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3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9" r:id="rId3"/>
    <p:sldId id="258" r:id="rId4"/>
    <p:sldId id="266" r:id="rId5"/>
    <p:sldId id="329" r:id="rId6"/>
    <p:sldId id="298" r:id="rId7"/>
    <p:sldId id="271" r:id="rId8"/>
    <p:sldId id="262" r:id="rId9"/>
  </p:sldIdLst>
  <p:sldSz cx="12192000" cy="6858000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김범진" initials="김" lastIdx="2" clrIdx="0">
    <p:extLst>
      <p:ext uri="{19B8F6BF-5375-455C-9EA6-DF929625EA0E}">
        <p15:presenceInfo xmlns:p15="http://schemas.microsoft.com/office/powerpoint/2012/main" userId="S-1-5-21-331731792-2937823148-3560240724-511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A6D6"/>
    <a:srgbClr val="61D5EA"/>
    <a:srgbClr val="767676"/>
    <a:srgbClr val="2CA8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44" autoAdjust="0"/>
    <p:restoredTop sz="94660"/>
  </p:normalViewPr>
  <p:slideViewPr>
    <p:cSldViewPr>
      <p:cViewPr varScale="1">
        <p:scale>
          <a:sx n="142" d="100"/>
          <a:sy n="142" d="100"/>
        </p:scale>
        <p:origin x="10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계열 1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2025.1Q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533</c:v>
                </c:pt>
                <c:pt idx="1">
                  <c:v>666</c:v>
                </c:pt>
                <c:pt idx="2">
                  <c:v>812</c:v>
                </c:pt>
                <c:pt idx="3">
                  <c:v>893</c:v>
                </c:pt>
                <c:pt idx="4">
                  <c:v>944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B5-4C2C-BAE7-14EE95609E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10311584"/>
        <c:axId val="1010324896"/>
      </c:barChart>
      <c:catAx>
        <c:axId val="10103115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1010324896"/>
        <c:crosses val="autoZero"/>
        <c:auto val="1"/>
        <c:lblAlgn val="ctr"/>
        <c:lblOffset val="100"/>
        <c:noMultiLvlLbl val="0"/>
      </c:catAx>
      <c:valAx>
        <c:axId val="101032489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010311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계열 1</c:v>
                </c:pt>
              </c:strCache>
            </c:strRef>
          </c:tx>
          <c:spPr>
            <a:solidFill>
              <a:srgbClr val="01A6D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2025.1Q</c:v>
                </c:pt>
              </c:strCache>
            </c:strRef>
          </c:cat>
          <c:val>
            <c:numRef>
              <c:f>Sheet1!$B$2:$B$6</c:f>
              <c:numCache>
                <c:formatCode>0_ </c:formatCode>
                <c:ptCount val="5"/>
                <c:pt idx="0">
                  <c:v>51.03448275862069</c:v>
                </c:pt>
                <c:pt idx="1">
                  <c:v>54.137931034482754</c:v>
                </c:pt>
                <c:pt idx="2">
                  <c:v>83.517241379310349</c:v>
                </c:pt>
                <c:pt idx="3">
                  <c:v>120</c:v>
                </c:pt>
                <c:pt idx="4">
                  <c:v>124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0E-44CF-93C1-C21575C7E5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10311584"/>
        <c:axId val="1010324896"/>
      </c:barChart>
      <c:catAx>
        <c:axId val="10103115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1010324896"/>
        <c:crosses val="autoZero"/>
        <c:auto val="1"/>
        <c:lblAlgn val="ctr"/>
        <c:lblOffset val="100"/>
        <c:noMultiLvlLbl val="0"/>
      </c:catAx>
      <c:valAx>
        <c:axId val="1010324896"/>
        <c:scaling>
          <c:orientation val="minMax"/>
        </c:scaling>
        <c:delete val="1"/>
        <c:axPos val="l"/>
        <c:numFmt formatCode="0_ " sourceLinked="1"/>
        <c:majorTickMark val="out"/>
        <c:minorTickMark val="none"/>
        <c:tickLblPos val="nextTo"/>
        <c:crossAx val="1010311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2334370255156834E-2"/>
          <c:y val="4.5661410930406973E-2"/>
          <c:w val="0.93533125948968632"/>
          <c:h val="0.8077122482600126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계열 1</c:v>
                </c:pt>
              </c:strCache>
            </c:strRef>
          </c:tx>
          <c:spPr>
            <a:solidFill>
              <a:srgbClr val="2CA8E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2025.1Q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18</c:v>
                </c:pt>
                <c:pt idx="1">
                  <c:v>23</c:v>
                </c:pt>
                <c:pt idx="2">
                  <c:v>26</c:v>
                </c:pt>
                <c:pt idx="3">
                  <c:v>26</c:v>
                </c:pt>
                <c:pt idx="4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10-4CDF-AC5C-7F0D91BC25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10311584"/>
        <c:axId val="1010324896"/>
      </c:barChart>
      <c:catAx>
        <c:axId val="10103115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1010324896"/>
        <c:crosses val="autoZero"/>
        <c:auto val="1"/>
        <c:lblAlgn val="ctr"/>
        <c:lblOffset val="100"/>
        <c:noMultiLvlLbl val="0"/>
      </c:catAx>
      <c:valAx>
        <c:axId val="101032489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010311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계열 1</c:v>
                </c:pt>
              </c:strCache>
            </c:strRef>
          </c:tx>
          <c:spPr>
            <a:solidFill>
              <a:srgbClr val="76767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2025.1Q</c:v>
                </c:pt>
              </c:strCache>
            </c:strRef>
          </c:cat>
          <c:val>
            <c:numRef>
              <c:f>Sheet1!$B$2:$B$6</c:f>
              <c:numCache>
                <c:formatCode>0.0_ </c:formatCode>
                <c:ptCount val="5"/>
                <c:pt idx="0">
                  <c:v>2</c:v>
                </c:pt>
                <c:pt idx="1">
                  <c:v>1.9310344827586206</c:v>
                </c:pt>
                <c:pt idx="2">
                  <c:v>2.2068965517241379</c:v>
                </c:pt>
                <c:pt idx="3">
                  <c:v>2.3448275862068964</c:v>
                </c:pt>
                <c:pt idx="4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B0-46F1-B47F-B64D208F5B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10311584"/>
        <c:axId val="1010324896"/>
      </c:barChart>
      <c:catAx>
        <c:axId val="10103115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1010324896"/>
        <c:crosses val="autoZero"/>
        <c:auto val="1"/>
        <c:lblAlgn val="ctr"/>
        <c:lblOffset val="100"/>
        <c:noMultiLvlLbl val="0"/>
      </c:catAx>
      <c:valAx>
        <c:axId val="1010324896"/>
        <c:scaling>
          <c:orientation val="minMax"/>
        </c:scaling>
        <c:delete val="1"/>
        <c:axPos val="l"/>
        <c:numFmt formatCode="0.0_ " sourceLinked="1"/>
        <c:majorTickMark val="out"/>
        <c:minorTickMark val="none"/>
        <c:tickLblPos val="nextTo"/>
        <c:crossAx val="1010311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계열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17</c:v>
                </c:pt>
                <c:pt idx="1">
                  <c:v>18</c:v>
                </c:pt>
                <c:pt idx="2">
                  <c:v>19</c:v>
                </c:pt>
                <c:pt idx="3">
                  <c:v>20</c:v>
                </c:pt>
                <c:pt idx="4">
                  <c:v>21</c:v>
                </c:pt>
                <c:pt idx="5">
                  <c:v>22</c:v>
                </c:pt>
                <c:pt idx="6">
                  <c:v>23</c:v>
                </c:pt>
                <c:pt idx="7">
                  <c:v>24</c:v>
                </c:pt>
                <c:pt idx="8">
                  <c:v>25.1Q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1.9</c:v>
                </c:pt>
                <c:pt idx="1">
                  <c:v>2.6</c:v>
                </c:pt>
                <c:pt idx="2">
                  <c:v>3</c:v>
                </c:pt>
                <c:pt idx="3">
                  <c:v>2.2000000000000002</c:v>
                </c:pt>
                <c:pt idx="4">
                  <c:v>2.8</c:v>
                </c:pt>
                <c:pt idx="5">
                  <c:v>3.7</c:v>
                </c:pt>
                <c:pt idx="6">
                  <c:v>5.7</c:v>
                </c:pt>
                <c:pt idx="7">
                  <c:v>6.4</c:v>
                </c:pt>
                <c:pt idx="8">
                  <c:v>10.9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140-498C-9F1E-7517133BA5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111852368"/>
        <c:axId val="1111855280"/>
      </c:lineChart>
      <c:catAx>
        <c:axId val="11118523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1111855280"/>
        <c:crosses val="autoZero"/>
        <c:auto val="1"/>
        <c:lblAlgn val="ctr"/>
        <c:lblOffset val="100"/>
        <c:noMultiLvlLbl val="0"/>
      </c:catAx>
      <c:valAx>
        <c:axId val="111185528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1118523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6.4451176881845734E-2"/>
          <c:y val="4.316718052421336E-2"/>
          <c:w val="0.8459438499745896"/>
          <c:h val="0.6706711544200052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Number of Listed ETFs</c:v>
                </c:pt>
              </c:strCache>
            </c:strRef>
          </c:tx>
          <c:spPr>
            <a:solidFill>
              <a:schemeClr val="accent5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Sheet1!$A$2:$A$17</c:f>
              <c:strCache>
                <c:ptCount val="1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2025.1Q</c:v>
                </c:pt>
              </c:strCache>
            </c:str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68</c:v>
                </c:pt>
                <c:pt idx="1">
                  <c:v>110</c:v>
                </c:pt>
                <c:pt idx="2">
                  <c:v>139</c:v>
                </c:pt>
                <c:pt idx="3">
                  <c:v>150</c:v>
                </c:pt>
                <c:pt idx="4">
                  <c:v>176</c:v>
                </c:pt>
                <c:pt idx="5">
                  <c:v>202</c:v>
                </c:pt>
                <c:pt idx="6">
                  <c:v>260</c:v>
                </c:pt>
                <c:pt idx="7">
                  <c:v>329</c:v>
                </c:pt>
                <c:pt idx="8">
                  <c:v>417</c:v>
                </c:pt>
                <c:pt idx="9">
                  <c:v>454</c:v>
                </c:pt>
                <c:pt idx="10">
                  <c:v>472</c:v>
                </c:pt>
                <c:pt idx="11">
                  <c:v>537</c:v>
                </c:pt>
                <c:pt idx="12">
                  <c:v>670</c:v>
                </c:pt>
                <c:pt idx="13">
                  <c:v>816</c:v>
                </c:pt>
                <c:pt idx="14">
                  <c:v>939</c:v>
                </c:pt>
                <c:pt idx="15">
                  <c:v>966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C7-46D1-BDC5-B365B2B1D7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248250704"/>
        <c:axId val="24824612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AUM($ Bil.)</c:v>
                </c:pt>
              </c:strCache>
            </c:strRef>
          </c:tx>
          <c:spPr>
            <a:ln w="28575" cap="rnd">
              <a:solidFill>
                <a:schemeClr val="accent5">
                  <a:tint val="77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Sheet1!$A$2:$A$17</c:f>
              <c:strCache>
                <c:ptCount val="1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2025.1Q</c:v>
                </c:pt>
              </c:strCache>
            </c:strRef>
          </c:cat>
          <c:val>
            <c:numRef>
              <c:f>Sheet1!$C$2:$C$17</c:f>
              <c:numCache>
                <c:formatCode>_(* #,##0.00_);_(* \(#,##0.00\);_(* "-"??_);_(@_)</c:formatCode>
                <c:ptCount val="16"/>
                <c:pt idx="0">
                  <c:v>13.461790549746667</c:v>
                </c:pt>
                <c:pt idx="1">
                  <c:v>22.014347449400002</c:v>
                </c:pt>
                <c:pt idx="2">
                  <c:v>32.706001141255555</c:v>
                </c:pt>
                <c:pt idx="3">
                  <c:v>43.159408776339994</c:v>
                </c:pt>
                <c:pt idx="4">
                  <c:v>43.680053478208883</c:v>
                </c:pt>
                <c:pt idx="5">
                  <c:v>48.066646600222221</c:v>
                </c:pt>
                <c:pt idx="6">
                  <c:v>55.781765473224439</c:v>
                </c:pt>
                <c:pt idx="7">
                  <c:v>79.135348177799997</c:v>
                </c:pt>
                <c:pt idx="8">
                  <c:v>91.125831838911111</c:v>
                </c:pt>
                <c:pt idx="9">
                  <c:v>114.91616563414667</c:v>
                </c:pt>
                <c:pt idx="10">
                  <c:v>115.63668979215333</c:v>
                </c:pt>
                <c:pt idx="11">
                  <c:v>164.37213175755554</c:v>
                </c:pt>
                <c:pt idx="12">
                  <c:v>174.47030692471336</c:v>
                </c:pt>
                <c:pt idx="13">
                  <c:v>269.03478919999554</c:v>
                </c:pt>
                <c:pt idx="14">
                  <c:v>385.69747065564445</c:v>
                </c:pt>
                <c:pt idx="15">
                  <c:v>413.16959505781335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4C7-46D1-BDC5-B365B2B1D7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8279408"/>
        <c:axId val="248279824"/>
      </c:lineChart>
      <c:catAx>
        <c:axId val="248250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248246128"/>
        <c:crosses val="autoZero"/>
        <c:auto val="1"/>
        <c:lblAlgn val="ctr"/>
        <c:lblOffset val="100"/>
        <c:noMultiLvlLbl val="0"/>
      </c:catAx>
      <c:valAx>
        <c:axId val="248246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248250704"/>
        <c:crosses val="autoZero"/>
        <c:crossBetween val="between"/>
      </c:valAx>
      <c:valAx>
        <c:axId val="248279824"/>
        <c:scaling>
          <c:orientation val="minMax"/>
        </c:scaling>
        <c:delete val="0"/>
        <c:axPos val="r"/>
        <c:numFmt formatCode="_(* #,##0.00_);_(* \(#,##0.00\);_(* &quot;-&quot;??_);_(@_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248279408"/>
        <c:crosses val="max"/>
        <c:crossBetween val="between"/>
      </c:valAx>
      <c:catAx>
        <c:axId val="2482794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4827982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ko-K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056"/>
          </a:xfrm>
          <a:prstGeom prst="rect">
            <a:avLst/>
          </a:prstGeom>
        </p:spPr>
        <p:txBody>
          <a:bodyPr vert="horz" lIns="91302" tIns="45651" rIns="91302" bIns="45651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8056"/>
          </a:xfrm>
          <a:prstGeom prst="rect">
            <a:avLst/>
          </a:prstGeom>
        </p:spPr>
        <p:txBody>
          <a:bodyPr vert="horz" lIns="91302" tIns="45651" rIns="91302" bIns="45651" rtlCol="0"/>
          <a:lstStyle>
            <a:lvl1pPr algn="r">
              <a:defRPr sz="1200"/>
            </a:lvl1pPr>
          </a:lstStyle>
          <a:p>
            <a:fld id="{6B03E52B-F8D4-4286-8B40-9CDDE1D861C1}" type="datetimeFigureOut">
              <a:rPr lang="ko-KR" altLang="en-US" smtClean="0"/>
              <a:t>2025-05-15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02" tIns="45651" rIns="91302" bIns="45651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3"/>
          </a:xfrm>
          <a:prstGeom prst="rect">
            <a:avLst/>
          </a:prstGeom>
        </p:spPr>
        <p:txBody>
          <a:bodyPr vert="horz" lIns="91302" tIns="45651" rIns="91302" bIns="45651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302" tIns="45651" rIns="91302" bIns="45651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302" tIns="45651" rIns="91302" bIns="45651" rtlCol="0" anchor="b"/>
          <a:lstStyle>
            <a:lvl1pPr algn="r">
              <a:defRPr sz="1200"/>
            </a:lvl1pPr>
          </a:lstStyle>
          <a:p>
            <a:fld id="{F698D781-0CB4-4536-BE62-1DE91028FCA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2262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4A6DB5-929F-4B0D-A9D0-CDCAF93C664F}" type="slidenum">
              <a:rPr lang="ko-KR" altLang="en-US" smtClean="0">
                <a:solidFill>
                  <a:prstClr val="black"/>
                </a:solidFill>
              </a:rPr>
              <a:pPr/>
              <a:t>1</a:t>
            </a:fld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1027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4A6DB5-929F-4B0D-A9D0-CDCAF93C664F}" type="slidenum">
              <a:rPr lang="ko-KR" altLang="en-US" smtClean="0">
                <a:solidFill>
                  <a:prstClr val="black"/>
                </a:solidFill>
              </a:rPr>
              <a:pPr/>
              <a:t>2</a:t>
            </a:fld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95634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First of all, I briefly would like to point out the important milestones of ETF market in </a:t>
            </a:r>
            <a:r>
              <a:rPr lang="en-US" altLang="ko-KR" dirty="0" err="1"/>
              <a:t>korea</a:t>
            </a:r>
            <a:r>
              <a:rPr lang="en-US" altLang="ko-KR" dirty="0"/>
              <a:t>.</a:t>
            </a:r>
          </a:p>
          <a:p>
            <a:r>
              <a:rPr lang="en-US" altLang="ko-KR" dirty="0"/>
              <a:t>Korea’s ETF market launched in 2002 and suffered from low trading volume. It started 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00DA7D-7929-49B8-AD17-4B47A26BFCAA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29258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4A6DB5-929F-4B0D-A9D0-CDCAF93C664F}" type="slidenum">
              <a:rPr lang="ko-KR" altLang="en-US" smtClean="0">
                <a:solidFill>
                  <a:prstClr val="black"/>
                </a:solidFill>
              </a:rPr>
              <a:pPr/>
              <a:t>6</a:t>
            </a:fld>
            <a:endParaRPr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1220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E4F46-CB71-485F-B0E1-F47A249F8151}" type="datetimeFigureOut">
              <a:rPr lang="ko-KR" altLang="en-US" smtClean="0"/>
              <a:t>2025-05-15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0EE75-B828-4059-8050-3DEB3E4ADD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77974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E4F46-CB71-485F-B0E1-F47A249F8151}" type="datetimeFigureOut">
              <a:rPr lang="ko-KR" altLang="en-US" smtClean="0"/>
              <a:t>2025-05-15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0EE75-B828-4059-8050-3DEB3E4ADD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76142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E4F46-CB71-485F-B0E1-F47A249F8151}" type="datetimeFigureOut">
              <a:rPr lang="ko-KR" altLang="en-US" smtClean="0"/>
              <a:t>2025-05-15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0EE75-B828-4059-8050-3DEB3E4ADD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85625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tandard_표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텍스트 개체 틀 5"/>
          <p:cNvSpPr>
            <a:spLocks noGrp="1"/>
          </p:cNvSpPr>
          <p:nvPr>
            <p:ph type="body" sz="quarter" idx="15" hasCustomPrompt="1"/>
          </p:nvPr>
        </p:nvSpPr>
        <p:spPr>
          <a:xfrm>
            <a:off x="789340" y="2657512"/>
            <a:ext cx="2441374" cy="304699"/>
          </a:xfrm>
          <a:prstGeom prst="rect">
            <a:avLst/>
          </a:prstGeom>
        </p:spPr>
        <p:txBody>
          <a:bodyPr wrap="none" lIns="0" tIns="0" rIns="0" bIns="0">
            <a:spAutoFit/>
            <a:scene3d>
              <a:camera prst="orthographicFront"/>
              <a:lightRig rig="threePt" dir="t"/>
            </a:scene3d>
            <a:sp3d>
              <a:bevelT w="0" h="0"/>
            </a:sp3d>
          </a:bodyPr>
          <a:lstStyle>
            <a:lvl1pPr marL="0" indent="0">
              <a:buNone/>
              <a:defRPr sz="2200" b="0" spc="-150" baseline="0">
                <a:solidFill>
                  <a:srgbClr val="595959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defRPr>
            </a:lvl1pPr>
          </a:lstStyle>
          <a:p>
            <a:pPr lvl="0"/>
            <a:r>
              <a:rPr lang="ko-KR" altLang="en-US"/>
              <a:t>소제목을 입력하세요</a:t>
            </a:r>
          </a:p>
        </p:txBody>
      </p:sp>
      <p:sp>
        <p:nvSpPr>
          <p:cNvPr id="12" name="Freeform 5"/>
          <p:cNvSpPr>
            <a:spLocks/>
          </p:cNvSpPr>
          <p:nvPr userDrawn="1"/>
        </p:nvSpPr>
        <p:spPr bwMode="auto">
          <a:xfrm rot="10800000" flipH="1">
            <a:off x="-6925" y="5355771"/>
            <a:ext cx="10244335" cy="1502225"/>
          </a:xfrm>
          <a:custGeom>
            <a:avLst/>
            <a:gdLst>
              <a:gd name="T0" fmla="*/ 0 w 308"/>
              <a:gd name="T1" fmla="*/ 245 h 269"/>
              <a:gd name="T2" fmla="*/ 0 w 308"/>
              <a:gd name="T3" fmla="*/ 251 h 269"/>
              <a:gd name="T4" fmla="*/ 308 w 308"/>
              <a:gd name="T5" fmla="*/ 0 h 269"/>
              <a:gd name="T6" fmla="*/ 201 w 308"/>
              <a:gd name="T7" fmla="*/ 0 h 269"/>
              <a:gd name="T8" fmla="*/ 0 w 308"/>
              <a:gd name="T9" fmla="*/ 245 h 269"/>
              <a:gd name="connsiteX0" fmla="*/ 0 w 10000"/>
              <a:gd name="connsiteY0" fmla="*/ 9108 h 9405"/>
              <a:gd name="connsiteX1" fmla="*/ 0 w 10000"/>
              <a:gd name="connsiteY1" fmla="*/ 9331 h 9405"/>
              <a:gd name="connsiteX2" fmla="*/ 10000 w 10000"/>
              <a:gd name="connsiteY2" fmla="*/ 0 h 9405"/>
              <a:gd name="connsiteX3" fmla="*/ 6526 w 10000"/>
              <a:gd name="connsiteY3" fmla="*/ 0 h 9405"/>
              <a:gd name="connsiteX4" fmla="*/ 0 w 10000"/>
              <a:gd name="connsiteY4" fmla="*/ 9108 h 9405"/>
              <a:gd name="connsiteX0" fmla="*/ 0 w 10000"/>
              <a:gd name="connsiteY0" fmla="*/ 9761 h 10077"/>
              <a:gd name="connsiteX1" fmla="*/ 0 w 10000"/>
              <a:gd name="connsiteY1" fmla="*/ 9998 h 10077"/>
              <a:gd name="connsiteX2" fmla="*/ 10000 w 10000"/>
              <a:gd name="connsiteY2" fmla="*/ 77 h 10077"/>
              <a:gd name="connsiteX3" fmla="*/ 7107 w 10000"/>
              <a:gd name="connsiteY3" fmla="*/ 0 h 10077"/>
              <a:gd name="connsiteX4" fmla="*/ 0 w 10000"/>
              <a:gd name="connsiteY4" fmla="*/ 9761 h 10077"/>
              <a:gd name="connsiteX0" fmla="*/ 0 w 10000"/>
              <a:gd name="connsiteY0" fmla="*/ 9684 h 10000"/>
              <a:gd name="connsiteX1" fmla="*/ 0 w 10000"/>
              <a:gd name="connsiteY1" fmla="*/ 9921 h 10000"/>
              <a:gd name="connsiteX2" fmla="*/ 10000 w 10000"/>
              <a:gd name="connsiteY2" fmla="*/ 0 h 10000"/>
              <a:gd name="connsiteX3" fmla="*/ 7107 w 10000"/>
              <a:gd name="connsiteY3" fmla="*/ 0 h 10000"/>
              <a:gd name="connsiteX4" fmla="*/ 0 w 10000"/>
              <a:gd name="connsiteY4" fmla="*/ 9684 h 10000"/>
              <a:gd name="connsiteX0" fmla="*/ 0 w 10000"/>
              <a:gd name="connsiteY0" fmla="*/ 9684 h 10000"/>
              <a:gd name="connsiteX1" fmla="*/ 0 w 10000"/>
              <a:gd name="connsiteY1" fmla="*/ 9921 h 10000"/>
              <a:gd name="connsiteX2" fmla="*/ 10000 w 10000"/>
              <a:gd name="connsiteY2" fmla="*/ 0 h 10000"/>
              <a:gd name="connsiteX3" fmla="*/ 7107 w 10000"/>
              <a:gd name="connsiteY3" fmla="*/ 0 h 10000"/>
              <a:gd name="connsiteX4" fmla="*/ 0 w 10000"/>
              <a:gd name="connsiteY4" fmla="*/ 9684 h 10000"/>
              <a:gd name="connsiteX0" fmla="*/ 10 w 10000"/>
              <a:gd name="connsiteY0" fmla="*/ 9157 h 10000"/>
              <a:gd name="connsiteX1" fmla="*/ 0 w 10000"/>
              <a:gd name="connsiteY1" fmla="*/ 9921 h 10000"/>
              <a:gd name="connsiteX2" fmla="*/ 10000 w 10000"/>
              <a:gd name="connsiteY2" fmla="*/ 0 h 10000"/>
              <a:gd name="connsiteX3" fmla="*/ 7107 w 10000"/>
              <a:gd name="connsiteY3" fmla="*/ 0 h 10000"/>
              <a:gd name="connsiteX4" fmla="*/ 10 w 10000"/>
              <a:gd name="connsiteY4" fmla="*/ 9157 h 10000"/>
              <a:gd name="connsiteX0" fmla="*/ 0 w 10001"/>
              <a:gd name="connsiteY0" fmla="*/ 9247 h 10000"/>
              <a:gd name="connsiteX1" fmla="*/ 1 w 10001"/>
              <a:gd name="connsiteY1" fmla="*/ 9921 h 10000"/>
              <a:gd name="connsiteX2" fmla="*/ 10001 w 10001"/>
              <a:gd name="connsiteY2" fmla="*/ 0 h 10000"/>
              <a:gd name="connsiteX3" fmla="*/ 7108 w 10001"/>
              <a:gd name="connsiteY3" fmla="*/ 0 h 10000"/>
              <a:gd name="connsiteX4" fmla="*/ 0 w 10001"/>
              <a:gd name="connsiteY4" fmla="*/ 9247 h 10000"/>
              <a:gd name="connsiteX0" fmla="*/ 5 w 10006"/>
              <a:gd name="connsiteY0" fmla="*/ 9247 h 9941"/>
              <a:gd name="connsiteX1" fmla="*/ 0 w 10006"/>
              <a:gd name="connsiteY1" fmla="*/ 9861 h 9941"/>
              <a:gd name="connsiteX2" fmla="*/ 10006 w 10006"/>
              <a:gd name="connsiteY2" fmla="*/ 0 h 9941"/>
              <a:gd name="connsiteX3" fmla="*/ 7113 w 10006"/>
              <a:gd name="connsiteY3" fmla="*/ 0 h 9941"/>
              <a:gd name="connsiteX4" fmla="*/ 5 w 10006"/>
              <a:gd name="connsiteY4" fmla="*/ 9247 h 9941"/>
              <a:gd name="connsiteX0" fmla="*/ 5 w 10000"/>
              <a:gd name="connsiteY0" fmla="*/ 9242 h 10000"/>
              <a:gd name="connsiteX1" fmla="*/ 0 w 10000"/>
              <a:gd name="connsiteY1" fmla="*/ 9920 h 10000"/>
              <a:gd name="connsiteX2" fmla="*/ 10000 w 10000"/>
              <a:gd name="connsiteY2" fmla="*/ 0 h 10000"/>
              <a:gd name="connsiteX3" fmla="*/ 7109 w 10000"/>
              <a:gd name="connsiteY3" fmla="*/ 0 h 10000"/>
              <a:gd name="connsiteX4" fmla="*/ 5 w 10000"/>
              <a:gd name="connsiteY4" fmla="*/ 9242 h 10000"/>
              <a:gd name="connsiteX0" fmla="*/ 5 w 10000"/>
              <a:gd name="connsiteY0" fmla="*/ 9242 h 10000"/>
              <a:gd name="connsiteX1" fmla="*/ 0 w 10000"/>
              <a:gd name="connsiteY1" fmla="*/ 9920 h 10000"/>
              <a:gd name="connsiteX2" fmla="*/ 10000 w 10000"/>
              <a:gd name="connsiteY2" fmla="*/ 0 h 10000"/>
              <a:gd name="connsiteX3" fmla="*/ 7109 w 10000"/>
              <a:gd name="connsiteY3" fmla="*/ 0 h 10000"/>
              <a:gd name="connsiteX4" fmla="*/ 5 w 10000"/>
              <a:gd name="connsiteY4" fmla="*/ 9242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5" y="9242"/>
                </a:moveTo>
                <a:cubicBezTo>
                  <a:pt x="2" y="9498"/>
                  <a:pt x="3" y="9663"/>
                  <a:pt x="0" y="9920"/>
                </a:cubicBezTo>
                <a:cubicBezTo>
                  <a:pt x="4575" y="10636"/>
                  <a:pt x="8897" y="6521"/>
                  <a:pt x="10000" y="0"/>
                </a:cubicBezTo>
                <a:lnTo>
                  <a:pt x="7109" y="0"/>
                </a:lnTo>
                <a:cubicBezTo>
                  <a:pt x="6644" y="6010"/>
                  <a:pt x="3329" y="9669"/>
                  <a:pt x="5" y="9242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1800">
              <a:solidFill>
                <a:prstClr val="black"/>
              </a:solidFill>
            </a:endParaRPr>
          </a:p>
        </p:txBody>
      </p:sp>
      <p:sp>
        <p:nvSpPr>
          <p:cNvPr id="14" name="Freeform 5"/>
          <p:cNvSpPr>
            <a:spLocks/>
          </p:cNvSpPr>
          <p:nvPr userDrawn="1"/>
        </p:nvSpPr>
        <p:spPr bwMode="auto">
          <a:xfrm rot="21443958">
            <a:off x="-391175" y="608326"/>
            <a:ext cx="12760299" cy="5509475"/>
          </a:xfrm>
          <a:custGeom>
            <a:avLst/>
            <a:gdLst>
              <a:gd name="T0" fmla="*/ 0 w 5100"/>
              <a:gd name="T1" fmla="*/ 3539 h 3539"/>
              <a:gd name="T2" fmla="*/ 5100 w 5100"/>
              <a:gd name="T3" fmla="*/ 0 h 3539"/>
              <a:gd name="connsiteX0" fmla="*/ 0 w 10000"/>
              <a:gd name="connsiteY0" fmla="*/ 10000 h 10000"/>
              <a:gd name="connsiteX1" fmla="*/ 10000 w 10000"/>
              <a:gd name="connsiteY1" fmla="*/ 0 h 10000"/>
              <a:gd name="connsiteX0" fmla="*/ 0 w 10000"/>
              <a:gd name="connsiteY0" fmla="*/ 10000 h 10034"/>
              <a:gd name="connsiteX1" fmla="*/ 10000 w 10000"/>
              <a:gd name="connsiteY1" fmla="*/ 0 h 10034"/>
              <a:gd name="connsiteX0" fmla="*/ 0 w 9725"/>
              <a:gd name="connsiteY0" fmla="*/ 10000 h 10034"/>
              <a:gd name="connsiteX1" fmla="*/ 9725 w 9725"/>
              <a:gd name="connsiteY1" fmla="*/ 0 h 10034"/>
              <a:gd name="connsiteX0" fmla="*/ 0 w 10000"/>
              <a:gd name="connsiteY0" fmla="*/ 9966 h 10021"/>
              <a:gd name="connsiteX1" fmla="*/ 10000 w 10000"/>
              <a:gd name="connsiteY1" fmla="*/ 0 h 10021"/>
              <a:gd name="connsiteX0" fmla="*/ 0 w 10000"/>
              <a:gd name="connsiteY0" fmla="*/ 9943 h 10000"/>
              <a:gd name="connsiteX1" fmla="*/ 10000 w 10000"/>
              <a:gd name="connsiteY1" fmla="*/ 0 h 10000"/>
              <a:gd name="connsiteX0" fmla="*/ 0 w 10417"/>
              <a:gd name="connsiteY0" fmla="*/ 9943 h 10000"/>
              <a:gd name="connsiteX1" fmla="*/ 10417 w 10417"/>
              <a:gd name="connsiteY1" fmla="*/ 0 h 10000"/>
              <a:gd name="connsiteX0" fmla="*/ 0 w 10417"/>
              <a:gd name="connsiteY0" fmla="*/ 10106 h 10148"/>
              <a:gd name="connsiteX1" fmla="*/ 10417 w 10417"/>
              <a:gd name="connsiteY1" fmla="*/ 0 h 10148"/>
              <a:gd name="connsiteX0" fmla="*/ 0 w 10417"/>
              <a:gd name="connsiteY0" fmla="*/ 11131 h 11131"/>
              <a:gd name="connsiteX1" fmla="*/ 10417 w 10417"/>
              <a:gd name="connsiteY1" fmla="*/ 0 h 11131"/>
              <a:gd name="connsiteX0" fmla="*/ 0 w 11282"/>
              <a:gd name="connsiteY0" fmla="*/ 8995 h 9202"/>
              <a:gd name="connsiteX1" fmla="*/ 11282 w 11282"/>
              <a:gd name="connsiteY1" fmla="*/ 0 h 9202"/>
              <a:gd name="connsiteX0" fmla="*/ 0 w 10000"/>
              <a:gd name="connsiteY0" fmla="*/ 9775 h 9879"/>
              <a:gd name="connsiteX1" fmla="*/ 10000 w 10000"/>
              <a:gd name="connsiteY1" fmla="*/ 0 h 9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000" h="9879">
                <a:moveTo>
                  <a:pt x="0" y="9775"/>
                </a:moveTo>
                <a:cubicBezTo>
                  <a:pt x="0" y="9775"/>
                  <a:pt x="7297" y="11601"/>
                  <a:pt x="10000" y="0"/>
                </a:cubicBezTo>
              </a:path>
            </a:pathLst>
          </a:custGeom>
          <a:noFill/>
          <a:ln w="6350" cap="flat">
            <a:solidFill>
              <a:srgbClr val="7F7F7F">
                <a:alpha val="35000"/>
              </a:srgb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1800">
              <a:solidFill>
                <a:prstClr val="black"/>
              </a:solidFill>
            </a:endParaRPr>
          </a:p>
        </p:txBody>
      </p:sp>
      <p:sp>
        <p:nvSpPr>
          <p:cNvPr id="15" name="Freeform 5"/>
          <p:cNvSpPr>
            <a:spLocks/>
          </p:cNvSpPr>
          <p:nvPr userDrawn="1"/>
        </p:nvSpPr>
        <p:spPr bwMode="auto">
          <a:xfrm rot="39435">
            <a:off x="-390440" y="608316"/>
            <a:ext cx="12760299" cy="5509475"/>
          </a:xfrm>
          <a:custGeom>
            <a:avLst/>
            <a:gdLst>
              <a:gd name="T0" fmla="*/ 0 w 5100"/>
              <a:gd name="T1" fmla="*/ 3539 h 3539"/>
              <a:gd name="T2" fmla="*/ 5100 w 5100"/>
              <a:gd name="T3" fmla="*/ 0 h 3539"/>
              <a:gd name="connsiteX0" fmla="*/ 0 w 10000"/>
              <a:gd name="connsiteY0" fmla="*/ 10000 h 10000"/>
              <a:gd name="connsiteX1" fmla="*/ 10000 w 10000"/>
              <a:gd name="connsiteY1" fmla="*/ 0 h 10000"/>
              <a:gd name="connsiteX0" fmla="*/ 0 w 10000"/>
              <a:gd name="connsiteY0" fmla="*/ 10000 h 10034"/>
              <a:gd name="connsiteX1" fmla="*/ 10000 w 10000"/>
              <a:gd name="connsiteY1" fmla="*/ 0 h 10034"/>
              <a:gd name="connsiteX0" fmla="*/ 0 w 9725"/>
              <a:gd name="connsiteY0" fmla="*/ 10000 h 10034"/>
              <a:gd name="connsiteX1" fmla="*/ 9725 w 9725"/>
              <a:gd name="connsiteY1" fmla="*/ 0 h 10034"/>
              <a:gd name="connsiteX0" fmla="*/ 0 w 10000"/>
              <a:gd name="connsiteY0" fmla="*/ 9966 h 10021"/>
              <a:gd name="connsiteX1" fmla="*/ 10000 w 10000"/>
              <a:gd name="connsiteY1" fmla="*/ 0 h 10021"/>
              <a:gd name="connsiteX0" fmla="*/ 0 w 10000"/>
              <a:gd name="connsiteY0" fmla="*/ 9943 h 10000"/>
              <a:gd name="connsiteX1" fmla="*/ 10000 w 10000"/>
              <a:gd name="connsiteY1" fmla="*/ 0 h 10000"/>
              <a:gd name="connsiteX0" fmla="*/ 0 w 10417"/>
              <a:gd name="connsiteY0" fmla="*/ 9943 h 10000"/>
              <a:gd name="connsiteX1" fmla="*/ 10417 w 10417"/>
              <a:gd name="connsiteY1" fmla="*/ 0 h 10000"/>
              <a:gd name="connsiteX0" fmla="*/ 0 w 10417"/>
              <a:gd name="connsiteY0" fmla="*/ 10106 h 10148"/>
              <a:gd name="connsiteX1" fmla="*/ 10417 w 10417"/>
              <a:gd name="connsiteY1" fmla="*/ 0 h 10148"/>
              <a:gd name="connsiteX0" fmla="*/ 0 w 10417"/>
              <a:gd name="connsiteY0" fmla="*/ 11131 h 11131"/>
              <a:gd name="connsiteX1" fmla="*/ 10417 w 10417"/>
              <a:gd name="connsiteY1" fmla="*/ 0 h 11131"/>
              <a:gd name="connsiteX0" fmla="*/ 0 w 11282"/>
              <a:gd name="connsiteY0" fmla="*/ 8995 h 9202"/>
              <a:gd name="connsiteX1" fmla="*/ 11282 w 11282"/>
              <a:gd name="connsiteY1" fmla="*/ 0 h 9202"/>
              <a:gd name="connsiteX0" fmla="*/ 0 w 10000"/>
              <a:gd name="connsiteY0" fmla="*/ 9775 h 9879"/>
              <a:gd name="connsiteX1" fmla="*/ 10000 w 10000"/>
              <a:gd name="connsiteY1" fmla="*/ 0 h 9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000" h="9879">
                <a:moveTo>
                  <a:pt x="0" y="9775"/>
                </a:moveTo>
                <a:cubicBezTo>
                  <a:pt x="0" y="9775"/>
                  <a:pt x="7297" y="11601"/>
                  <a:pt x="10000" y="0"/>
                </a:cubicBezTo>
              </a:path>
            </a:pathLst>
          </a:custGeom>
          <a:noFill/>
          <a:ln w="6350" cap="flat">
            <a:solidFill>
              <a:srgbClr val="7F7F7F">
                <a:alpha val="30000"/>
              </a:srgb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1800">
              <a:solidFill>
                <a:prstClr val="black"/>
              </a:solidFill>
            </a:endParaRPr>
          </a:p>
        </p:txBody>
      </p:sp>
      <p:sp>
        <p:nvSpPr>
          <p:cNvPr id="18" name="Freeform 5"/>
          <p:cNvSpPr>
            <a:spLocks/>
          </p:cNvSpPr>
          <p:nvPr userDrawn="1"/>
        </p:nvSpPr>
        <p:spPr bwMode="auto">
          <a:xfrm rot="219499">
            <a:off x="-389763" y="608335"/>
            <a:ext cx="12760299" cy="5509475"/>
          </a:xfrm>
          <a:custGeom>
            <a:avLst/>
            <a:gdLst>
              <a:gd name="T0" fmla="*/ 0 w 5100"/>
              <a:gd name="T1" fmla="*/ 3539 h 3539"/>
              <a:gd name="T2" fmla="*/ 5100 w 5100"/>
              <a:gd name="T3" fmla="*/ 0 h 3539"/>
              <a:gd name="connsiteX0" fmla="*/ 0 w 10000"/>
              <a:gd name="connsiteY0" fmla="*/ 10000 h 10000"/>
              <a:gd name="connsiteX1" fmla="*/ 10000 w 10000"/>
              <a:gd name="connsiteY1" fmla="*/ 0 h 10000"/>
              <a:gd name="connsiteX0" fmla="*/ 0 w 10000"/>
              <a:gd name="connsiteY0" fmla="*/ 10000 h 10034"/>
              <a:gd name="connsiteX1" fmla="*/ 10000 w 10000"/>
              <a:gd name="connsiteY1" fmla="*/ 0 h 10034"/>
              <a:gd name="connsiteX0" fmla="*/ 0 w 9725"/>
              <a:gd name="connsiteY0" fmla="*/ 10000 h 10034"/>
              <a:gd name="connsiteX1" fmla="*/ 9725 w 9725"/>
              <a:gd name="connsiteY1" fmla="*/ 0 h 10034"/>
              <a:gd name="connsiteX0" fmla="*/ 0 w 10000"/>
              <a:gd name="connsiteY0" fmla="*/ 9966 h 10021"/>
              <a:gd name="connsiteX1" fmla="*/ 10000 w 10000"/>
              <a:gd name="connsiteY1" fmla="*/ 0 h 10021"/>
              <a:gd name="connsiteX0" fmla="*/ 0 w 10000"/>
              <a:gd name="connsiteY0" fmla="*/ 9943 h 10000"/>
              <a:gd name="connsiteX1" fmla="*/ 10000 w 10000"/>
              <a:gd name="connsiteY1" fmla="*/ 0 h 10000"/>
              <a:gd name="connsiteX0" fmla="*/ 0 w 10417"/>
              <a:gd name="connsiteY0" fmla="*/ 9943 h 10000"/>
              <a:gd name="connsiteX1" fmla="*/ 10417 w 10417"/>
              <a:gd name="connsiteY1" fmla="*/ 0 h 10000"/>
              <a:gd name="connsiteX0" fmla="*/ 0 w 10417"/>
              <a:gd name="connsiteY0" fmla="*/ 10106 h 10148"/>
              <a:gd name="connsiteX1" fmla="*/ 10417 w 10417"/>
              <a:gd name="connsiteY1" fmla="*/ 0 h 10148"/>
              <a:gd name="connsiteX0" fmla="*/ 0 w 10417"/>
              <a:gd name="connsiteY0" fmla="*/ 11131 h 11131"/>
              <a:gd name="connsiteX1" fmla="*/ 10417 w 10417"/>
              <a:gd name="connsiteY1" fmla="*/ 0 h 11131"/>
              <a:gd name="connsiteX0" fmla="*/ 0 w 11282"/>
              <a:gd name="connsiteY0" fmla="*/ 8995 h 9202"/>
              <a:gd name="connsiteX1" fmla="*/ 11282 w 11282"/>
              <a:gd name="connsiteY1" fmla="*/ 0 h 9202"/>
              <a:gd name="connsiteX0" fmla="*/ 0 w 10000"/>
              <a:gd name="connsiteY0" fmla="*/ 9775 h 9879"/>
              <a:gd name="connsiteX1" fmla="*/ 10000 w 10000"/>
              <a:gd name="connsiteY1" fmla="*/ 0 h 9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000" h="9879">
                <a:moveTo>
                  <a:pt x="0" y="9775"/>
                </a:moveTo>
                <a:cubicBezTo>
                  <a:pt x="0" y="9775"/>
                  <a:pt x="7297" y="11601"/>
                  <a:pt x="10000" y="0"/>
                </a:cubicBezTo>
              </a:path>
            </a:pathLst>
          </a:custGeom>
          <a:noFill/>
          <a:ln w="6350" cap="flat">
            <a:solidFill>
              <a:srgbClr val="7F7F7F">
                <a:alpha val="20000"/>
              </a:srgb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1800">
              <a:solidFill>
                <a:prstClr val="black"/>
              </a:solidFill>
            </a:endParaRPr>
          </a:p>
        </p:txBody>
      </p:sp>
      <p:sp>
        <p:nvSpPr>
          <p:cNvPr id="19" name="자유형 18"/>
          <p:cNvSpPr/>
          <p:nvPr userDrawn="1"/>
        </p:nvSpPr>
        <p:spPr>
          <a:xfrm>
            <a:off x="0" y="2014239"/>
            <a:ext cx="12192000" cy="4000532"/>
          </a:xfrm>
          <a:custGeom>
            <a:avLst/>
            <a:gdLst>
              <a:gd name="connsiteX0" fmla="*/ 9144000 w 9144000"/>
              <a:gd name="connsiteY0" fmla="*/ 0 h 3248311"/>
              <a:gd name="connsiteX1" fmla="*/ 9144000 w 9144000"/>
              <a:gd name="connsiteY1" fmla="*/ 2017054 h 3248311"/>
              <a:gd name="connsiteX2" fmla="*/ 8987080 w 9144000"/>
              <a:gd name="connsiteY2" fmla="*/ 2096834 h 3248311"/>
              <a:gd name="connsiteX3" fmla="*/ 5291360 w 9144000"/>
              <a:gd name="connsiteY3" fmla="*/ 3210637 h 3248311"/>
              <a:gd name="connsiteX4" fmla="*/ 223941 w 9144000"/>
              <a:gd name="connsiteY4" fmla="*/ 2581358 h 3248311"/>
              <a:gd name="connsiteX5" fmla="*/ 20749 w 9144000"/>
              <a:gd name="connsiteY5" fmla="*/ 2508991 h 3248311"/>
              <a:gd name="connsiteX6" fmla="*/ 0 w 9144000"/>
              <a:gd name="connsiteY6" fmla="*/ 2501899 h 3248311"/>
              <a:gd name="connsiteX7" fmla="*/ 0 w 9144000"/>
              <a:gd name="connsiteY7" fmla="*/ 2251963 h 3248311"/>
              <a:gd name="connsiteX8" fmla="*/ 31982 w 9144000"/>
              <a:gd name="connsiteY8" fmla="*/ 2267248 h 3248311"/>
              <a:gd name="connsiteX9" fmla="*/ 2335757 w 9144000"/>
              <a:gd name="connsiteY9" fmla="*/ 3006505 h 3248311"/>
              <a:gd name="connsiteX10" fmla="*/ 5798748 w 9144000"/>
              <a:gd name="connsiteY10" fmla="*/ 2548433 h 3248311"/>
              <a:gd name="connsiteX11" fmla="*/ 9025652 w 9144000"/>
              <a:gd name="connsiteY11" fmla="*/ 182387 h 3248311"/>
              <a:gd name="connsiteX12" fmla="*/ 9144000 w 9144000"/>
              <a:gd name="connsiteY12" fmla="*/ 0 h 3248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144000" h="3248311">
                <a:moveTo>
                  <a:pt x="9144000" y="0"/>
                </a:moveTo>
                <a:lnTo>
                  <a:pt x="9144000" y="2017054"/>
                </a:lnTo>
                <a:lnTo>
                  <a:pt x="8987080" y="2096834"/>
                </a:lnTo>
                <a:cubicBezTo>
                  <a:pt x="7818254" y="2671828"/>
                  <a:pt x="6642533" y="3102945"/>
                  <a:pt x="5291360" y="3210637"/>
                </a:cubicBezTo>
                <a:cubicBezTo>
                  <a:pt x="3747166" y="3333714"/>
                  <a:pt x="1770804" y="3163187"/>
                  <a:pt x="223941" y="2581358"/>
                </a:cubicBezTo>
                <a:cubicBezTo>
                  <a:pt x="157967" y="2556914"/>
                  <a:pt x="89336" y="2532703"/>
                  <a:pt x="20749" y="2508991"/>
                </a:cubicBezTo>
                <a:lnTo>
                  <a:pt x="0" y="2501899"/>
                </a:lnTo>
                <a:lnTo>
                  <a:pt x="0" y="2251963"/>
                </a:lnTo>
                <a:lnTo>
                  <a:pt x="31982" y="2267248"/>
                </a:lnTo>
                <a:cubicBezTo>
                  <a:pt x="641766" y="2560307"/>
                  <a:pt x="1374629" y="2959641"/>
                  <a:pt x="2335757" y="3006505"/>
                </a:cubicBezTo>
                <a:cubicBezTo>
                  <a:pt x="3296885" y="3053369"/>
                  <a:pt x="4566408" y="3081471"/>
                  <a:pt x="5798748" y="2548433"/>
                </a:cubicBezTo>
                <a:cubicBezTo>
                  <a:pt x="6617954" y="2194220"/>
                  <a:pt x="8096398" y="1399169"/>
                  <a:pt x="9025652" y="182387"/>
                </a:cubicBezTo>
                <a:lnTo>
                  <a:pt x="9144000" y="0"/>
                </a:lnTo>
                <a:close/>
              </a:path>
            </a:pathLst>
          </a:custGeom>
          <a:gradFill>
            <a:gsLst>
              <a:gs pos="100000">
                <a:srgbClr val="05AEEF"/>
              </a:gs>
              <a:gs pos="0">
                <a:srgbClr val="243F8F"/>
              </a:gs>
              <a:gs pos="46000">
                <a:srgbClr val="0170B5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>
              <a:solidFill>
                <a:prstClr val="white"/>
              </a:solidFill>
            </a:endParaRPr>
          </a:p>
        </p:txBody>
      </p:sp>
      <p:sp>
        <p:nvSpPr>
          <p:cNvPr id="20" name="자유형 19"/>
          <p:cNvSpPr/>
          <p:nvPr userDrawn="1"/>
        </p:nvSpPr>
        <p:spPr>
          <a:xfrm>
            <a:off x="812899" y="5356038"/>
            <a:ext cx="960123" cy="136157"/>
          </a:xfrm>
          <a:custGeom>
            <a:avLst/>
            <a:gdLst>
              <a:gd name="connsiteX0" fmla="*/ 41377 w 720092"/>
              <a:gd name="connsiteY0" fmla="*/ 0 h 136157"/>
              <a:gd name="connsiteX1" fmla="*/ 408762 w 720092"/>
              <a:gd name="connsiteY1" fmla="*/ 2677 h 136157"/>
              <a:gd name="connsiteX2" fmla="*/ 442442 w 720092"/>
              <a:gd name="connsiteY2" fmla="*/ 19412 h 136157"/>
              <a:gd name="connsiteX3" fmla="*/ 720092 w 720092"/>
              <a:gd name="connsiteY3" fmla="*/ 136157 h 136157"/>
              <a:gd name="connsiteX4" fmla="*/ 342104 w 720092"/>
              <a:gd name="connsiteY4" fmla="*/ 117812 h 136157"/>
              <a:gd name="connsiteX5" fmla="*/ 315338 w 720092"/>
              <a:gd name="connsiteY5" fmla="*/ 117299 h 136157"/>
              <a:gd name="connsiteX6" fmla="*/ 212790 w 720092"/>
              <a:gd name="connsiteY6" fmla="*/ 82585 h 136157"/>
              <a:gd name="connsiteX7" fmla="*/ 0 w 720092"/>
              <a:gd name="connsiteY7" fmla="*/ 741 h 136157"/>
              <a:gd name="connsiteX8" fmla="*/ 41377 w 720092"/>
              <a:gd name="connsiteY8" fmla="*/ 0 h 136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20092" h="136157">
                <a:moveTo>
                  <a:pt x="41377" y="0"/>
                </a:moveTo>
                <a:lnTo>
                  <a:pt x="408762" y="2677"/>
                </a:lnTo>
                <a:lnTo>
                  <a:pt x="442442" y="19412"/>
                </a:lnTo>
                <a:lnTo>
                  <a:pt x="720092" y="136157"/>
                </a:lnTo>
                <a:lnTo>
                  <a:pt x="342104" y="117812"/>
                </a:lnTo>
                <a:lnTo>
                  <a:pt x="315338" y="117299"/>
                </a:lnTo>
                <a:lnTo>
                  <a:pt x="212790" y="82585"/>
                </a:lnTo>
                <a:lnTo>
                  <a:pt x="0" y="741"/>
                </a:lnTo>
                <a:lnTo>
                  <a:pt x="41377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>
              <a:solidFill>
                <a:prstClr val="white"/>
              </a:solidFill>
            </a:endParaRPr>
          </a:p>
        </p:txBody>
      </p:sp>
      <p:sp>
        <p:nvSpPr>
          <p:cNvPr id="21" name="자유형 20"/>
          <p:cNvSpPr/>
          <p:nvPr userDrawn="1"/>
        </p:nvSpPr>
        <p:spPr>
          <a:xfrm>
            <a:off x="4375673" y="5632691"/>
            <a:ext cx="3267407" cy="381852"/>
          </a:xfrm>
          <a:custGeom>
            <a:avLst/>
            <a:gdLst>
              <a:gd name="connsiteX0" fmla="*/ 1144076 w 2450555"/>
              <a:gd name="connsiteY0" fmla="*/ 0 h 381852"/>
              <a:gd name="connsiteX1" fmla="*/ 1293295 w 2450555"/>
              <a:gd name="connsiteY1" fmla="*/ 24704 h 381852"/>
              <a:gd name="connsiteX2" fmla="*/ 2291707 w 2450555"/>
              <a:gd name="connsiteY2" fmla="*/ 234793 h 381852"/>
              <a:gd name="connsiteX3" fmla="*/ 2450555 w 2450555"/>
              <a:gd name="connsiteY3" fmla="*/ 276705 h 381852"/>
              <a:gd name="connsiteX4" fmla="*/ 2260937 w 2450555"/>
              <a:gd name="connsiteY4" fmla="*/ 306200 h 381852"/>
              <a:gd name="connsiteX5" fmla="*/ 2009607 w 2450555"/>
              <a:gd name="connsiteY5" fmla="*/ 335682 h 381852"/>
              <a:gd name="connsiteX6" fmla="*/ 1101098 w 2450555"/>
              <a:gd name="connsiteY6" fmla="*/ 381852 h 381852"/>
              <a:gd name="connsiteX7" fmla="*/ 987477 w 2450555"/>
              <a:gd name="connsiteY7" fmla="*/ 380939 h 381852"/>
              <a:gd name="connsiteX8" fmla="*/ 964464 w 2450555"/>
              <a:gd name="connsiteY8" fmla="*/ 372352 h 381852"/>
              <a:gd name="connsiteX9" fmla="*/ 269726 w 2450555"/>
              <a:gd name="connsiteY9" fmla="*/ 168508 h 381852"/>
              <a:gd name="connsiteX10" fmla="*/ 0 w 2450555"/>
              <a:gd name="connsiteY10" fmla="*/ 109275 h 381852"/>
              <a:gd name="connsiteX11" fmla="*/ 247153 w 2450555"/>
              <a:gd name="connsiteY11" fmla="*/ 104236 h 381852"/>
              <a:gd name="connsiteX12" fmla="*/ 1133150 w 2450555"/>
              <a:gd name="connsiteY12" fmla="*/ 2338 h 381852"/>
              <a:gd name="connsiteX13" fmla="*/ 1144076 w 2450555"/>
              <a:gd name="connsiteY13" fmla="*/ 0 h 381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450555" h="381852">
                <a:moveTo>
                  <a:pt x="1144076" y="0"/>
                </a:moveTo>
                <a:lnTo>
                  <a:pt x="1293295" y="24704"/>
                </a:lnTo>
                <a:cubicBezTo>
                  <a:pt x="1647311" y="86300"/>
                  <a:pt x="1981598" y="156567"/>
                  <a:pt x="2291707" y="234793"/>
                </a:cubicBezTo>
                <a:lnTo>
                  <a:pt x="2450555" y="276705"/>
                </a:lnTo>
                <a:lnTo>
                  <a:pt x="2260937" y="306200"/>
                </a:lnTo>
                <a:cubicBezTo>
                  <a:pt x="2177819" y="317547"/>
                  <a:pt x="2094056" y="327393"/>
                  <a:pt x="2009607" y="335682"/>
                </a:cubicBezTo>
                <a:cubicBezTo>
                  <a:pt x="1720071" y="364103"/>
                  <a:pt x="1415341" y="379812"/>
                  <a:pt x="1101098" y="381852"/>
                </a:cubicBezTo>
                <a:lnTo>
                  <a:pt x="987477" y="380939"/>
                </a:lnTo>
                <a:lnTo>
                  <a:pt x="964464" y="372352"/>
                </a:lnTo>
                <a:cubicBezTo>
                  <a:pt x="752888" y="297189"/>
                  <a:pt x="519888" y="229071"/>
                  <a:pt x="269726" y="168508"/>
                </a:cubicBezTo>
                <a:lnTo>
                  <a:pt x="0" y="109275"/>
                </a:lnTo>
                <a:lnTo>
                  <a:pt x="247153" y="104236"/>
                </a:lnTo>
                <a:cubicBezTo>
                  <a:pt x="533110" y="90849"/>
                  <a:pt x="830242" y="60362"/>
                  <a:pt x="1133150" y="2338"/>
                </a:cubicBezTo>
                <a:lnTo>
                  <a:pt x="1144076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>
              <a:solidFill>
                <a:prstClr val="white"/>
              </a:solidFill>
            </a:endParaRPr>
          </a:p>
        </p:txBody>
      </p:sp>
      <p:sp>
        <p:nvSpPr>
          <p:cNvPr id="24" name="TextBox 23"/>
          <p:cNvSpPr txBox="1"/>
          <p:nvPr userDrawn="1"/>
        </p:nvSpPr>
        <p:spPr>
          <a:xfrm>
            <a:off x="814918" y="1703142"/>
            <a:ext cx="3670253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  <a:scene3d>
              <a:camera prst="orthographicFront"/>
              <a:lightRig rig="threePt" dir="t"/>
            </a:scene3d>
            <a:sp3d>
              <a:bevelT w="0" h="0"/>
            </a:sp3d>
          </a:bodyPr>
          <a:lstStyle/>
          <a:p>
            <a:pPr algn="dist"/>
            <a:r>
              <a:rPr lang="en-US" altLang="ko-KR" sz="1400">
                <a:solidFill>
                  <a:prstClr val="black">
                    <a:lumMod val="75000"/>
                    <a:lumOff val="25000"/>
                  </a:prstClr>
                </a:solidFill>
                <a:latin typeface="Tw Cen MT" panose="020B0602020104020603" pitchFamily="34" charset="0"/>
              </a:rPr>
              <a:t>KOREA</a:t>
            </a:r>
            <a:r>
              <a:rPr lang="en-US" altLang="ko-KR" sz="100">
                <a:solidFill>
                  <a:prstClr val="black">
                    <a:lumMod val="75000"/>
                    <a:lumOff val="25000"/>
                  </a:prstClr>
                </a:solidFill>
                <a:latin typeface="Tw Cen MT" panose="020B0602020104020603" pitchFamily="34" charset="0"/>
              </a:rPr>
              <a:t> </a:t>
            </a:r>
            <a:r>
              <a:rPr lang="en-US" altLang="ko-KR" sz="1400">
                <a:solidFill>
                  <a:prstClr val="black">
                    <a:lumMod val="75000"/>
                    <a:lumOff val="25000"/>
                  </a:prstClr>
                </a:solidFill>
                <a:latin typeface="Tw Cen MT" panose="020B0602020104020603" pitchFamily="34" charset="0"/>
              </a:rPr>
              <a:t>EXCHANGE</a:t>
            </a:r>
            <a:endParaRPr lang="ko-KR" altLang="en-US" sz="1400">
              <a:solidFill>
                <a:prstClr val="black">
                  <a:lumMod val="75000"/>
                  <a:lumOff val="25000"/>
                </a:prstClr>
              </a:solidFill>
              <a:latin typeface="Tw Cen MT" panose="020B0602020104020603" pitchFamily="34" charset="0"/>
            </a:endParaRPr>
          </a:p>
        </p:txBody>
      </p:sp>
      <p:pic>
        <p:nvPicPr>
          <p:cNvPr id="22" name="그림 2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16067" y="6181966"/>
            <a:ext cx="1551517" cy="231534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776639" y="2079799"/>
            <a:ext cx="8328804" cy="471637"/>
          </a:xfrm>
          <a:prstGeom prst="rect">
            <a:avLst/>
          </a:prstGeom>
        </p:spPr>
        <p:txBody>
          <a:bodyPr lIns="0" tIns="0" rIns="0" bIns="0">
            <a:scene3d>
              <a:camera prst="orthographicFront"/>
              <a:lightRig rig="threePt" dir="t"/>
            </a:scene3d>
            <a:sp3d>
              <a:bevelT w="0" h="0"/>
            </a:sp3d>
          </a:bodyPr>
          <a:lstStyle>
            <a:lvl1pPr>
              <a:defRPr sz="3600" b="1">
                <a:solidFill>
                  <a:srgbClr val="002060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defRPr>
            </a:lvl1pPr>
          </a:lstStyle>
          <a:p>
            <a:r>
              <a:rPr lang="en-US" altLang="ko-KR"/>
              <a:t>KRX </a:t>
            </a:r>
            <a:r>
              <a:rPr lang="ko-KR" altLang="en-US"/>
              <a:t>한국거래소 표준템플릿</a:t>
            </a:r>
          </a:p>
        </p:txBody>
      </p:sp>
    </p:spTree>
    <p:extLst>
      <p:ext uri="{BB962C8B-B14F-4D97-AF65-F5344CB8AC3E}">
        <p14:creationId xmlns:p14="http://schemas.microsoft.com/office/powerpoint/2010/main" val="4088531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  <p15:guide id="3" pos="385">
          <p15:clr>
            <a:srgbClr val="FBAE40"/>
          </p15:clr>
        </p15:guide>
        <p15:guide id="4" pos="5375">
          <p15:clr>
            <a:srgbClr val="FBAE40"/>
          </p15:clr>
        </p15:guide>
        <p15:guide id="5" orient="horz" pos="3793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ndard_내지_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 userDrawn="1"/>
        </p:nvSpPr>
        <p:spPr>
          <a:xfrm>
            <a:off x="11684579" y="6545243"/>
            <a:ext cx="168316" cy="161583"/>
          </a:xfrm>
          <a:prstGeom prst="rect">
            <a:avLst/>
          </a:prstGeom>
        </p:spPr>
        <p:txBody>
          <a:bodyPr wrap="none" lIns="0" tIns="0" rIns="0" bIns="0">
            <a:spAutoFit/>
            <a:scene3d>
              <a:camera prst="orthographicFront"/>
              <a:lightRig rig="threePt" dir="t"/>
            </a:scene3d>
            <a:sp3d>
              <a:bevelT w="0" h="0"/>
            </a:sp3d>
          </a:bodyPr>
          <a:lstStyle>
            <a:defPPr>
              <a:defRPr lang="ko-KR"/>
            </a:defPPr>
            <a:lvl1pPr>
              <a:defRPr sz="1500" spc="-10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</a:defRPr>
            </a:lvl1pPr>
          </a:lstStyle>
          <a:p>
            <a:pPr algn="r"/>
            <a:fld id="{A56648AE-3825-4A61-82DF-6A101C95CE75}" type="slidenum">
              <a:rPr lang="ko-KR" altLang="en-US" sz="1050" spc="0" smtClean="0">
                <a:solidFill>
                  <a:prstClr val="white">
                    <a:lumMod val="65000"/>
                  </a:prstClr>
                </a:solidFill>
              </a:rPr>
              <a:pPr algn="r"/>
              <a:t>‹#›</a:t>
            </a:fld>
            <a:endParaRPr lang="ko-KR" altLang="en-US" sz="1050" spc="0">
              <a:solidFill>
                <a:prstClr val="white">
                  <a:lumMod val="65000"/>
                </a:prstClr>
              </a:solidFill>
            </a:endParaRPr>
          </a:p>
        </p:txBody>
      </p:sp>
      <p:sp>
        <p:nvSpPr>
          <p:cNvPr id="11" name="직사각형 10"/>
          <p:cNvSpPr/>
          <p:nvPr userDrawn="1"/>
        </p:nvSpPr>
        <p:spPr>
          <a:xfrm>
            <a:off x="0" y="0"/>
            <a:ext cx="12192000" cy="835200"/>
          </a:xfrm>
          <a:prstGeom prst="rect">
            <a:avLst/>
          </a:prstGeom>
          <a:gradFill>
            <a:gsLst>
              <a:gs pos="100000">
                <a:srgbClr val="04A3E4"/>
              </a:gs>
              <a:gs pos="0">
                <a:srgbClr val="243F8F"/>
              </a:gs>
              <a:gs pos="46000">
                <a:srgbClr val="0170B5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800" b="1">
              <a:solidFill>
                <a:prstClr val="white"/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cxnSp>
        <p:nvCxnSpPr>
          <p:cNvPr id="12" name="직선 연결선 11"/>
          <p:cNvCxnSpPr/>
          <p:nvPr userDrawn="1"/>
        </p:nvCxnSpPr>
        <p:spPr>
          <a:xfrm>
            <a:off x="0" y="844323"/>
            <a:ext cx="12192000" cy="0"/>
          </a:xfrm>
          <a:prstGeom prst="line">
            <a:avLst/>
          </a:prstGeom>
          <a:noFill/>
          <a:ln w="25400" cap="flat">
            <a:solidFill>
              <a:srgbClr val="05ADEE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cxnSp>
      <p:sp>
        <p:nvSpPr>
          <p:cNvPr id="13" name="Freeform 5"/>
          <p:cNvSpPr>
            <a:spLocks/>
          </p:cNvSpPr>
          <p:nvPr userDrawn="1"/>
        </p:nvSpPr>
        <p:spPr bwMode="auto">
          <a:xfrm rot="10800000" flipH="1" flipV="1">
            <a:off x="10346737" y="2370"/>
            <a:ext cx="1547777" cy="826314"/>
          </a:xfrm>
          <a:custGeom>
            <a:avLst/>
            <a:gdLst>
              <a:gd name="T0" fmla="*/ 0 w 5100"/>
              <a:gd name="T1" fmla="*/ 3539 h 3539"/>
              <a:gd name="T2" fmla="*/ 5100 w 5100"/>
              <a:gd name="T3" fmla="*/ 0 h 3539"/>
              <a:gd name="connsiteX0" fmla="*/ 0 w 10000"/>
              <a:gd name="connsiteY0" fmla="*/ 10000 h 10000"/>
              <a:gd name="connsiteX1" fmla="*/ 10000 w 10000"/>
              <a:gd name="connsiteY1" fmla="*/ 0 h 10000"/>
              <a:gd name="connsiteX0" fmla="*/ 0 w 10000"/>
              <a:gd name="connsiteY0" fmla="*/ 10000 h 10034"/>
              <a:gd name="connsiteX1" fmla="*/ 10000 w 10000"/>
              <a:gd name="connsiteY1" fmla="*/ 0 h 10034"/>
              <a:gd name="connsiteX0" fmla="*/ 0 w 9725"/>
              <a:gd name="connsiteY0" fmla="*/ 10000 h 10034"/>
              <a:gd name="connsiteX1" fmla="*/ 9725 w 9725"/>
              <a:gd name="connsiteY1" fmla="*/ 0 h 10034"/>
              <a:gd name="connsiteX0" fmla="*/ 0 w 10000"/>
              <a:gd name="connsiteY0" fmla="*/ 9966 h 10021"/>
              <a:gd name="connsiteX1" fmla="*/ 10000 w 10000"/>
              <a:gd name="connsiteY1" fmla="*/ 0 h 10021"/>
              <a:gd name="connsiteX0" fmla="*/ 0 w 10000"/>
              <a:gd name="connsiteY0" fmla="*/ 9943 h 10000"/>
              <a:gd name="connsiteX1" fmla="*/ 10000 w 10000"/>
              <a:gd name="connsiteY1" fmla="*/ 0 h 10000"/>
              <a:gd name="connsiteX0" fmla="*/ 0 w 10417"/>
              <a:gd name="connsiteY0" fmla="*/ 9943 h 10000"/>
              <a:gd name="connsiteX1" fmla="*/ 10417 w 10417"/>
              <a:gd name="connsiteY1" fmla="*/ 0 h 10000"/>
              <a:gd name="connsiteX0" fmla="*/ 0 w 10417"/>
              <a:gd name="connsiteY0" fmla="*/ 10106 h 10148"/>
              <a:gd name="connsiteX1" fmla="*/ 10417 w 10417"/>
              <a:gd name="connsiteY1" fmla="*/ 0 h 10148"/>
              <a:gd name="connsiteX0" fmla="*/ 0 w 10417"/>
              <a:gd name="connsiteY0" fmla="*/ 11131 h 11131"/>
              <a:gd name="connsiteX1" fmla="*/ 10417 w 10417"/>
              <a:gd name="connsiteY1" fmla="*/ 0 h 11131"/>
              <a:gd name="connsiteX0" fmla="*/ 0 w 10432"/>
              <a:gd name="connsiteY0" fmla="*/ 11131 h 11131"/>
              <a:gd name="connsiteX1" fmla="*/ 10417 w 10432"/>
              <a:gd name="connsiteY1" fmla="*/ 0 h 11131"/>
              <a:gd name="connsiteX0" fmla="*/ 0 w 10458"/>
              <a:gd name="connsiteY0" fmla="*/ 11131 h 11131"/>
              <a:gd name="connsiteX1" fmla="*/ 10417 w 10458"/>
              <a:gd name="connsiteY1" fmla="*/ 0 h 11131"/>
              <a:gd name="connsiteX0" fmla="*/ 0 w 10773"/>
              <a:gd name="connsiteY0" fmla="*/ 11131 h 11131"/>
              <a:gd name="connsiteX1" fmla="*/ 10417 w 10773"/>
              <a:gd name="connsiteY1" fmla="*/ 0 h 11131"/>
              <a:gd name="connsiteX0" fmla="*/ 0 w 10795"/>
              <a:gd name="connsiteY0" fmla="*/ 11131 h 11131"/>
              <a:gd name="connsiteX1" fmla="*/ 10417 w 10795"/>
              <a:gd name="connsiteY1" fmla="*/ 0 h 11131"/>
              <a:gd name="connsiteX0" fmla="*/ 0 w 5370"/>
              <a:gd name="connsiteY0" fmla="*/ 9050 h 9050"/>
              <a:gd name="connsiteX1" fmla="*/ 4764 w 5370"/>
              <a:gd name="connsiteY1" fmla="*/ 0 h 9050"/>
              <a:gd name="connsiteX0" fmla="*/ 0 w 10116"/>
              <a:gd name="connsiteY0" fmla="*/ 10000 h 10000"/>
              <a:gd name="connsiteX1" fmla="*/ 8872 w 10116"/>
              <a:gd name="connsiteY1" fmla="*/ 0 h 10000"/>
              <a:gd name="connsiteX0" fmla="*/ 0 w 9095"/>
              <a:gd name="connsiteY0" fmla="*/ 10057 h 10057"/>
              <a:gd name="connsiteX1" fmla="*/ 7770 w 9095"/>
              <a:gd name="connsiteY1" fmla="*/ 0 h 10057"/>
              <a:gd name="connsiteX0" fmla="*/ 0 w 8434"/>
              <a:gd name="connsiteY0" fmla="*/ 9943 h 9943"/>
              <a:gd name="connsiteX1" fmla="*/ 6830 w 8434"/>
              <a:gd name="connsiteY1" fmla="*/ 0 h 9943"/>
              <a:gd name="connsiteX0" fmla="*/ 0 w 10346"/>
              <a:gd name="connsiteY0" fmla="*/ 13194 h 13194"/>
              <a:gd name="connsiteX1" fmla="*/ 8480 w 10346"/>
              <a:gd name="connsiteY1" fmla="*/ 0 h 13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346" h="13194">
                <a:moveTo>
                  <a:pt x="0" y="13194"/>
                </a:moveTo>
                <a:cubicBezTo>
                  <a:pt x="0" y="13194"/>
                  <a:pt x="15614" y="7379"/>
                  <a:pt x="8480" y="0"/>
                </a:cubicBezTo>
              </a:path>
            </a:pathLst>
          </a:custGeom>
          <a:ln w="3175">
            <a:gradFill>
              <a:gsLst>
                <a:gs pos="100000">
                  <a:schemeClr val="bg1">
                    <a:lumMod val="85000"/>
                    <a:alpha val="20000"/>
                  </a:schemeClr>
                </a:gs>
                <a:gs pos="0">
                  <a:schemeClr val="bg1">
                    <a:lumMod val="85000"/>
                    <a:alpha val="3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1800" b="1">
              <a:solidFill>
                <a:prstClr val="black"/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14" name="직각 삼각형 4"/>
          <p:cNvSpPr/>
          <p:nvPr userDrawn="1"/>
        </p:nvSpPr>
        <p:spPr>
          <a:xfrm flipH="1" flipV="1">
            <a:off x="8136293" y="-1"/>
            <a:ext cx="4055707" cy="811763"/>
          </a:xfrm>
          <a:custGeom>
            <a:avLst/>
            <a:gdLst>
              <a:gd name="connsiteX0" fmla="*/ 0 w 2263140"/>
              <a:gd name="connsiteY0" fmla="*/ 609600 h 609600"/>
              <a:gd name="connsiteX1" fmla="*/ 0 w 2263140"/>
              <a:gd name="connsiteY1" fmla="*/ 0 h 609600"/>
              <a:gd name="connsiteX2" fmla="*/ 2263140 w 2263140"/>
              <a:gd name="connsiteY2" fmla="*/ 609600 h 609600"/>
              <a:gd name="connsiteX3" fmla="*/ 0 w 2263140"/>
              <a:gd name="connsiteY3" fmla="*/ 609600 h 609600"/>
              <a:gd name="connsiteX0" fmla="*/ 0 w 2263140"/>
              <a:gd name="connsiteY0" fmla="*/ 609600 h 609600"/>
              <a:gd name="connsiteX1" fmla="*/ 0 w 2263140"/>
              <a:gd name="connsiteY1" fmla="*/ 0 h 609600"/>
              <a:gd name="connsiteX2" fmla="*/ 2263140 w 2263140"/>
              <a:gd name="connsiteY2" fmla="*/ 609600 h 609600"/>
              <a:gd name="connsiteX3" fmla="*/ 0 w 2263140"/>
              <a:gd name="connsiteY3" fmla="*/ 609600 h 609600"/>
              <a:gd name="connsiteX0" fmla="*/ 0 w 2263140"/>
              <a:gd name="connsiteY0" fmla="*/ 609600 h 609600"/>
              <a:gd name="connsiteX1" fmla="*/ 0 w 2263140"/>
              <a:gd name="connsiteY1" fmla="*/ 0 h 609600"/>
              <a:gd name="connsiteX2" fmla="*/ 2263140 w 2263140"/>
              <a:gd name="connsiteY2" fmla="*/ 609600 h 609600"/>
              <a:gd name="connsiteX3" fmla="*/ 0 w 2263140"/>
              <a:gd name="connsiteY3" fmla="*/ 609600 h 609600"/>
              <a:gd name="connsiteX0" fmla="*/ 0 w 2263140"/>
              <a:gd name="connsiteY0" fmla="*/ 609600 h 609600"/>
              <a:gd name="connsiteX1" fmla="*/ 0 w 2263140"/>
              <a:gd name="connsiteY1" fmla="*/ 0 h 609600"/>
              <a:gd name="connsiteX2" fmla="*/ 2263140 w 2263140"/>
              <a:gd name="connsiteY2" fmla="*/ 609600 h 609600"/>
              <a:gd name="connsiteX3" fmla="*/ 0 w 2263140"/>
              <a:gd name="connsiteY3" fmla="*/ 609600 h 609600"/>
              <a:gd name="connsiteX0" fmla="*/ 0 w 2263140"/>
              <a:gd name="connsiteY0" fmla="*/ 678180 h 678180"/>
              <a:gd name="connsiteX1" fmla="*/ 7620 w 2263140"/>
              <a:gd name="connsiteY1" fmla="*/ 0 h 678180"/>
              <a:gd name="connsiteX2" fmla="*/ 2263140 w 2263140"/>
              <a:gd name="connsiteY2" fmla="*/ 678180 h 678180"/>
              <a:gd name="connsiteX3" fmla="*/ 0 w 2263140"/>
              <a:gd name="connsiteY3" fmla="*/ 678180 h 678180"/>
              <a:gd name="connsiteX0" fmla="*/ 0 w 2263140"/>
              <a:gd name="connsiteY0" fmla="*/ 678180 h 678180"/>
              <a:gd name="connsiteX1" fmla="*/ 7620 w 2263140"/>
              <a:gd name="connsiteY1" fmla="*/ 0 h 678180"/>
              <a:gd name="connsiteX2" fmla="*/ 2263140 w 2263140"/>
              <a:gd name="connsiteY2" fmla="*/ 678180 h 678180"/>
              <a:gd name="connsiteX3" fmla="*/ 0 w 2263140"/>
              <a:gd name="connsiteY3" fmla="*/ 678180 h 678180"/>
              <a:gd name="connsiteX0" fmla="*/ 0 w 2263140"/>
              <a:gd name="connsiteY0" fmla="*/ 678180 h 678180"/>
              <a:gd name="connsiteX1" fmla="*/ 7620 w 2263140"/>
              <a:gd name="connsiteY1" fmla="*/ 0 h 678180"/>
              <a:gd name="connsiteX2" fmla="*/ 2263140 w 2263140"/>
              <a:gd name="connsiteY2" fmla="*/ 678180 h 678180"/>
              <a:gd name="connsiteX3" fmla="*/ 0 w 2263140"/>
              <a:gd name="connsiteY3" fmla="*/ 678180 h 678180"/>
              <a:gd name="connsiteX0" fmla="*/ 0 w 2263140"/>
              <a:gd name="connsiteY0" fmla="*/ 678180 h 678180"/>
              <a:gd name="connsiteX1" fmla="*/ 7620 w 2263140"/>
              <a:gd name="connsiteY1" fmla="*/ 0 h 678180"/>
              <a:gd name="connsiteX2" fmla="*/ 2263140 w 2263140"/>
              <a:gd name="connsiteY2" fmla="*/ 678180 h 678180"/>
              <a:gd name="connsiteX3" fmla="*/ 0 w 2263140"/>
              <a:gd name="connsiteY3" fmla="*/ 678180 h 678180"/>
              <a:gd name="connsiteX0" fmla="*/ 0 w 2263140"/>
              <a:gd name="connsiteY0" fmla="*/ 678180 h 678180"/>
              <a:gd name="connsiteX1" fmla="*/ 7620 w 2263140"/>
              <a:gd name="connsiteY1" fmla="*/ 0 h 678180"/>
              <a:gd name="connsiteX2" fmla="*/ 2263140 w 2263140"/>
              <a:gd name="connsiteY2" fmla="*/ 678180 h 678180"/>
              <a:gd name="connsiteX3" fmla="*/ 0 w 2263140"/>
              <a:gd name="connsiteY3" fmla="*/ 678180 h 678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63140" h="678180">
                <a:moveTo>
                  <a:pt x="0" y="678180"/>
                </a:moveTo>
                <a:lnTo>
                  <a:pt x="7620" y="0"/>
                </a:lnTo>
                <a:cubicBezTo>
                  <a:pt x="472440" y="431800"/>
                  <a:pt x="1299081" y="621785"/>
                  <a:pt x="2263140" y="678180"/>
                </a:cubicBezTo>
                <a:lnTo>
                  <a:pt x="0" y="678180"/>
                </a:lnTo>
                <a:close/>
              </a:path>
            </a:pathLst>
          </a:custGeom>
          <a:gradFill>
            <a:gsLst>
              <a:gs pos="0">
                <a:schemeClr val="bg1">
                  <a:alpha val="0"/>
                </a:schemeClr>
              </a:gs>
              <a:gs pos="100000">
                <a:schemeClr val="bg1">
                  <a:alpha val="31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1800" b="1">
              <a:solidFill>
                <a:prstClr val="white"/>
              </a:solidFill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pic>
        <p:nvPicPr>
          <p:cNvPr id="15" name="그림 14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4434" y="6487966"/>
            <a:ext cx="1283005" cy="191464"/>
          </a:xfrm>
          <a:prstGeom prst="rect">
            <a:avLst/>
          </a:prstGeom>
        </p:spPr>
      </p:pic>
      <p:sp>
        <p:nvSpPr>
          <p:cNvPr id="4" name="텍스트 개체 틀 3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1"/>
            <a:ext cx="12192000" cy="841829"/>
          </a:xfrm>
          <a:prstGeom prst="rect">
            <a:avLst/>
          </a:prstGeom>
        </p:spPr>
        <p:txBody>
          <a:bodyPr lIns="252000" tIns="324000" rIns="0" bIns="0">
            <a:scene3d>
              <a:camera prst="orthographicFront"/>
              <a:lightRig rig="threePt" dir="t"/>
            </a:scene3d>
            <a:sp3d>
              <a:bevelT w="1270" h="1270"/>
            </a:sp3d>
          </a:bodyPr>
          <a:lstStyle>
            <a:lvl1pPr marL="0" indent="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None/>
              <a:defRPr lang="ko-KR" altLang="en-US" sz="2700" b="1" kern="1200" spc="-50" baseline="0" dirty="0"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+mn-cs"/>
              </a:defRPr>
            </a:lvl1pPr>
          </a:lstStyle>
          <a:p>
            <a:pPr marL="0" lvl="0" indent="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ko-KR" altLang="en-US" dirty="0"/>
              <a:t>제목을 입력하세요</a:t>
            </a:r>
          </a:p>
        </p:txBody>
      </p:sp>
      <p:sp>
        <p:nvSpPr>
          <p:cNvPr id="10" name="텍스트 개체 틀 21"/>
          <p:cNvSpPr>
            <a:spLocks noGrp="1"/>
          </p:cNvSpPr>
          <p:nvPr>
            <p:ph type="body" sz="quarter" idx="17" hasCustomPrompt="1"/>
          </p:nvPr>
        </p:nvSpPr>
        <p:spPr>
          <a:xfrm>
            <a:off x="334434" y="1839913"/>
            <a:ext cx="11523133" cy="232104"/>
          </a:xfrm>
          <a:prstGeom prst="rect">
            <a:avLst/>
          </a:prstGeom>
        </p:spPr>
        <p:txBody>
          <a:bodyPr lIns="0" tIns="0" rIns="0" bIns="0">
            <a:scene3d>
              <a:camera prst="orthographicFront"/>
              <a:lightRig rig="threePt" dir="t"/>
            </a:scene3d>
            <a:sp3d>
              <a:bevelT w="0" h="0"/>
            </a:sp3d>
          </a:bodyPr>
          <a:lstStyle>
            <a:lvl1pPr marL="276225" indent="-276225" algn="l" defTabSz="914400" rtl="0" eaLnBrk="1" latinLnBrk="1" hangingPunct="1">
              <a:lnSpc>
                <a:spcPct val="100000"/>
              </a:lnSpc>
              <a:spcBef>
                <a:spcPts val="1000"/>
              </a:spcBef>
              <a:buClr>
                <a:schemeClr val="tx1">
                  <a:lumMod val="65000"/>
                  <a:lumOff val="35000"/>
                </a:schemeClr>
              </a:buClr>
              <a:buSzPct val="120000"/>
              <a:buFontTx/>
              <a:buBlip>
                <a:blip r:embed="rId3"/>
              </a:buBlip>
              <a:tabLst>
                <a:tab pos="293688" algn="l"/>
              </a:tabLst>
              <a:defRPr lang="ko-KR" altLang="en-US" sz="1700" b="0" kern="1200" spc="-60" baseline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+mn-cs"/>
              </a:defRPr>
            </a:lvl1pPr>
          </a:lstStyle>
          <a:p>
            <a:pPr lvl="0"/>
            <a:r>
              <a:rPr lang="ko-KR" altLang="en-US"/>
              <a:t>마스터 텍스트 스타일을 편집합니다</a:t>
            </a:r>
            <a:r>
              <a:rPr lang="en-US" altLang="ko-KR"/>
              <a:t>.</a:t>
            </a:r>
          </a:p>
        </p:txBody>
      </p:sp>
      <p:sp>
        <p:nvSpPr>
          <p:cNvPr id="16" name="텍스트 개체 틀 13"/>
          <p:cNvSpPr>
            <a:spLocks noGrp="1"/>
          </p:cNvSpPr>
          <p:nvPr>
            <p:ph type="body" sz="quarter" idx="19" hasCustomPrompt="1"/>
          </p:nvPr>
        </p:nvSpPr>
        <p:spPr>
          <a:xfrm>
            <a:off x="334434" y="2183264"/>
            <a:ext cx="11523132" cy="798122"/>
          </a:xfrm>
          <a:prstGeom prst="rect">
            <a:avLst/>
          </a:prstGeom>
        </p:spPr>
        <p:txBody>
          <a:bodyPr lIns="0" tIns="0" rIns="0" bIns="0">
            <a:scene3d>
              <a:camera prst="orthographicFront"/>
              <a:lightRig rig="threePt" dir="t"/>
            </a:scene3d>
            <a:sp3d>
              <a:bevelT w="0" h="0"/>
            </a:sp3d>
          </a:bodyPr>
          <a:lstStyle>
            <a:lvl1pPr marL="500063" indent="-206375">
              <a:lnSpc>
                <a:spcPct val="100000"/>
              </a:lnSpc>
              <a:buClr>
                <a:srgbClr val="00B5D6"/>
              </a:buClr>
              <a:buSzPct val="100000"/>
              <a:buFontTx/>
              <a:buBlip>
                <a:blip r:embed="rId4"/>
              </a:buBlip>
              <a:defRPr sz="1500" b="0" spc="-5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defRPr>
            </a:lvl1pPr>
            <a:lvl2pPr marL="655200" indent="-165100">
              <a:lnSpc>
                <a:spcPct val="100000"/>
              </a:lnSpc>
              <a:buClr>
                <a:srgbClr val="0171B5"/>
              </a:buClr>
              <a:buSzPct val="80000"/>
              <a:buFontTx/>
              <a:buBlip>
                <a:blip r:embed="rId5"/>
              </a:buBlip>
              <a:defRPr sz="1400" b="0" spc="-50" baseline="0"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defRPr>
            </a:lvl2pPr>
            <a:lvl3pPr marL="820800" indent="-147600">
              <a:lnSpc>
                <a:spcPct val="100000"/>
              </a:lnSpc>
              <a:buClr>
                <a:srgbClr val="036DB3"/>
              </a:buClr>
              <a:buFont typeface="Arial" panose="020B0604020202020204" pitchFamily="34" charset="0"/>
              <a:buChar char="•"/>
              <a:defRPr sz="1400" b="0" spc="-50" baseline="0">
                <a:solidFill>
                  <a:schemeClr val="tx1">
                    <a:lumMod val="65000"/>
                    <a:lumOff val="3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defRPr>
            </a:lvl3pPr>
          </a:lstStyle>
          <a:p>
            <a:pPr lvl="0"/>
            <a:r>
              <a:rPr lang="ko-KR" altLang="en-US"/>
              <a:t>마스터 텍스트 스타일을 편집합니다</a:t>
            </a:r>
            <a:r>
              <a:rPr lang="en-US" altLang="ko-KR"/>
              <a:t>.</a:t>
            </a:r>
          </a:p>
          <a:p>
            <a:pPr lvl="1"/>
            <a:r>
              <a:rPr lang="ko-KR" altLang="en-US"/>
              <a:t>둘째수준</a:t>
            </a:r>
            <a:endParaRPr lang="en-US" altLang="ko-KR"/>
          </a:p>
          <a:p>
            <a:pPr lvl="2"/>
            <a:r>
              <a:rPr lang="ko-KR" altLang="en-US"/>
              <a:t>셋째수준</a:t>
            </a:r>
          </a:p>
        </p:txBody>
      </p:sp>
      <p:sp>
        <p:nvSpPr>
          <p:cNvPr id="17" name="내용 개체 틀 9"/>
          <p:cNvSpPr>
            <a:spLocks noGrp="1"/>
          </p:cNvSpPr>
          <p:nvPr>
            <p:ph sz="quarter" idx="20" hasCustomPrompt="1"/>
          </p:nvPr>
        </p:nvSpPr>
        <p:spPr>
          <a:xfrm>
            <a:off x="334434" y="1089025"/>
            <a:ext cx="11523133" cy="539750"/>
          </a:xfrm>
          <a:prstGeom prst="rect">
            <a:avLst/>
          </a:prstGeom>
        </p:spPr>
        <p:txBody>
          <a:bodyPr lIns="0" tIns="0" rIns="0" bIns="0">
            <a:scene3d>
              <a:camera prst="orthographicFront"/>
              <a:lightRig rig="threePt" dir="t"/>
            </a:scene3d>
            <a:sp3d>
              <a:bevelT w="0" h="0"/>
            </a:sp3d>
          </a:bodyPr>
          <a:lstStyle>
            <a:lvl1pPr marL="198438" indent="-198438">
              <a:lnSpc>
                <a:spcPct val="100000"/>
              </a:lnSpc>
              <a:buSzPct val="110000"/>
              <a:buFontTx/>
              <a:buBlip>
                <a:blip r:embed="rId6"/>
              </a:buBlip>
              <a:defRPr sz="2000" b="1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defRPr>
            </a:lvl1pPr>
          </a:lstStyle>
          <a:p>
            <a:pPr lvl="0"/>
            <a:r>
              <a:rPr lang="ko-KR" altLang="en-US"/>
              <a:t>내용을 입력하세요</a:t>
            </a:r>
          </a:p>
        </p:txBody>
      </p:sp>
    </p:spTree>
    <p:extLst>
      <p:ext uri="{BB962C8B-B14F-4D97-AF65-F5344CB8AC3E}">
        <p14:creationId xmlns:p14="http://schemas.microsoft.com/office/powerpoint/2010/main" val="25722290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  <p15:guide id="3" pos="158">
          <p15:clr>
            <a:srgbClr val="FBAE40"/>
          </p15:clr>
        </p15:guide>
        <p15:guide id="4" pos="5602">
          <p15:clr>
            <a:srgbClr val="FBAE40"/>
          </p15:clr>
        </p15:guide>
        <p15:guide id="5" orient="horz" pos="1162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tandard_엔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5"/>
          <p:cNvSpPr>
            <a:spLocks/>
          </p:cNvSpPr>
          <p:nvPr userDrawn="1"/>
        </p:nvSpPr>
        <p:spPr bwMode="auto">
          <a:xfrm rot="5400000" flipH="1">
            <a:off x="7457169" y="2135376"/>
            <a:ext cx="5000175" cy="4445076"/>
          </a:xfrm>
          <a:custGeom>
            <a:avLst/>
            <a:gdLst>
              <a:gd name="T0" fmla="*/ 0 w 308"/>
              <a:gd name="T1" fmla="*/ 245 h 269"/>
              <a:gd name="T2" fmla="*/ 0 w 308"/>
              <a:gd name="T3" fmla="*/ 251 h 269"/>
              <a:gd name="T4" fmla="*/ 308 w 308"/>
              <a:gd name="T5" fmla="*/ 0 h 269"/>
              <a:gd name="T6" fmla="*/ 201 w 308"/>
              <a:gd name="T7" fmla="*/ 0 h 269"/>
              <a:gd name="T8" fmla="*/ 0 w 308"/>
              <a:gd name="T9" fmla="*/ 245 h 269"/>
              <a:gd name="connsiteX0" fmla="*/ 0 w 10000"/>
              <a:gd name="connsiteY0" fmla="*/ 9108 h 9405"/>
              <a:gd name="connsiteX1" fmla="*/ 0 w 10000"/>
              <a:gd name="connsiteY1" fmla="*/ 9331 h 9405"/>
              <a:gd name="connsiteX2" fmla="*/ 10000 w 10000"/>
              <a:gd name="connsiteY2" fmla="*/ 0 h 9405"/>
              <a:gd name="connsiteX3" fmla="*/ 6526 w 10000"/>
              <a:gd name="connsiteY3" fmla="*/ 0 h 9405"/>
              <a:gd name="connsiteX4" fmla="*/ 0 w 10000"/>
              <a:gd name="connsiteY4" fmla="*/ 9108 h 9405"/>
              <a:gd name="connsiteX0" fmla="*/ 0 w 10000"/>
              <a:gd name="connsiteY0" fmla="*/ 9684 h 9921"/>
              <a:gd name="connsiteX1" fmla="*/ 0 w 10000"/>
              <a:gd name="connsiteY1" fmla="*/ 9921 h 9921"/>
              <a:gd name="connsiteX2" fmla="*/ 10000 w 10000"/>
              <a:gd name="connsiteY2" fmla="*/ 0 h 9921"/>
              <a:gd name="connsiteX3" fmla="*/ 6526 w 10000"/>
              <a:gd name="connsiteY3" fmla="*/ 0 h 9921"/>
              <a:gd name="connsiteX4" fmla="*/ 0 w 10000"/>
              <a:gd name="connsiteY4" fmla="*/ 9684 h 9921"/>
              <a:gd name="connsiteX0" fmla="*/ 0 w 10000"/>
              <a:gd name="connsiteY0" fmla="*/ 9761 h 10000"/>
              <a:gd name="connsiteX1" fmla="*/ 0 w 10000"/>
              <a:gd name="connsiteY1" fmla="*/ 10000 h 10000"/>
              <a:gd name="connsiteX2" fmla="*/ 10000 w 10000"/>
              <a:gd name="connsiteY2" fmla="*/ 0 h 10000"/>
              <a:gd name="connsiteX3" fmla="*/ 6526 w 10000"/>
              <a:gd name="connsiteY3" fmla="*/ 0 h 10000"/>
              <a:gd name="connsiteX4" fmla="*/ 0 w 10000"/>
              <a:gd name="connsiteY4" fmla="*/ 9761 h 10000"/>
              <a:gd name="connsiteX0" fmla="*/ 0 w 10000"/>
              <a:gd name="connsiteY0" fmla="*/ 9761 h 10000"/>
              <a:gd name="connsiteX1" fmla="*/ 0 w 10000"/>
              <a:gd name="connsiteY1" fmla="*/ 10000 h 10000"/>
              <a:gd name="connsiteX2" fmla="*/ 10000 w 10000"/>
              <a:gd name="connsiteY2" fmla="*/ 0 h 10000"/>
              <a:gd name="connsiteX3" fmla="*/ 6526 w 10000"/>
              <a:gd name="connsiteY3" fmla="*/ 0 h 10000"/>
              <a:gd name="connsiteX4" fmla="*/ 0 w 10000"/>
              <a:gd name="connsiteY4" fmla="*/ 9761 h 10000"/>
              <a:gd name="connsiteX0" fmla="*/ 0 w 10000"/>
              <a:gd name="connsiteY0" fmla="*/ 9761 h 10000"/>
              <a:gd name="connsiteX1" fmla="*/ 0 w 10000"/>
              <a:gd name="connsiteY1" fmla="*/ 10000 h 10000"/>
              <a:gd name="connsiteX2" fmla="*/ 10000 w 10000"/>
              <a:gd name="connsiteY2" fmla="*/ 0 h 10000"/>
              <a:gd name="connsiteX3" fmla="*/ 6526 w 10000"/>
              <a:gd name="connsiteY3" fmla="*/ 0 h 10000"/>
              <a:gd name="connsiteX4" fmla="*/ 0 w 10000"/>
              <a:gd name="connsiteY4" fmla="*/ 9761 h 10000"/>
              <a:gd name="connsiteX0" fmla="*/ 0 w 9077"/>
              <a:gd name="connsiteY0" fmla="*/ 9832 h 10071"/>
              <a:gd name="connsiteX1" fmla="*/ 0 w 9077"/>
              <a:gd name="connsiteY1" fmla="*/ 10071 h 10071"/>
              <a:gd name="connsiteX2" fmla="*/ 9077 w 9077"/>
              <a:gd name="connsiteY2" fmla="*/ 0 h 10071"/>
              <a:gd name="connsiteX3" fmla="*/ 6526 w 9077"/>
              <a:gd name="connsiteY3" fmla="*/ 71 h 10071"/>
              <a:gd name="connsiteX4" fmla="*/ 0 w 9077"/>
              <a:gd name="connsiteY4" fmla="*/ 9832 h 10071"/>
              <a:gd name="connsiteX0" fmla="*/ 0 w 9882"/>
              <a:gd name="connsiteY0" fmla="*/ 9710 h 9947"/>
              <a:gd name="connsiteX1" fmla="*/ 0 w 9882"/>
              <a:gd name="connsiteY1" fmla="*/ 9947 h 9947"/>
              <a:gd name="connsiteX2" fmla="*/ 9882 w 9882"/>
              <a:gd name="connsiteY2" fmla="*/ 0 h 9947"/>
              <a:gd name="connsiteX3" fmla="*/ 7190 w 9882"/>
              <a:gd name="connsiteY3" fmla="*/ 17 h 9947"/>
              <a:gd name="connsiteX4" fmla="*/ 0 w 9882"/>
              <a:gd name="connsiteY4" fmla="*/ 9710 h 9947"/>
              <a:gd name="connsiteX0" fmla="*/ 0 w 10000"/>
              <a:gd name="connsiteY0" fmla="*/ 9762 h 10000"/>
              <a:gd name="connsiteX1" fmla="*/ 0 w 10000"/>
              <a:gd name="connsiteY1" fmla="*/ 10000 h 10000"/>
              <a:gd name="connsiteX2" fmla="*/ 10000 w 10000"/>
              <a:gd name="connsiteY2" fmla="*/ 0 h 10000"/>
              <a:gd name="connsiteX3" fmla="*/ 7378 w 10000"/>
              <a:gd name="connsiteY3" fmla="*/ 17 h 10000"/>
              <a:gd name="connsiteX4" fmla="*/ 0 w 10000"/>
              <a:gd name="connsiteY4" fmla="*/ 9762 h 10000"/>
              <a:gd name="connsiteX0" fmla="*/ 0 w 10000"/>
              <a:gd name="connsiteY0" fmla="*/ 9762 h 10000"/>
              <a:gd name="connsiteX1" fmla="*/ 0 w 10000"/>
              <a:gd name="connsiteY1" fmla="*/ 10000 h 10000"/>
              <a:gd name="connsiteX2" fmla="*/ 10000 w 10000"/>
              <a:gd name="connsiteY2" fmla="*/ 0 h 10000"/>
              <a:gd name="connsiteX3" fmla="*/ 7378 w 10000"/>
              <a:gd name="connsiteY3" fmla="*/ 17 h 10000"/>
              <a:gd name="connsiteX4" fmla="*/ 0 w 10000"/>
              <a:gd name="connsiteY4" fmla="*/ 9762 h 10000"/>
              <a:gd name="connsiteX0" fmla="*/ 0 w 10000"/>
              <a:gd name="connsiteY0" fmla="*/ 9762 h 10000"/>
              <a:gd name="connsiteX1" fmla="*/ 0 w 10000"/>
              <a:gd name="connsiteY1" fmla="*/ 10000 h 10000"/>
              <a:gd name="connsiteX2" fmla="*/ 10000 w 10000"/>
              <a:gd name="connsiteY2" fmla="*/ 0 h 10000"/>
              <a:gd name="connsiteX3" fmla="*/ 7378 w 10000"/>
              <a:gd name="connsiteY3" fmla="*/ 10 h 10000"/>
              <a:gd name="connsiteX4" fmla="*/ 0 w 10000"/>
              <a:gd name="connsiteY4" fmla="*/ 9762 h 10000"/>
              <a:gd name="connsiteX0" fmla="*/ 0 w 10000"/>
              <a:gd name="connsiteY0" fmla="*/ 9762 h 10000"/>
              <a:gd name="connsiteX1" fmla="*/ 0 w 10000"/>
              <a:gd name="connsiteY1" fmla="*/ 10000 h 10000"/>
              <a:gd name="connsiteX2" fmla="*/ 10000 w 10000"/>
              <a:gd name="connsiteY2" fmla="*/ 0 h 10000"/>
              <a:gd name="connsiteX3" fmla="*/ 7378 w 10000"/>
              <a:gd name="connsiteY3" fmla="*/ 3 h 10000"/>
              <a:gd name="connsiteX4" fmla="*/ 0 w 10000"/>
              <a:gd name="connsiteY4" fmla="*/ 9762 h 10000"/>
              <a:gd name="connsiteX0" fmla="*/ 0 w 10000"/>
              <a:gd name="connsiteY0" fmla="*/ 9762 h 10000"/>
              <a:gd name="connsiteX1" fmla="*/ 0 w 10000"/>
              <a:gd name="connsiteY1" fmla="*/ 10000 h 10000"/>
              <a:gd name="connsiteX2" fmla="*/ 10000 w 10000"/>
              <a:gd name="connsiteY2" fmla="*/ 0 h 10000"/>
              <a:gd name="connsiteX3" fmla="*/ 7378 w 10000"/>
              <a:gd name="connsiteY3" fmla="*/ 3 h 10000"/>
              <a:gd name="connsiteX4" fmla="*/ 0 w 10000"/>
              <a:gd name="connsiteY4" fmla="*/ 9762 h 10000"/>
              <a:gd name="connsiteX0" fmla="*/ 0 w 10000"/>
              <a:gd name="connsiteY0" fmla="*/ 9762 h 10000"/>
              <a:gd name="connsiteX1" fmla="*/ 0 w 10000"/>
              <a:gd name="connsiteY1" fmla="*/ 10000 h 10000"/>
              <a:gd name="connsiteX2" fmla="*/ 10000 w 10000"/>
              <a:gd name="connsiteY2" fmla="*/ 0 h 10000"/>
              <a:gd name="connsiteX3" fmla="*/ 7378 w 10000"/>
              <a:gd name="connsiteY3" fmla="*/ 3 h 10000"/>
              <a:gd name="connsiteX4" fmla="*/ 0 w 10000"/>
              <a:gd name="connsiteY4" fmla="*/ 9762 h 10000"/>
              <a:gd name="connsiteX0" fmla="*/ 0 w 10000"/>
              <a:gd name="connsiteY0" fmla="*/ 9772 h 10010"/>
              <a:gd name="connsiteX1" fmla="*/ 0 w 10000"/>
              <a:gd name="connsiteY1" fmla="*/ 10010 h 10010"/>
              <a:gd name="connsiteX2" fmla="*/ 10000 w 10000"/>
              <a:gd name="connsiteY2" fmla="*/ 10 h 10010"/>
              <a:gd name="connsiteX3" fmla="*/ 7378 w 10000"/>
              <a:gd name="connsiteY3" fmla="*/ 13 h 10010"/>
              <a:gd name="connsiteX4" fmla="*/ 0 w 10000"/>
              <a:gd name="connsiteY4" fmla="*/ 9772 h 10010"/>
              <a:gd name="connsiteX0" fmla="*/ 0 w 10000"/>
              <a:gd name="connsiteY0" fmla="*/ 9762 h 10000"/>
              <a:gd name="connsiteX1" fmla="*/ 0 w 10000"/>
              <a:gd name="connsiteY1" fmla="*/ 10000 h 10000"/>
              <a:gd name="connsiteX2" fmla="*/ 10000 w 10000"/>
              <a:gd name="connsiteY2" fmla="*/ 0 h 10000"/>
              <a:gd name="connsiteX3" fmla="*/ 7378 w 10000"/>
              <a:gd name="connsiteY3" fmla="*/ 3 h 10000"/>
              <a:gd name="connsiteX4" fmla="*/ 0 w 10000"/>
              <a:gd name="connsiteY4" fmla="*/ 9762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0" y="9762"/>
                </a:moveTo>
                <a:lnTo>
                  <a:pt x="0" y="10000"/>
                </a:lnTo>
                <a:cubicBezTo>
                  <a:pt x="4621" y="8547"/>
                  <a:pt x="8088" y="6505"/>
                  <a:pt x="10000" y="0"/>
                </a:cubicBezTo>
                <a:lnTo>
                  <a:pt x="7378" y="3"/>
                </a:lnTo>
                <a:cubicBezTo>
                  <a:pt x="8267" y="5475"/>
                  <a:pt x="3861" y="8385"/>
                  <a:pt x="0" y="9762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1800">
              <a:solidFill>
                <a:prstClr val="black"/>
              </a:solidFill>
            </a:endParaRPr>
          </a:p>
        </p:txBody>
      </p:sp>
      <p:sp>
        <p:nvSpPr>
          <p:cNvPr id="19" name="텍스트 개체 틀 15"/>
          <p:cNvSpPr>
            <a:spLocks noGrp="1"/>
          </p:cNvSpPr>
          <p:nvPr>
            <p:ph type="body" sz="quarter" idx="13" hasCustomPrompt="1"/>
          </p:nvPr>
        </p:nvSpPr>
        <p:spPr>
          <a:xfrm>
            <a:off x="940859" y="1474447"/>
            <a:ext cx="2340384" cy="609398"/>
          </a:xfrm>
          <a:prstGeom prst="rect">
            <a:avLst/>
          </a:prstGeom>
        </p:spPr>
        <p:txBody>
          <a:bodyPr wrap="none" lIns="0" tIns="0" rIns="0" bIns="0">
            <a:spAutoFit/>
            <a:scene3d>
              <a:camera prst="orthographicFront"/>
              <a:lightRig rig="threePt" dir="t"/>
            </a:scene3d>
            <a:sp3d>
              <a:bevelT w="0" h="0"/>
            </a:sp3d>
          </a:bodyPr>
          <a:lstStyle>
            <a:lvl1pPr marL="0" indent="0">
              <a:buNone/>
              <a:defRPr sz="4400" b="1" spc="-200" baseline="0">
                <a:solidFill>
                  <a:srgbClr val="052669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defRPr>
            </a:lvl1pPr>
          </a:lstStyle>
          <a:p>
            <a:pPr lvl="0"/>
            <a:r>
              <a:rPr lang="ko-KR" altLang="en-US"/>
              <a:t>감사합니다</a:t>
            </a:r>
          </a:p>
        </p:txBody>
      </p:sp>
      <p:sp>
        <p:nvSpPr>
          <p:cNvPr id="20" name="Freeform 5"/>
          <p:cNvSpPr>
            <a:spLocks/>
          </p:cNvSpPr>
          <p:nvPr userDrawn="1"/>
        </p:nvSpPr>
        <p:spPr bwMode="auto">
          <a:xfrm rot="4982799" flipH="1">
            <a:off x="8136206" y="2319416"/>
            <a:ext cx="3361735" cy="5281189"/>
          </a:xfrm>
          <a:custGeom>
            <a:avLst/>
            <a:gdLst>
              <a:gd name="T0" fmla="*/ 0 w 5100"/>
              <a:gd name="T1" fmla="*/ 3539 h 3539"/>
              <a:gd name="T2" fmla="*/ 5100 w 5100"/>
              <a:gd name="T3" fmla="*/ 0 h 3539"/>
              <a:gd name="connsiteX0" fmla="*/ 0 w 10000"/>
              <a:gd name="connsiteY0" fmla="*/ 10000 h 10000"/>
              <a:gd name="connsiteX1" fmla="*/ 10000 w 10000"/>
              <a:gd name="connsiteY1" fmla="*/ 0 h 10000"/>
              <a:gd name="connsiteX0" fmla="*/ 0 w 10000"/>
              <a:gd name="connsiteY0" fmla="*/ 10000 h 10034"/>
              <a:gd name="connsiteX1" fmla="*/ 10000 w 10000"/>
              <a:gd name="connsiteY1" fmla="*/ 0 h 10034"/>
              <a:gd name="connsiteX0" fmla="*/ 0 w 9725"/>
              <a:gd name="connsiteY0" fmla="*/ 10000 h 10034"/>
              <a:gd name="connsiteX1" fmla="*/ 9725 w 9725"/>
              <a:gd name="connsiteY1" fmla="*/ 0 h 10034"/>
              <a:gd name="connsiteX0" fmla="*/ 0 w 10000"/>
              <a:gd name="connsiteY0" fmla="*/ 9966 h 10021"/>
              <a:gd name="connsiteX1" fmla="*/ 10000 w 10000"/>
              <a:gd name="connsiteY1" fmla="*/ 0 h 10021"/>
              <a:gd name="connsiteX0" fmla="*/ 0 w 10000"/>
              <a:gd name="connsiteY0" fmla="*/ 9943 h 10000"/>
              <a:gd name="connsiteX1" fmla="*/ 10000 w 10000"/>
              <a:gd name="connsiteY1" fmla="*/ 0 h 10000"/>
              <a:gd name="connsiteX0" fmla="*/ 0 w 10417"/>
              <a:gd name="connsiteY0" fmla="*/ 9943 h 10000"/>
              <a:gd name="connsiteX1" fmla="*/ 10417 w 10417"/>
              <a:gd name="connsiteY1" fmla="*/ 0 h 10000"/>
              <a:gd name="connsiteX0" fmla="*/ 0 w 10417"/>
              <a:gd name="connsiteY0" fmla="*/ 10106 h 10148"/>
              <a:gd name="connsiteX1" fmla="*/ 10417 w 10417"/>
              <a:gd name="connsiteY1" fmla="*/ 0 h 10148"/>
              <a:gd name="connsiteX0" fmla="*/ 0 w 10417"/>
              <a:gd name="connsiteY0" fmla="*/ 11131 h 11131"/>
              <a:gd name="connsiteX1" fmla="*/ 10417 w 10417"/>
              <a:gd name="connsiteY1" fmla="*/ 0 h 11131"/>
              <a:gd name="connsiteX0" fmla="*/ 0 w 10432"/>
              <a:gd name="connsiteY0" fmla="*/ 11131 h 11131"/>
              <a:gd name="connsiteX1" fmla="*/ 10417 w 10432"/>
              <a:gd name="connsiteY1" fmla="*/ 0 h 11131"/>
              <a:gd name="connsiteX0" fmla="*/ 0 w 10458"/>
              <a:gd name="connsiteY0" fmla="*/ 11131 h 11131"/>
              <a:gd name="connsiteX1" fmla="*/ 10417 w 10458"/>
              <a:gd name="connsiteY1" fmla="*/ 0 h 11131"/>
              <a:gd name="connsiteX0" fmla="*/ 0 w 10773"/>
              <a:gd name="connsiteY0" fmla="*/ 11131 h 11131"/>
              <a:gd name="connsiteX1" fmla="*/ 10417 w 10773"/>
              <a:gd name="connsiteY1" fmla="*/ 0 h 11131"/>
              <a:gd name="connsiteX0" fmla="*/ 0 w 10795"/>
              <a:gd name="connsiteY0" fmla="*/ 11131 h 11131"/>
              <a:gd name="connsiteX1" fmla="*/ 10417 w 10795"/>
              <a:gd name="connsiteY1" fmla="*/ 0 h 11131"/>
              <a:gd name="connsiteX0" fmla="*/ 0 w 9933"/>
              <a:gd name="connsiteY0" fmla="*/ 10957 h 10957"/>
              <a:gd name="connsiteX1" fmla="*/ 9531 w 9933"/>
              <a:gd name="connsiteY1" fmla="*/ 0 h 10957"/>
              <a:gd name="connsiteX0" fmla="*/ 0 w 10576"/>
              <a:gd name="connsiteY0" fmla="*/ 10000 h 10000"/>
              <a:gd name="connsiteX1" fmla="*/ 9595 w 10576"/>
              <a:gd name="connsiteY1" fmla="*/ 0 h 10000"/>
              <a:gd name="connsiteX0" fmla="*/ 0 w 10252"/>
              <a:gd name="connsiteY0" fmla="*/ 9826 h 9826"/>
              <a:gd name="connsiteX1" fmla="*/ 9252 w 10252"/>
              <a:gd name="connsiteY1" fmla="*/ 0 h 9826"/>
              <a:gd name="connsiteX0" fmla="*/ 0 w 9565"/>
              <a:gd name="connsiteY0" fmla="*/ 9984 h 9984"/>
              <a:gd name="connsiteX1" fmla="*/ 8562 w 9565"/>
              <a:gd name="connsiteY1" fmla="*/ 0 h 9984"/>
              <a:gd name="connsiteX0" fmla="*/ 0 w 10347"/>
              <a:gd name="connsiteY0" fmla="*/ 10000 h 10000"/>
              <a:gd name="connsiteX1" fmla="*/ 8951 w 10347"/>
              <a:gd name="connsiteY1" fmla="*/ 0 h 10000"/>
              <a:gd name="connsiteX0" fmla="*/ 0 w 10490"/>
              <a:gd name="connsiteY0" fmla="*/ 10000 h 10000"/>
              <a:gd name="connsiteX1" fmla="*/ 8951 w 10490"/>
              <a:gd name="connsiteY1" fmla="*/ 0 h 10000"/>
              <a:gd name="connsiteX0" fmla="*/ 0 w 11221"/>
              <a:gd name="connsiteY0" fmla="*/ 9891 h 9891"/>
              <a:gd name="connsiteX1" fmla="*/ 9742 w 11221"/>
              <a:gd name="connsiteY1" fmla="*/ 0 h 9891"/>
              <a:gd name="connsiteX0" fmla="*/ 0 w 9544"/>
              <a:gd name="connsiteY0" fmla="*/ 10000 h 10000"/>
              <a:gd name="connsiteX1" fmla="*/ 8682 w 9544"/>
              <a:gd name="connsiteY1" fmla="*/ 0 h 10000"/>
              <a:gd name="connsiteX0" fmla="*/ 0 w 9990"/>
              <a:gd name="connsiteY0" fmla="*/ 10068 h 10068"/>
              <a:gd name="connsiteX1" fmla="*/ 9087 w 9990"/>
              <a:gd name="connsiteY1" fmla="*/ 0 h 10068"/>
              <a:gd name="connsiteX0" fmla="*/ 0 w 10000"/>
              <a:gd name="connsiteY0" fmla="*/ 10000 h 10000"/>
              <a:gd name="connsiteX1" fmla="*/ 9096 w 10000"/>
              <a:gd name="connsiteY1" fmla="*/ 0 h 10000"/>
              <a:gd name="connsiteX0" fmla="*/ 0 w 9876"/>
              <a:gd name="connsiteY0" fmla="*/ 10897 h 10897"/>
              <a:gd name="connsiteX1" fmla="*/ 8964 w 9876"/>
              <a:gd name="connsiteY1" fmla="*/ 0 h 10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876" h="10897">
                <a:moveTo>
                  <a:pt x="0" y="10897"/>
                </a:moveTo>
                <a:cubicBezTo>
                  <a:pt x="0" y="10897"/>
                  <a:pt x="13438" y="6581"/>
                  <a:pt x="8964" y="0"/>
                </a:cubicBezTo>
              </a:path>
            </a:pathLst>
          </a:custGeom>
          <a:noFill/>
          <a:ln w="6350" cap="flat">
            <a:solidFill>
              <a:schemeClr val="bg1">
                <a:lumMod val="65000"/>
                <a:alpha val="44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1800">
              <a:solidFill>
                <a:prstClr val="black"/>
              </a:solidFill>
            </a:endParaRPr>
          </a:p>
        </p:txBody>
      </p:sp>
      <p:sp>
        <p:nvSpPr>
          <p:cNvPr id="21" name="TextBox 20"/>
          <p:cNvSpPr txBox="1"/>
          <p:nvPr userDrawn="1"/>
        </p:nvSpPr>
        <p:spPr>
          <a:xfrm>
            <a:off x="1009651" y="2217081"/>
            <a:ext cx="4290483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  <a:scene3d>
              <a:camera prst="orthographicFront"/>
              <a:lightRig rig="threePt" dir="t"/>
            </a:scene3d>
            <a:sp3d>
              <a:bevelT w="0" h="0"/>
            </a:sp3d>
          </a:bodyPr>
          <a:lstStyle/>
          <a:p>
            <a:pPr algn="dist"/>
            <a:r>
              <a:rPr lang="en-US" altLang="ko-KR" sz="1600">
                <a:solidFill>
                  <a:prstClr val="black">
                    <a:lumMod val="75000"/>
                    <a:lumOff val="25000"/>
                  </a:prstClr>
                </a:solidFill>
                <a:latin typeface="Tw Cen MT" panose="020B0602020104020603" pitchFamily="34" charset="0"/>
              </a:rPr>
              <a:t>KOREA</a:t>
            </a:r>
            <a:r>
              <a:rPr lang="en-US" altLang="ko-KR" sz="200">
                <a:solidFill>
                  <a:prstClr val="black">
                    <a:lumMod val="75000"/>
                    <a:lumOff val="25000"/>
                  </a:prstClr>
                </a:solidFill>
                <a:latin typeface="Tw Cen MT" panose="020B0602020104020603" pitchFamily="34" charset="0"/>
              </a:rPr>
              <a:t> </a:t>
            </a:r>
            <a:r>
              <a:rPr lang="en-US" altLang="ko-KR" sz="1600">
                <a:solidFill>
                  <a:prstClr val="black">
                    <a:lumMod val="75000"/>
                    <a:lumOff val="25000"/>
                  </a:prstClr>
                </a:solidFill>
                <a:latin typeface="Tw Cen MT" panose="020B0602020104020603" pitchFamily="34" charset="0"/>
              </a:rPr>
              <a:t>EXCHANGE</a:t>
            </a:r>
            <a:endParaRPr lang="ko-KR" altLang="en-US" sz="1600">
              <a:solidFill>
                <a:prstClr val="black">
                  <a:lumMod val="75000"/>
                  <a:lumOff val="25000"/>
                </a:prstClr>
              </a:solidFill>
              <a:latin typeface="Tw Cen MT" panose="020B0602020104020603" pitchFamily="34" charset="0"/>
            </a:endParaRPr>
          </a:p>
        </p:txBody>
      </p:sp>
      <p:pic>
        <p:nvPicPr>
          <p:cNvPr id="22" name="그림 2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3127" y="3001283"/>
            <a:ext cx="1830141" cy="273113"/>
          </a:xfrm>
          <a:prstGeom prst="rect">
            <a:avLst/>
          </a:prstGeom>
        </p:spPr>
      </p:pic>
      <p:sp>
        <p:nvSpPr>
          <p:cNvPr id="23" name="Freeform 5"/>
          <p:cNvSpPr>
            <a:spLocks/>
          </p:cNvSpPr>
          <p:nvPr userDrawn="1"/>
        </p:nvSpPr>
        <p:spPr bwMode="auto">
          <a:xfrm rot="5400000" flipV="1">
            <a:off x="2527908" y="-2522463"/>
            <a:ext cx="6156003" cy="11207923"/>
          </a:xfrm>
          <a:custGeom>
            <a:avLst/>
            <a:gdLst>
              <a:gd name="T0" fmla="*/ 0 w 308"/>
              <a:gd name="T1" fmla="*/ 245 h 269"/>
              <a:gd name="T2" fmla="*/ 0 w 308"/>
              <a:gd name="T3" fmla="*/ 251 h 269"/>
              <a:gd name="T4" fmla="*/ 308 w 308"/>
              <a:gd name="T5" fmla="*/ 0 h 269"/>
              <a:gd name="T6" fmla="*/ 201 w 308"/>
              <a:gd name="T7" fmla="*/ 0 h 269"/>
              <a:gd name="T8" fmla="*/ 0 w 308"/>
              <a:gd name="T9" fmla="*/ 245 h 269"/>
              <a:gd name="connsiteX0" fmla="*/ 0 w 10000"/>
              <a:gd name="connsiteY0" fmla="*/ 9108 h 9405"/>
              <a:gd name="connsiteX1" fmla="*/ 0 w 10000"/>
              <a:gd name="connsiteY1" fmla="*/ 9331 h 9405"/>
              <a:gd name="connsiteX2" fmla="*/ 10000 w 10000"/>
              <a:gd name="connsiteY2" fmla="*/ 0 h 9405"/>
              <a:gd name="connsiteX3" fmla="*/ 6526 w 10000"/>
              <a:gd name="connsiteY3" fmla="*/ 0 h 9405"/>
              <a:gd name="connsiteX4" fmla="*/ 0 w 10000"/>
              <a:gd name="connsiteY4" fmla="*/ 9108 h 9405"/>
              <a:gd name="connsiteX0" fmla="*/ 0 w 10000"/>
              <a:gd name="connsiteY0" fmla="*/ 9684 h 9921"/>
              <a:gd name="connsiteX1" fmla="*/ 0 w 10000"/>
              <a:gd name="connsiteY1" fmla="*/ 9921 h 9921"/>
              <a:gd name="connsiteX2" fmla="*/ 10000 w 10000"/>
              <a:gd name="connsiteY2" fmla="*/ 0 h 9921"/>
              <a:gd name="connsiteX3" fmla="*/ 6526 w 10000"/>
              <a:gd name="connsiteY3" fmla="*/ 0 h 9921"/>
              <a:gd name="connsiteX4" fmla="*/ 0 w 10000"/>
              <a:gd name="connsiteY4" fmla="*/ 9684 h 9921"/>
              <a:gd name="connsiteX0" fmla="*/ 0 w 10000"/>
              <a:gd name="connsiteY0" fmla="*/ 9761 h 10000"/>
              <a:gd name="connsiteX1" fmla="*/ 0 w 10000"/>
              <a:gd name="connsiteY1" fmla="*/ 10000 h 10000"/>
              <a:gd name="connsiteX2" fmla="*/ 10000 w 10000"/>
              <a:gd name="connsiteY2" fmla="*/ 0 h 10000"/>
              <a:gd name="connsiteX3" fmla="*/ 6526 w 10000"/>
              <a:gd name="connsiteY3" fmla="*/ 0 h 10000"/>
              <a:gd name="connsiteX4" fmla="*/ 0 w 10000"/>
              <a:gd name="connsiteY4" fmla="*/ 9761 h 10000"/>
              <a:gd name="connsiteX0" fmla="*/ 14 w 10000"/>
              <a:gd name="connsiteY0" fmla="*/ 9859 h 10000"/>
              <a:gd name="connsiteX1" fmla="*/ 0 w 10000"/>
              <a:gd name="connsiteY1" fmla="*/ 10000 h 10000"/>
              <a:gd name="connsiteX2" fmla="*/ 10000 w 10000"/>
              <a:gd name="connsiteY2" fmla="*/ 0 h 10000"/>
              <a:gd name="connsiteX3" fmla="*/ 6526 w 10000"/>
              <a:gd name="connsiteY3" fmla="*/ 0 h 10000"/>
              <a:gd name="connsiteX4" fmla="*/ 14 w 10000"/>
              <a:gd name="connsiteY4" fmla="*/ 9859 h 10000"/>
              <a:gd name="connsiteX0" fmla="*/ 14 w 10000"/>
              <a:gd name="connsiteY0" fmla="*/ 9859 h 10000"/>
              <a:gd name="connsiteX1" fmla="*/ 0 w 10000"/>
              <a:gd name="connsiteY1" fmla="*/ 10000 h 10000"/>
              <a:gd name="connsiteX2" fmla="*/ 10000 w 10000"/>
              <a:gd name="connsiteY2" fmla="*/ 0 h 10000"/>
              <a:gd name="connsiteX3" fmla="*/ 6526 w 10000"/>
              <a:gd name="connsiteY3" fmla="*/ 0 h 10000"/>
              <a:gd name="connsiteX4" fmla="*/ 14 w 10000"/>
              <a:gd name="connsiteY4" fmla="*/ 9859 h 10000"/>
              <a:gd name="connsiteX0" fmla="*/ 14 w 10000"/>
              <a:gd name="connsiteY0" fmla="*/ 9859 h 10000"/>
              <a:gd name="connsiteX1" fmla="*/ 0 w 10000"/>
              <a:gd name="connsiteY1" fmla="*/ 10000 h 10000"/>
              <a:gd name="connsiteX2" fmla="*/ 10000 w 10000"/>
              <a:gd name="connsiteY2" fmla="*/ 0 h 10000"/>
              <a:gd name="connsiteX3" fmla="*/ 6526 w 10000"/>
              <a:gd name="connsiteY3" fmla="*/ 0 h 10000"/>
              <a:gd name="connsiteX4" fmla="*/ 14 w 10000"/>
              <a:gd name="connsiteY4" fmla="*/ 9859 h 10000"/>
              <a:gd name="connsiteX0" fmla="*/ 14 w 10000"/>
              <a:gd name="connsiteY0" fmla="*/ 9859 h 10000"/>
              <a:gd name="connsiteX1" fmla="*/ 0 w 10000"/>
              <a:gd name="connsiteY1" fmla="*/ 10000 h 10000"/>
              <a:gd name="connsiteX2" fmla="*/ 10000 w 10000"/>
              <a:gd name="connsiteY2" fmla="*/ 0 h 10000"/>
              <a:gd name="connsiteX3" fmla="*/ 6526 w 10000"/>
              <a:gd name="connsiteY3" fmla="*/ 0 h 10000"/>
              <a:gd name="connsiteX4" fmla="*/ 14 w 10000"/>
              <a:gd name="connsiteY4" fmla="*/ 9859 h 10000"/>
              <a:gd name="connsiteX0" fmla="*/ 14 w 9061"/>
              <a:gd name="connsiteY0" fmla="*/ 9859 h 10000"/>
              <a:gd name="connsiteX1" fmla="*/ 0 w 9061"/>
              <a:gd name="connsiteY1" fmla="*/ 10000 h 10000"/>
              <a:gd name="connsiteX2" fmla="*/ 9061 w 9061"/>
              <a:gd name="connsiteY2" fmla="*/ 0 h 10000"/>
              <a:gd name="connsiteX3" fmla="*/ 6526 w 9061"/>
              <a:gd name="connsiteY3" fmla="*/ 0 h 10000"/>
              <a:gd name="connsiteX4" fmla="*/ 14 w 9061"/>
              <a:gd name="connsiteY4" fmla="*/ 9859 h 10000"/>
              <a:gd name="connsiteX0" fmla="*/ 15 w 10031"/>
              <a:gd name="connsiteY0" fmla="*/ 9859 h 10000"/>
              <a:gd name="connsiteX1" fmla="*/ 0 w 10031"/>
              <a:gd name="connsiteY1" fmla="*/ 10000 h 10000"/>
              <a:gd name="connsiteX2" fmla="*/ 10031 w 10031"/>
              <a:gd name="connsiteY2" fmla="*/ 11 h 10000"/>
              <a:gd name="connsiteX3" fmla="*/ 7202 w 10031"/>
              <a:gd name="connsiteY3" fmla="*/ 0 h 10000"/>
              <a:gd name="connsiteX4" fmla="*/ 15 w 10031"/>
              <a:gd name="connsiteY4" fmla="*/ 9859 h 10000"/>
              <a:gd name="connsiteX0" fmla="*/ 15 w 10031"/>
              <a:gd name="connsiteY0" fmla="*/ 9859 h 10000"/>
              <a:gd name="connsiteX1" fmla="*/ 0 w 10031"/>
              <a:gd name="connsiteY1" fmla="*/ 10000 h 10000"/>
              <a:gd name="connsiteX2" fmla="*/ 10031 w 10031"/>
              <a:gd name="connsiteY2" fmla="*/ 11 h 10000"/>
              <a:gd name="connsiteX3" fmla="*/ 7202 w 10031"/>
              <a:gd name="connsiteY3" fmla="*/ 0 h 10000"/>
              <a:gd name="connsiteX4" fmla="*/ 15 w 10031"/>
              <a:gd name="connsiteY4" fmla="*/ 9859 h 10000"/>
              <a:gd name="connsiteX0" fmla="*/ 15 w 10031"/>
              <a:gd name="connsiteY0" fmla="*/ 9859 h 10000"/>
              <a:gd name="connsiteX1" fmla="*/ 0 w 10031"/>
              <a:gd name="connsiteY1" fmla="*/ 10000 h 10000"/>
              <a:gd name="connsiteX2" fmla="*/ 10031 w 10031"/>
              <a:gd name="connsiteY2" fmla="*/ 11 h 10000"/>
              <a:gd name="connsiteX3" fmla="*/ 7202 w 10031"/>
              <a:gd name="connsiteY3" fmla="*/ 0 h 10000"/>
              <a:gd name="connsiteX4" fmla="*/ 15 w 10031"/>
              <a:gd name="connsiteY4" fmla="*/ 9859 h 10000"/>
              <a:gd name="connsiteX0" fmla="*/ 15 w 10031"/>
              <a:gd name="connsiteY0" fmla="*/ 9859 h 10000"/>
              <a:gd name="connsiteX1" fmla="*/ 0 w 10031"/>
              <a:gd name="connsiteY1" fmla="*/ 10000 h 10000"/>
              <a:gd name="connsiteX2" fmla="*/ 10031 w 10031"/>
              <a:gd name="connsiteY2" fmla="*/ 11 h 10000"/>
              <a:gd name="connsiteX3" fmla="*/ 7202 w 10031"/>
              <a:gd name="connsiteY3" fmla="*/ 0 h 10000"/>
              <a:gd name="connsiteX4" fmla="*/ 15 w 10031"/>
              <a:gd name="connsiteY4" fmla="*/ 9859 h 10000"/>
              <a:gd name="connsiteX0" fmla="*/ 15 w 10031"/>
              <a:gd name="connsiteY0" fmla="*/ 9859 h 10000"/>
              <a:gd name="connsiteX1" fmla="*/ 0 w 10031"/>
              <a:gd name="connsiteY1" fmla="*/ 10000 h 10000"/>
              <a:gd name="connsiteX2" fmla="*/ 10031 w 10031"/>
              <a:gd name="connsiteY2" fmla="*/ 11 h 10000"/>
              <a:gd name="connsiteX3" fmla="*/ 7202 w 10031"/>
              <a:gd name="connsiteY3" fmla="*/ 0 h 10000"/>
              <a:gd name="connsiteX4" fmla="*/ 15 w 10031"/>
              <a:gd name="connsiteY4" fmla="*/ 9859 h 10000"/>
              <a:gd name="connsiteX0" fmla="*/ 15 w 10031"/>
              <a:gd name="connsiteY0" fmla="*/ 9859 h 10000"/>
              <a:gd name="connsiteX1" fmla="*/ 0 w 10031"/>
              <a:gd name="connsiteY1" fmla="*/ 10000 h 10000"/>
              <a:gd name="connsiteX2" fmla="*/ 10031 w 10031"/>
              <a:gd name="connsiteY2" fmla="*/ 11 h 10000"/>
              <a:gd name="connsiteX3" fmla="*/ 7202 w 10031"/>
              <a:gd name="connsiteY3" fmla="*/ 0 h 10000"/>
              <a:gd name="connsiteX4" fmla="*/ 15 w 10031"/>
              <a:gd name="connsiteY4" fmla="*/ 9859 h 10000"/>
              <a:gd name="connsiteX0" fmla="*/ 15 w 10031"/>
              <a:gd name="connsiteY0" fmla="*/ 9859 h 10000"/>
              <a:gd name="connsiteX1" fmla="*/ 0 w 10031"/>
              <a:gd name="connsiteY1" fmla="*/ 10000 h 10000"/>
              <a:gd name="connsiteX2" fmla="*/ 10031 w 10031"/>
              <a:gd name="connsiteY2" fmla="*/ 11 h 10000"/>
              <a:gd name="connsiteX3" fmla="*/ 7202 w 10031"/>
              <a:gd name="connsiteY3" fmla="*/ 0 h 10000"/>
              <a:gd name="connsiteX4" fmla="*/ 15 w 10031"/>
              <a:gd name="connsiteY4" fmla="*/ 9859 h 10000"/>
              <a:gd name="connsiteX0" fmla="*/ 15 w 10031"/>
              <a:gd name="connsiteY0" fmla="*/ 9925 h 10000"/>
              <a:gd name="connsiteX1" fmla="*/ 0 w 10031"/>
              <a:gd name="connsiteY1" fmla="*/ 10000 h 10000"/>
              <a:gd name="connsiteX2" fmla="*/ 10031 w 10031"/>
              <a:gd name="connsiteY2" fmla="*/ 11 h 10000"/>
              <a:gd name="connsiteX3" fmla="*/ 7202 w 10031"/>
              <a:gd name="connsiteY3" fmla="*/ 0 h 10000"/>
              <a:gd name="connsiteX4" fmla="*/ 15 w 10031"/>
              <a:gd name="connsiteY4" fmla="*/ 9925 h 10000"/>
              <a:gd name="connsiteX0" fmla="*/ 15 w 10031"/>
              <a:gd name="connsiteY0" fmla="*/ 9925 h 10000"/>
              <a:gd name="connsiteX1" fmla="*/ 0 w 10031"/>
              <a:gd name="connsiteY1" fmla="*/ 10000 h 10000"/>
              <a:gd name="connsiteX2" fmla="*/ 10031 w 10031"/>
              <a:gd name="connsiteY2" fmla="*/ 11 h 10000"/>
              <a:gd name="connsiteX3" fmla="*/ 7202 w 10031"/>
              <a:gd name="connsiteY3" fmla="*/ 0 h 10000"/>
              <a:gd name="connsiteX4" fmla="*/ 15 w 10031"/>
              <a:gd name="connsiteY4" fmla="*/ 9925 h 10000"/>
              <a:gd name="connsiteX0" fmla="*/ 15 w 10031"/>
              <a:gd name="connsiteY0" fmla="*/ 9925 h 10000"/>
              <a:gd name="connsiteX1" fmla="*/ 0 w 10031"/>
              <a:gd name="connsiteY1" fmla="*/ 10000 h 10000"/>
              <a:gd name="connsiteX2" fmla="*/ 10031 w 10031"/>
              <a:gd name="connsiteY2" fmla="*/ 11 h 10000"/>
              <a:gd name="connsiteX3" fmla="*/ 7202 w 10031"/>
              <a:gd name="connsiteY3" fmla="*/ 0 h 10000"/>
              <a:gd name="connsiteX4" fmla="*/ 15 w 10031"/>
              <a:gd name="connsiteY4" fmla="*/ 9925 h 10000"/>
              <a:gd name="connsiteX0" fmla="*/ 15 w 10031"/>
              <a:gd name="connsiteY0" fmla="*/ 9925 h 10000"/>
              <a:gd name="connsiteX1" fmla="*/ 0 w 10031"/>
              <a:gd name="connsiteY1" fmla="*/ 10000 h 10000"/>
              <a:gd name="connsiteX2" fmla="*/ 10031 w 10031"/>
              <a:gd name="connsiteY2" fmla="*/ 11 h 10000"/>
              <a:gd name="connsiteX3" fmla="*/ 7202 w 10031"/>
              <a:gd name="connsiteY3" fmla="*/ 0 h 10000"/>
              <a:gd name="connsiteX4" fmla="*/ 15 w 10031"/>
              <a:gd name="connsiteY4" fmla="*/ 9925 h 10000"/>
              <a:gd name="connsiteX0" fmla="*/ 15 w 10031"/>
              <a:gd name="connsiteY0" fmla="*/ 9925 h 10000"/>
              <a:gd name="connsiteX1" fmla="*/ 0 w 10031"/>
              <a:gd name="connsiteY1" fmla="*/ 10000 h 10000"/>
              <a:gd name="connsiteX2" fmla="*/ 10031 w 10031"/>
              <a:gd name="connsiteY2" fmla="*/ 11 h 10000"/>
              <a:gd name="connsiteX3" fmla="*/ 7202 w 10031"/>
              <a:gd name="connsiteY3" fmla="*/ 0 h 10000"/>
              <a:gd name="connsiteX4" fmla="*/ 15 w 10031"/>
              <a:gd name="connsiteY4" fmla="*/ 9925 h 10000"/>
              <a:gd name="connsiteX0" fmla="*/ 0 w 10052"/>
              <a:gd name="connsiteY0" fmla="*/ 9925 h 10000"/>
              <a:gd name="connsiteX1" fmla="*/ 21 w 10052"/>
              <a:gd name="connsiteY1" fmla="*/ 10000 h 10000"/>
              <a:gd name="connsiteX2" fmla="*/ 10052 w 10052"/>
              <a:gd name="connsiteY2" fmla="*/ 11 h 10000"/>
              <a:gd name="connsiteX3" fmla="*/ 7223 w 10052"/>
              <a:gd name="connsiteY3" fmla="*/ 0 h 10000"/>
              <a:gd name="connsiteX4" fmla="*/ 0 w 10052"/>
              <a:gd name="connsiteY4" fmla="*/ 9925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52" h="10000">
                <a:moveTo>
                  <a:pt x="0" y="9925"/>
                </a:moveTo>
                <a:cubicBezTo>
                  <a:pt x="-5" y="9972"/>
                  <a:pt x="27" y="9953"/>
                  <a:pt x="21" y="10000"/>
                </a:cubicBezTo>
                <a:cubicBezTo>
                  <a:pt x="4728" y="9889"/>
                  <a:pt x="8004" y="8049"/>
                  <a:pt x="10052" y="11"/>
                </a:cubicBezTo>
                <a:lnTo>
                  <a:pt x="7223" y="0"/>
                </a:lnTo>
                <a:cubicBezTo>
                  <a:pt x="8821" y="7171"/>
                  <a:pt x="4226" y="9979"/>
                  <a:pt x="0" y="9925"/>
                </a:cubicBezTo>
                <a:close/>
              </a:path>
            </a:pathLst>
          </a:custGeom>
          <a:solidFill>
            <a:schemeClr val="bg1">
              <a:lumMod val="85000"/>
              <a:alpha val="3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1800">
              <a:solidFill>
                <a:prstClr val="black"/>
              </a:solidFill>
            </a:endParaRPr>
          </a:p>
        </p:txBody>
      </p:sp>
      <p:sp>
        <p:nvSpPr>
          <p:cNvPr id="24" name="자유형 23"/>
          <p:cNvSpPr/>
          <p:nvPr userDrawn="1"/>
        </p:nvSpPr>
        <p:spPr>
          <a:xfrm rot="16200000">
            <a:off x="1863477" y="-1874672"/>
            <a:ext cx="6872512" cy="10621859"/>
          </a:xfrm>
          <a:custGeom>
            <a:avLst/>
            <a:gdLst>
              <a:gd name="connsiteX0" fmla="*/ 6855829 w 6855833"/>
              <a:gd name="connsiteY0" fmla="*/ 8258589 h 8337346"/>
              <a:gd name="connsiteX1" fmla="*/ 6854652 w 6855833"/>
              <a:gd name="connsiteY1" fmla="*/ 8271324 h 8337346"/>
              <a:gd name="connsiteX2" fmla="*/ 6853384 w 6855833"/>
              <a:gd name="connsiteY2" fmla="*/ 8271498 h 8337346"/>
              <a:gd name="connsiteX3" fmla="*/ 6853384 w 6855833"/>
              <a:gd name="connsiteY3" fmla="*/ 8273947 h 8337346"/>
              <a:gd name="connsiteX4" fmla="*/ 6835349 w 6855833"/>
              <a:gd name="connsiteY4" fmla="*/ 8273947 h 8337346"/>
              <a:gd name="connsiteX5" fmla="*/ 6532134 w 6855833"/>
              <a:gd name="connsiteY5" fmla="*/ 8315146 h 8337346"/>
              <a:gd name="connsiteX6" fmla="*/ 4262 w 6855833"/>
              <a:gd name="connsiteY6" fmla="*/ 2742374 h 8337346"/>
              <a:gd name="connsiteX7" fmla="*/ 0 w 6855833"/>
              <a:gd name="connsiteY7" fmla="*/ 2729667 h 8337346"/>
              <a:gd name="connsiteX8" fmla="*/ 0 w 6855833"/>
              <a:gd name="connsiteY8" fmla="*/ 2052 h 8337346"/>
              <a:gd name="connsiteX9" fmla="*/ 1079475 w 6855833"/>
              <a:gd name="connsiteY9" fmla="*/ 0 h 8337346"/>
              <a:gd name="connsiteX10" fmla="*/ 6855405 w 6855833"/>
              <a:gd name="connsiteY10" fmla="*/ 8176318 h 8337346"/>
              <a:gd name="connsiteX11" fmla="*/ 6855829 w 6855833"/>
              <a:gd name="connsiteY11" fmla="*/ 8258589 h 8337346"/>
              <a:gd name="connsiteX0" fmla="*/ 6855829 w 6855833"/>
              <a:gd name="connsiteY0" fmla="*/ 8256557 h 8335314"/>
              <a:gd name="connsiteX1" fmla="*/ 6854652 w 6855833"/>
              <a:gd name="connsiteY1" fmla="*/ 8269292 h 8335314"/>
              <a:gd name="connsiteX2" fmla="*/ 6853384 w 6855833"/>
              <a:gd name="connsiteY2" fmla="*/ 8269466 h 8335314"/>
              <a:gd name="connsiteX3" fmla="*/ 6853384 w 6855833"/>
              <a:gd name="connsiteY3" fmla="*/ 8271915 h 8335314"/>
              <a:gd name="connsiteX4" fmla="*/ 6835349 w 6855833"/>
              <a:gd name="connsiteY4" fmla="*/ 8271915 h 8335314"/>
              <a:gd name="connsiteX5" fmla="*/ 6532134 w 6855833"/>
              <a:gd name="connsiteY5" fmla="*/ 8313114 h 8335314"/>
              <a:gd name="connsiteX6" fmla="*/ 4262 w 6855833"/>
              <a:gd name="connsiteY6" fmla="*/ 2740342 h 8335314"/>
              <a:gd name="connsiteX7" fmla="*/ 0 w 6855833"/>
              <a:gd name="connsiteY7" fmla="*/ 2727635 h 8335314"/>
              <a:gd name="connsiteX8" fmla="*/ 0 w 6855833"/>
              <a:gd name="connsiteY8" fmla="*/ 20 h 8335314"/>
              <a:gd name="connsiteX9" fmla="*/ 1282675 w 6855833"/>
              <a:gd name="connsiteY9" fmla="*/ 16256 h 8335314"/>
              <a:gd name="connsiteX10" fmla="*/ 6855405 w 6855833"/>
              <a:gd name="connsiteY10" fmla="*/ 8174286 h 8335314"/>
              <a:gd name="connsiteX11" fmla="*/ 6855829 w 6855833"/>
              <a:gd name="connsiteY11" fmla="*/ 8256557 h 8335314"/>
              <a:gd name="connsiteX0" fmla="*/ 6855829 w 6855833"/>
              <a:gd name="connsiteY0" fmla="*/ 8256537 h 8335294"/>
              <a:gd name="connsiteX1" fmla="*/ 6854652 w 6855833"/>
              <a:gd name="connsiteY1" fmla="*/ 8269272 h 8335294"/>
              <a:gd name="connsiteX2" fmla="*/ 6853384 w 6855833"/>
              <a:gd name="connsiteY2" fmla="*/ 8269446 h 8335294"/>
              <a:gd name="connsiteX3" fmla="*/ 6853384 w 6855833"/>
              <a:gd name="connsiteY3" fmla="*/ 8271895 h 8335294"/>
              <a:gd name="connsiteX4" fmla="*/ 6835349 w 6855833"/>
              <a:gd name="connsiteY4" fmla="*/ 8271895 h 8335294"/>
              <a:gd name="connsiteX5" fmla="*/ 6532134 w 6855833"/>
              <a:gd name="connsiteY5" fmla="*/ 8313094 h 8335294"/>
              <a:gd name="connsiteX6" fmla="*/ 4262 w 6855833"/>
              <a:gd name="connsiteY6" fmla="*/ 2740322 h 8335294"/>
              <a:gd name="connsiteX7" fmla="*/ 0 w 6855833"/>
              <a:gd name="connsiteY7" fmla="*/ 2727615 h 8335294"/>
              <a:gd name="connsiteX8" fmla="*/ 0 w 6855833"/>
              <a:gd name="connsiteY8" fmla="*/ 0 h 8335294"/>
              <a:gd name="connsiteX9" fmla="*/ 1267435 w 6855833"/>
              <a:gd name="connsiteY9" fmla="*/ 6635 h 8335294"/>
              <a:gd name="connsiteX10" fmla="*/ 6855405 w 6855833"/>
              <a:gd name="connsiteY10" fmla="*/ 8174266 h 8335294"/>
              <a:gd name="connsiteX11" fmla="*/ 6855829 w 6855833"/>
              <a:gd name="connsiteY11" fmla="*/ 8256537 h 8335294"/>
              <a:gd name="connsiteX0" fmla="*/ 6855829 w 6855833"/>
              <a:gd name="connsiteY0" fmla="*/ 8256537 h 8335294"/>
              <a:gd name="connsiteX1" fmla="*/ 6854652 w 6855833"/>
              <a:gd name="connsiteY1" fmla="*/ 8269272 h 8335294"/>
              <a:gd name="connsiteX2" fmla="*/ 6853384 w 6855833"/>
              <a:gd name="connsiteY2" fmla="*/ 8269446 h 8335294"/>
              <a:gd name="connsiteX3" fmla="*/ 6853384 w 6855833"/>
              <a:gd name="connsiteY3" fmla="*/ 8271895 h 8335294"/>
              <a:gd name="connsiteX4" fmla="*/ 6835349 w 6855833"/>
              <a:gd name="connsiteY4" fmla="*/ 8271895 h 8335294"/>
              <a:gd name="connsiteX5" fmla="*/ 6532134 w 6855833"/>
              <a:gd name="connsiteY5" fmla="*/ 8313094 h 8335294"/>
              <a:gd name="connsiteX6" fmla="*/ 4262 w 6855833"/>
              <a:gd name="connsiteY6" fmla="*/ 2740322 h 8335294"/>
              <a:gd name="connsiteX7" fmla="*/ 0 w 6855833"/>
              <a:gd name="connsiteY7" fmla="*/ 2727615 h 8335294"/>
              <a:gd name="connsiteX8" fmla="*/ 0 w 6855833"/>
              <a:gd name="connsiteY8" fmla="*/ 0 h 8335294"/>
              <a:gd name="connsiteX9" fmla="*/ 1267435 w 6855833"/>
              <a:gd name="connsiteY9" fmla="*/ 6636 h 8335294"/>
              <a:gd name="connsiteX10" fmla="*/ 6855405 w 6855833"/>
              <a:gd name="connsiteY10" fmla="*/ 8174266 h 8335294"/>
              <a:gd name="connsiteX11" fmla="*/ 6855829 w 6855833"/>
              <a:gd name="connsiteY11" fmla="*/ 8256537 h 8335294"/>
              <a:gd name="connsiteX0" fmla="*/ 6855829 w 6855833"/>
              <a:gd name="connsiteY0" fmla="*/ 8259501 h 8338258"/>
              <a:gd name="connsiteX1" fmla="*/ 6854652 w 6855833"/>
              <a:gd name="connsiteY1" fmla="*/ 8272236 h 8338258"/>
              <a:gd name="connsiteX2" fmla="*/ 6853384 w 6855833"/>
              <a:gd name="connsiteY2" fmla="*/ 8272410 h 8338258"/>
              <a:gd name="connsiteX3" fmla="*/ 6853384 w 6855833"/>
              <a:gd name="connsiteY3" fmla="*/ 8274859 h 8338258"/>
              <a:gd name="connsiteX4" fmla="*/ 6835349 w 6855833"/>
              <a:gd name="connsiteY4" fmla="*/ 8274859 h 8338258"/>
              <a:gd name="connsiteX5" fmla="*/ 6532134 w 6855833"/>
              <a:gd name="connsiteY5" fmla="*/ 8316058 h 8338258"/>
              <a:gd name="connsiteX6" fmla="*/ 4262 w 6855833"/>
              <a:gd name="connsiteY6" fmla="*/ 2743286 h 8338258"/>
              <a:gd name="connsiteX7" fmla="*/ 0 w 6855833"/>
              <a:gd name="connsiteY7" fmla="*/ 2730579 h 8338258"/>
              <a:gd name="connsiteX8" fmla="*/ 0 w 6855833"/>
              <a:gd name="connsiteY8" fmla="*/ 2964 h 8338258"/>
              <a:gd name="connsiteX9" fmla="*/ 1275055 w 6855833"/>
              <a:gd name="connsiteY9" fmla="*/ 0 h 8338258"/>
              <a:gd name="connsiteX10" fmla="*/ 6855405 w 6855833"/>
              <a:gd name="connsiteY10" fmla="*/ 8177230 h 8338258"/>
              <a:gd name="connsiteX11" fmla="*/ 6855829 w 6855833"/>
              <a:gd name="connsiteY11" fmla="*/ 8259501 h 8338258"/>
              <a:gd name="connsiteX0" fmla="*/ 6855829 w 6855833"/>
              <a:gd name="connsiteY0" fmla="*/ 8256538 h 8335295"/>
              <a:gd name="connsiteX1" fmla="*/ 6854652 w 6855833"/>
              <a:gd name="connsiteY1" fmla="*/ 8269273 h 8335295"/>
              <a:gd name="connsiteX2" fmla="*/ 6853384 w 6855833"/>
              <a:gd name="connsiteY2" fmla="*/ 8269447 h 8335295"/>
              <a:gd name="connsiteX3" fmla="*/ 6853384 w 6855833"/>
              <a:gd name="connsiteY3" fmla="*/ 8271896 h 8335295"/>
              <a:gd name="connsiteX4" fmla="*/ 6835349 w 6855833"/>
              <a:gd name="connsiteY4" fmla="*/ 8271896 h 8335295"/>
              <a:gd name="connsiteX5" fmla="*/ 6532134 w 6855833"/>
              <a:gd name="connsiteY5" fmla="*/ 8313095 h 8335295"/>
              <a:gd name="connsiteX6" fmla="*/ 4262 w 6855833"/>
              <a:gd name="connsiteY6" fmla="*/ 2740323 h 8335295"/>
              <a:gd name="connsiteX7" fmla="*/ 0 w 6855833"/>
              <a:gd name="connsiteY7" fmla="*/ 2727616 h 8335295"/>
              <a:gd name="connsiteX8" fmla="*/ 0 w 6855833"/>
              <a:gd name="connsiteY8" fmla="*/ 1 h 8335295"/>
              <a:gd name="connsiteX9" fmla="*/ 1452423 w 6855833"/>
              <a:gd name="connsiteY9" fmla="*/ 29136 h 8335295"/>
              <a:gd name="connsiteX10" fmla="*/ 6855405 w 6855833"/>
              <a:gd name="connsiteY10" fmla="*/ 8174267 h 8335295"/>
              <a:gd name="connsiteX11" fmla="*/ 6855829 w 6855833"/>
              <a:gd name="connsiteY11" fmla="*/ 8256538 h 8335295"/>
              <a:gd name="connsiteX0" fmla="*/ 6855829 w 6855833"/>
              <a:gd name="connsiteY0" fmla="*/ 8259500 h 8338257"/>
              <a:gd name="connsiteX1" fmla="*/ 6854652 w 6855833"/>
              <a:gd name="connsiteY1" fmla="*/ 8272235 h 8338257"/>
              <a:gd name="connsiteX2" fmla="*/ 6853384 w 6855833"/>
              <a:gd name="connsiteY2" fmla="*/ 8272409 h 8338257"/>
              <a:gd name="connsiteX3" fmla="*/ 6853384 w 6855833"/>
              <a:gd name="connsiteY3" fmla="*/ 8274858 h 8338257"/>
              <a:gd name="connsiteX4" fmla="*/ 6835349 w 6855833"/>
              <a:gd name="connsiteY4" fmla="*/ 8274858 h 8338257"/>
              <a:gd name="connsiteX5" fmla="*/ 6532134 w 6855833"/>
              <a:gd name="connsiteY5" fmla="*/ 8316057 h 8338257"/>
              <a:gd name="connsiteX6" fmla="*/ 4262 w 6855833"/>
              <a:gd name="connsiteY6" fmla="*/ 2743285 h 8338257"/>
              <a:gd name="connsiteX7" fmla="*/ 0 w 6855833"/>
              <a:gd name="connsiteY7" fmla="*/ 2730578 h 8338257"/>
              <a:gd name="connsiteX8" fmla="*/ 0 w 6855833"/>
              <a:gd name="connsiteY8" fmla="*/ 2963 h 8338257"/>
              <a:gd name="connsiteX9" fmla="*/ 1439754 w 6855833"/>
              <a:gd name="connsiteY9" fmla="*/ 0 h 8338257"/>
              <a:gd name="connsiteX10" fmla="*/ 6855405 w 6855833"/>
              <a:gd name="connsiteY10" fmla="*/ 8177229 h 8338257"/>
              <a:gd name="connsiteX11" fmla="*/ 6855829 w 6855833"/>
              <a:gd name="connsiteY11" fmla="*/ 8259500 h 8338257"/>
              <a:gd name="connsiteX0" fmla="*/ 6855829 w 6855833"/>
              <a:gd name="connsiteY0" fmla="*/ 8259500 h 8338257"/>
              <a:gd name="connsiteX1" fmla="*/ 6854652 w 6855833"/>
              <a:gd name="connsiteY1" fmla="*/ 8272235 h 8338257"/>
              <a:gd name="connsiteX2" fmla="*/ 6853384 w 6855833"/>
              <a:gd name="connsiteY2" fmla="*/ 8272409 h 8338257"/>
              <a:gd name="connsiteX3" fmla="*/ 6853384 w 6855833"/>
              <a:gd name="connsiteY3" fmla="*/ 8274858 h 8338257"/>
              <a:gd name="connsiteX4" fmla="*/ 6835349 w 6855833"/>
              <a:gd name="connsiteY4" fmla="*/ 8274858 h 8338257"/>
              <a:gd name="connsiteX5" fmla="*/ 6532134 w 6855833"/>
              <a:gd name="connsiteY5" fmla="*/ 8316057 h 8338257"/>
              <a:gd name="connsiteX6" fmla="*/ 4262 w 6855833"/>
              <a:gd name="connsiteY6" fmla="*/ 2743285 h 8338257"/>
              <a:gd name="connsiteX7" fmla="*/ 0 w 6855833"/>
              <a:gd name="connsiteY7" fmla="*/ 2730578 h 8338257"/>
              <a:gd name="connsiteX8" fmla="*/ 0 w 6855833"/>
              <a:gd name="connsiteY8" fmla="*/ 2963 h 8338257"/>
              <a:gd name="connsiteX9" fmla="*/ 1439754 w 6855833"/>
              <a:gd name="connsiteY9" fmla="*/ 0 h 8338257"/>
              <a:gd name="connsiteX10" fmla="*/ 6855405 w 6855833"/>
              <a:gd name="connsiteY10" fmla="*/ 8177229 h 8338257"/>
              <a:gd name="connsiteX11" fmla="*/ 6855829 w 6855833"/>
              <a:gd name="connsiteY11" fmla="*/ 8259500 h 8338257"/>
              <a:gd name="connsiteX0" fmla="*/ 6855829 w 6855833"/>
              <a:gd name="connsiteY0" fmla="*/ 8266166 h 8344923"/>
              <a:gd name="connsiteX1" fmla="*/ 6854652 w 6855833"/>
              <a:gd name="connsiteY1" fmla="*/ 8278901 h 8344923"/>
              <a:gd name="connsiteX2" fmla="*/ 6853384 w 6855833"/>
              <a:gd name="connsiteY2" fmla="*/ 8279075 h 8344923"/>
              <a:gd name="connsiteX3" fmla="*/ 6853384 w 6855833"/>
              <a:gd name="connsiteY3" fmla="*/ 8281524 h 8344923"/>
              <a:gd name="connsiteX4" fmla="*/ 6835349 w 6855833"/>
              <a:gd name="connsiteY4" fmla="*/ 8281524 h 8344923"/>
              <a:gd name="connsiteX5" fmla="*/ 6532134 w 6855833"/>
              <a:gd name="connsiteY5" fmla="*/ 8322723 h 8344923"/>
              <a:gd name="connsiteX6" fmla="*/ 4262 w 6855833"/>
              <a:gd name="connsiteY6" fmla="*/ 2749951 h 8344923"/>
              <a:gd name="connsiteX7" fmla="*/ 0 w 6855833"/>
              <a:gd name="connsiteY7" fmla="*/ 2737244 h 8344923"/>
              <a:gd name="connsiteX8" fmla="*/ 7602 w 6855833"/>
              <a:gd name="connsiteY8" fmla="*/ 0 h 8344923"/>
              <a:gd name="connsiteX9" fmla="*/ 1439754 w 6855833"/>
              <a:gd name="connsiteY9" fmla="*/ 6666 h 8344923"/>
              <a:gd name="connsiteX10" fmla="*/ 6855405 w 6855833"/>
              <a:gd name="connsiteY10" fmla="*/ 8183895 h 8344923"/>
              <a:gd name="connsiteX11" fmla="*/ 6855829 w 6855833"/>
              <a:gd name="connsiteY11" fmla="*/ 8266166 h 8344923"/>
              <a:gd name="connsiteX0" fmla="*/ 6855829 w 6855833"/>
              <a:gd name="connsiteY0" fmla="*/ 8266166 h 8344923"/>
              <a:gd name="connsiteX1" fmla="*/ 6854652 w 6855833"/>
              <a:gd name="connsiteY1" fmla="*/ 8278901 h 8344923"/>
              <a:gd name="connsiteX2" fmla="*/ 6853384 w 6855833"/>
              <a:gd name="connsiteY2" fmla="*/ 8279075 h 8344923"/>
              <a:gd name="connsiteX3" fmla="*/ 6853384 w 6855833"/>
              <a:gd name="connsiteY3" fmla="*/ 8281524 h 8344923"/>
              <a:gd name="connsiteX4" fmla="*/ 6835349 w 6855833"/>
              <a:gd name="connsiteY4" fmla="*/ 8281524 h 8344923"/>
              <a:gd name="connsiteX5" fmla="*/ 6532134 w 6855833"/>
              <a:gd name="connsiteY5" fmla="*/ 8322723 h 8344923"/>
              <a:gd name="connsiteX6" fmla="*/ 4262 w 6855833"/>
              <a:gd name="connsiteY6" fmla="*/ 2749951 h 8344923"/>
              <a:gd name="connsiteX7" fmla="*/ 0 w 6855833"/>
              <a:gd name="connsiteY7" fmla="*/ 2737244 h 8344923"/>
              <a:gd name="connsiteX8" fmla="*/ 7602 w 6855833"/>
              <a:gd name="connsiteY8" fmla="*/ 0 h 8344923"/>
              <a:gd name="connsiteX9" fmla="*/ 1627982 w 6855833"/>
              <a:gd name="connsiteY9" fmla="*/ 6667 h 8344923"/>
              <a:gd name="connsiteX10" fmla="*/ 6855405 w 6855833"/>
              <a:gd name="connsiteY10" fmla="*/ 8183895 h 8344923"/>
              <a:gd name="connsiteX11" fmla="*/ 6855829 w 6855833"/>
              <a:gd name="connsiteY11" fmla="*/ 8266166 h 8344923"/>
              <a:gd name="connsiteX0" fmla="*/ 6855829 w 6855833"/>
              <a:gd name="connsiteY0" fmla="*/ 8266166 h 8344923"/>
              <a:gd name="connsiteX1" fmla="*/ 6854652 w 6855833"/>
              <a:gd name="connsiteY1" fmla="*/ 8278901 h 8344923"/>
              <a:gd name="connsiteX2" fmla="*/ 6853384 w 6855833"/>
              <a:gd name="connsiteY2" fmla="*/ 8279075 h 8344923"/>
              <a:gd name="connsiteX3" fmla="*/ 6853384 w 6855833"/>
              <a:gd name="connsiteY3" fmla="*/ 8281524 h 8344923"/>
              <a:gd name="connsiteX4" fmla="*/ 6835349 w 6855833"/>
              <a:gd name="connsiteY4" fmla="*/ 8281524 h 8344923"/>
              <a:gd name="connsiteX5" fmla="*/ 6532134 w 6855833"/>
              <a:gd name="connsiteY5" fmla="*/ 8322723 h 8344923"/>
              <a:gd name="connsiteX6" fmla="*/ 4262 w 6855833"/>
              <a:gd name="connsiteY6" fmla="*/ 2749951 h 8344923"/>
              <a:gd name="connsiteX7" fmla="*/ 0 w 6855833"/>
              <a:gd name="connsiteY7" fmla="*/ 2737244 h 8344923"/>
              <a:gd name="connsiteX8" fmla="*/ 7602 w 6855833"/>
              <a:gd name="connsiteY8" fmla="*/ 0 h 8344923"/>
              <a:gd name="connsiteX9" fmla="*/ 1627982 w 6855833"/>
              <a:gd name="connsiteY9" fmla="*/ 6667 h 8344923"/>
              <a:gd name="connsiteX10" fmla="*/ 6855405 w 6855833"/>
              <a:gd name="connsiteY10" fmla="*/ 8183895 h 8344923"/>
              <a:gd name="connsiteX11" fmla="*/ 6855829 w 6855833"/>
              <a:gd name="connsiteY11" fmla="*/ 8266166 h 8344923"/>
              <a:gd name="connsiteX0" fmla="*/ 6855829 w 6855833"/>
              <a:gd name="connsiteY0" fmla="*/ 8271536 h 8350293"/>
              <a:gd name="connsiteX1" fmla="*/ 6854652 w 6855833"/>
              <a:gd name="connsiteY1" fmla="*/ 8284271 h 8350293"/>
              <a:gd name="connsiteX2" fmla="*/ 6853384 w 6855833"/>
              <a:gd name="connsiteY2" fmla="*/ 8284445 h 8350293"/>
              <a:gd name="connsiteX3" fmla="*/ 6853384 w 6855833"/>
              <a:gd name="connsiteY3" fmla="*/ 8286894 h 8350293"/>
              <a:gd name="connsiteX4" fmla="*/ 6835349 w 6855833"/>
              <a:gd name="connsiteY4" fmla="*/ 8286894 h 8350293"/>
              <a:gd name="connsiteX5" fmla="*/ 6532134 w 6855833"/>
              <a:gd name="connsiteY5" fmla="*/ 8328093 h 8350293"/>
              <a:gd name="connsiteX6" fmla="*/ 4262 w 6855833"/>
              <a:gd name="connsiteY6" fmla="*/ 2755321 h 8350293"/>
              <a:gd name="connsiteX7" fmla="*/ 0 w 6855833"/>
              <a:gd name="connsiteY7" fmla="*/ 2742614 h 8350293"/>
              <a:gd name="connsiteX8" fmla="*/ 7602 w 6855833"/>
              <a:gd name="connsiteY8" fmla="*/ 5370 h 8350293"/>
              <a:gd name="connsiteX9" fmla="*/ 1637484 w 6855833"/>
              <a:gd name="connsiteY9" fmla="*/ 1 h 8350293"/>
              <a:gd name="connsiteX10" fmla="*/ 6855405 w 6855833"/>
              <a:gd name="connsiteY10" fmla="*/ 8189265 h 8350293"/>
              <a:gd name="connsiteX11" fmla="*/ 6855829 w 6855833"/>
              <a:gd name="connsiteY11" fmla="*/ 8271536 h 8350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5833" h="8350293">
                <a:moveTo>
                  <a:pt x="6855829" y="8271536"/>
                </a:moveTo>
                <a:cubicBezTo>
                  <a:pt x="6855875" y="8274114"/>
                  <a:pt x="6855593" y="8277395"/>
                  <a:pt x="6854652" y="8284271"/>
                </a:cubicBezTo>
                <a:lnTo>
                  <a:pt x="6853384" y="8284445"/>
                </a:lnTo>
                <a:lnTo>
                  <a:pt x="6853384" y="8286894"/>
                </a:lnTo>
                <a:lnTo>
                  <a:pt x="6835349" y="8286894"/>
                </a:lnTo>
                <a:lnTo>
                  <a:pt x="6532134" y="8328093"/>
                </a:lnTo>
                <a:cubicBezTo>
                  <a:pt x="3830280" y="8597428"/>
                  <a:pt x="1292776" y="6397246"/>
                  <a:pt x="4262" y="2755321"/>
                </a:cubicBezTo>
                <a:lnTo>
                  <a:pt x="0" y="2742614"/>
                </a:lnTo>
                <a:lnTo>
                  <a:pt x="7602" y="5370"/>
                </a:lnTo>
                <a:lnTo>
                  <a:pt x="1637484" y="1"/>
                </a:lnTo>
                <a:cubicBezTo>
                  <a:pt x="1263733" y="6991297"/>
                  <a:pt x="4902989" y="8567622"/>
                  <a:pt x="6855405" y="8189265"/>
                </a:cubicBezTo>
                <a:cubicBezTo>
                  <a:pt x="6852581" y="8262395"/>
                  <a:pt x="6855687" y="8263801"/>
                  <a:pt x="6855829" y="8271536"/>
                </a:cubicBezTo>
                <a:close/>
              </a:path>
            </a:pathLst>
          </a:custGeom>
          <a:gradFill flip="none" rotWithShape="1">
            <a:gsLst>
              <a:gs pos="100000">
                <a:srgbClr val="05AEEF"/>
              </a:gs>
              <a:gs pos="0">
                <a:srgbClr val="243F8F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800">
              <a:solidFill>
                <a:prstClr val="white"/>
              </a:solidFill>
            </a:endParaRPr>
          </a:p>
        </p:txBody>
      </p:sp>
      <p:sp>
        <p:nvSpPr>
          <p:cNvPr id="25" name="자유형 24"/>
          <p:cNvSpPr>
            <a:spLocks/>
          </p:cNvSpPr>
          <p:nvPr userDrawn="1"/>
        </p:nvSpPr>
        <p:spPr bwMode="auto">
          <a:xfrm rot="5400000" flipH="1">
            <a:off x="8879592" y="3225410"/>
            <a:ext cx="927402" cy="831960"/>
          </a:xfrm>
          <a:custGeom>
            <a:avLst/>
            <a:gdLst>
              <a:gd name="connsiteX0" fmla="*/ 927402 w 927402"/>
              <a:gd name="connsiteY0" fmla="*/ 0 h 623970"/>
              <a:gd name="connsiteX1" fmla="*/ 860464 w 927402"/>
              <a:gd name="connsiteY1" fmla="*/ 35790 h 623970"/>
              <a:gd name="connsiteX2" fmla="*/ 192464 w 927402"/>
              <a:gd name="connsiteY2" fmla="*/ 473324 h 623970"/>
              <a:gd name="connsiteX3" fmla="*/ 0 w 927402"/>
              <a:gd name="connsiteY3" fmla="*/ 623970 h 623970"/>
              <a:gd name="connsiteX4" fmla="*/ 255133 w 927402"/>
              <a:gd name="connsiteY4" fmla="*/ 483105 h 623970"/>
              <a:gd name="connsiteX5" fmla="*/ 854282 w 927402"/>
              <a:gd name="connsiteY5" fmla="*/ 64742 h 623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27402" h="623970">
                <a:moveTo>
                  <a:pt x="927402" y="0"/>
                </a:moveTo>
                <a:lnTo>
                  <a:pt x="860464" y="35790"/>
                </a:lnTo>
                <a:cubicBezTo>
                  <a:pt x="632467" y="164429"/>
                  <a:pt x="409502" y="310543"/>
                  <a:pt x="192464" y="473324"/>
                </a:cubicBezTo>
                <a:lnTo>
                  <a:pt x="0" y="623970"/>
                </a:lnTo>
                <a:lnTo>
                  <a:pt x="255133" y="483105"/>
                </a:lnTo>
                <a:cubicBezTo>
                  <a:pt x="465562" y="357649"/>
                  <a:pt x="665409" y="219036"/>
                  <a:pt x="854282" y="64742"/>
                </a:cubicBez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>
              <a:solidFill>
                <a:prstClr val="white"/>
              </a:solidFill>
            </a:endParaRPr>
          </a:p>
        </p:txBody>
      </p:sp>
      <p:sp>
        <p:nvSpPr>
          <p:cNvPr id="26" name="Freeform 5"/>
          <p:cNvSpPr>
            <a:spLocks/>
          </p:cNvSpPr>
          <p:nvPr userDrawn="1"/>
        </p:nvSpPr>
        <p:spPr bwMode="auto">
          <a:xfrm rot="16200000" flipH="1">
            <a:off x="2953377" y="-3008604"/>
            <a:ext cx="4833255" cy="10850468"/>
          </a:xfrm>
          <a:custGeom>
            <a:avLst/>
            <a:gdLst>
              <a:gd name="T0" fmla="*/ 0 w 5100"/>
              <a:gd name="T1" fmla="*/ 3539 h 3539"/>
              <a:gd name="T2" fmla="*/ 5100 w 5100"/>
              <a:gd name="T3" fmla="*/ 0 h 3539"/>
              <a:gd name="connsiteX0" fmla="*/ 0 w 10000"/>
              <a:gd name="connsiteY0" fmla="*/ 10000 h 10000"/>
              <a:gd name="connsiteX1" fmla="*/ 10000 w 10000"/>
              <a:gd name="connsiteY1" fmla="*/ 0 h 10000"/>
              <a:gd name="connsiteX0" fmla="*/ 0 w 10000"/>
              <a:gd name="connsiteY0" fmla="*/ 10000 h 10034"/>
              <a:gd name="connsiteX1" fmla="*/ 10000 w 10000"/>
              <a:gd name="connsiteY1" fmla="*/ 0 h 10034"/>
              <a:gd name="connsiteX0" fmla="*/ 0 w 9725"/>
              <a:gd name="connsiteY0" fmla="*/ 10000 h 10034"/>
              <a:gd name="connsiteX1" fmla="*/ 9725 w 9725"/>
              <a:gd name="connsiteY1" fmla="*/ 0 h 10034"/>
              <a:gd name="connsiteX0" fmla="*/ 0 w 10000"/>
              <a:gd name="connsiteY0" fmla="*/ 9966 h 10021"/>
              <a:gd name="connsiteX1" fmla="*/ 10000 w 10000"/>
              <a:gd name="connsiteY1" fmla="*/ 0 h 10021"/>
              <a:gd name="connsiteX0" fmla="*/ 0 w 10000"/>
              <a:gd name="connsiteY0" fmla="*/ 9943 h 10000"/>
              <a:gd name="connsiteX1" fmla="*/ 10000 w 10000"/>
              <a:gd name="connsiteY1" fmla="*/ 0 h 10000"/>
              <a:gd name="connsiteX0" fmla="*/ 0 w 10417"/>
              <a:gd name="connsiteY0" fmla="*/ 9943 h 10000"/>
              <a:gd name="connsiteX1" fmla="*/ 10417 w 10417"/>
              <a:gd name="connsiteY1" fmla="*/ 0 h 10000"/>
              <a:gd name="connsiteX0" fmla="*/ 0 w 10417"/>
              <a:gd name="connsiteY0" fmla="*/ 10106 h 10148"/>
              <a:gd name="connsiteX1" fmla="*/ 10417 w 10417"/>
              <a:gd name="connsiteY1" fmla="*/ 0 h 10148"/>
              <a:gd name="connsiteX0" fmla="*/ 0 w 10417"/>
              <a:gd name="connsiteY0" fmla="*/ 11131 h 11131"/>
              <a:gd name="connsiteX1" fmla="*/ 10417 w 10417"/>
              <a:gd name="connsiteY1" fmla="*/ 0 h 11131"/>
              <a:gd name="connsiteX0" fmla="*/ 0 w 10432"/>
              <a:gd name="connsiteY0" fmla="*/ 11131 h 11131"/>
              <a:gd name="connsiteX1" fmla="*/ 10417 w 10432"/>
              <a:gd name="connsiteY1" fmla="*/ 0 h 11131"/>
              <a:gd name="connsiteX0" fmla="*/ 0 w 10458"/>
              <a:gd name="connsiteY0" fmla="*/ 11131 h 11131"/>
              <a:gd name="connsiteX1" fmla="*/ 10417 w 10458"/>
              <a:gd name="connsiteY1" fmla="*/ 0 h 11131"/>
              <a:gd name="connsiteX0" fmla="*/ 0 w 10961"/>
              <a:gd name="connsiteY0" fmla="*/ 11131 h 11131"/>
              <a:gd name="connsiteX1" fmla="*/ 10417 w 10961"/>
              <a:gd name="connsiteY1" fmla="*/ 0 h 11131"/>
              <a:gd name="connsiteX0" fmla="*/ 0 w 10853"/>
              <a:gd name="connsiteY0" fmla="*/ 10710 h 10710"/>
              <a:gd name="connsiteX1" fmla="*/ 10306 w 10853"/>
              <a:gd name="connsiteY1" fmla="*/ 0 h 10710"/>
              <a:gd name="connsiteX0" fmla="*/ 0 w 10961"/>
              <a:gd name="connsiteY0" fmla="*/ 10710 h 10710"/>
              <a:gd name="connsiteX1" fmla="*/ 10417 w 10961"/>
              <a:gd name="connsiteY1" fmla="*/ 0 h 10710"/>
              <a:gd name="connsiteX0" fmla="*/ 0 w 11439"/>
              <a:gd name="connsiteY0" fmla="*/ 10710 h 10734"/>
              <a:gd name="connsiteX1" fmla="*/ 10417 w 11439"/>
              <a:gd name="connsiteY1" fmla="*/ 0 h 10734"/>
              <a:gd name="connsiteX0" fmla="*/ 0 w 11060"/>
              <a:gd name="connsiteY0" fmla="*/ 10710 h 10760"/>
              <a:gd name="connsiteX1" fmla="*/ 10417 w 11060"/>
              <a:gd name="connsiteY1" fmla="*/ 0 h 10760"/>
              <a:gd name="connsiteX0" fmla="*/ 0 w 10494"/>
              <a:gd name="connsiteY0" fmla="*/ 10637 h 10694"/>
              <a:gd name="connsiteX1" fmla="*/ 9828 w 10494"/>
              <a:gd name="connsiteY1" fmla="*/ 0 h 10694"/>
              <a:gd name="connsiteX0" fmla="*/ 0 w 11375"/>
              <a:gd name="connsiteY0" fmla="*/ 10637 h 10645"/>
              <a:gd name="connsiteX1" fmla="*/ 9828 w 11375"/>
              <a:gd name="connsiteY1" fmla="*/ 0 h 10645"/>
              <a:gd name="connsiteX0" fmla="*/ 0 w 11889"/>
              <a:gd name="connsiteY0" fmla="*/ 10637 h 10637"/>
              <a:gd name="connsiteX1" fmla="*/ 9828 w 11889"/>
              <a:gd name="connsiteY1" fmla="*/ 0 h 10637"/>
              <a:gd name="connsiteX0" fmla="*/ 0 w 11855"/>
              <a:gd name="connsiteY0" fmla="*/ 10510 h 10510"/>
              <a:gd name="connsiteX1" fmla="*/ 9791 w 11855"/>
              <a:gd name="connsiteY1" fmla="*/ 0 h 10510"/>
              <a:gd name="connsiteX0" fmla="*/ 0 w 11855"/>
              <a:gd name="connsiteY0" fmla="*/ 10510 h 10510"/>
              <a:gd name="connsiteX1" fmla="*/ 9791 w 11855"/>
              <a:gd name="connsiteY1" fmla="*/ 0 h 10510"/>
              <a:gd name="connsiteX0" fmla="*/ 0 w 11406"/>
              <a:gd name="connsiteY0" fmla="*/ 10510 h 10530"/>
              <a:gd name="connsiteX1" fmla="*/ 9791 w 11406"/>
              <a:gd name="connsiteY1" fmla="*/ 0 h 10530"/>
              <a:gd name="connsiteX0" fmla="*/ 0 w 11164"/>
              <a:gd name="connsiteY0" fmla="*/ 10510 h 10559"/>
              <a:gd name="connsiteX1" fmla="*/ 9791 w 11164"/>
              <a:gd name="connsiteY1" fmla="*/ 0 h 10559"/>
              <a:gd name="connsiteX0" fmla="*/ 0 w 12786"/>
              <a:gd name="connsiteY0" fmla="*/ 10546 h 10592"/>
              <a:gd name="connsiteX1" fmla="*/ 11522 w 12786"/>
              <a:gd name="connsiteY1" fmla="*/ 0 h 10592"/>
              <a:gd name="connsiteX0" fmla="*/ 0 w 11951"/>
              <a:gd name="connsiteY0" fmla="*/ 10546 h 10586"/>
              <a:gd name="connsiteX1" fmla="*/ 11522 w 11951"/>
              <a:gd name="connsiteY1" fmla="*/ 0 h 10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1951" h="10586">
                <a:moveTo>
                  <a:pt x="0" y="10546"/>
                </a:moveTo>
                <a:cubicBezTo>
                  <a:pt x="0" y="10546"/>
                  <a:pt x="14614" y="11821"/>
                  <a:pt x="11522" y="0"/>
                </a:cubicBezTo>
              </a:path>
            </a:pathLst>
          </a:custGeom>
          <a:noFill/>
          <a:ln w="6350" cap="flat">
            <a:solidFill>
              <a:srgbClr val="7F7F7F">
                <a:alpha val="30000"/>
              </a:srgb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1800">
              <a:solidFill>
                <a:prstClr val="black"/>
              </a:solidFill>
            </a:endParaRPr>
          </a:p>
        </p:txBody>
      </p:sp>
      <p:sp>
        <p:nvSpPr>
          <p:cNvPr id="27" name="Freeform 5"/>
          <p:cNvSpPr>
            <a:spLocks/>
          </p:cNvSpPr>
          <p:nvPr userDrawn="1"/>
        </p:nvSpPr>
        <p:spPr bwMode="auto">
          <a:xfrm rot="16200000" flipH="1">
            <a:off x="3207268" y="-3240777"/>
            <a:ext cx="4484910" cy="10966473"/>
          </a:xfrm>
          <a:custGeom>
            <a:avLst/>
            <a:gdLst>
              <a:gd name="T0" fmla="*/ 0 w 5100"/>
              <a:gd name="T1" fmla="*/ 3539 h 3539"/>
              <a:gd name="T2" fmla="*/ 5100 w 5100"/>
              <a:gd name="T3" fmla="*/ 0 h 3539"/>
              <a:gd name="connsiteX0" fmla="*/ 0 w 10000"/>
              <a:gd name="connsiteY0" fmla="*/ 10000 h 10000"/>
              <a:gd name="connsiteX1" fmla="*/ 10000 w 10000"/>
              <a:gd name="connsiteY1" fmla="*/ 0 h 10000"/>
              <a:gd name="connsiteX0" fmla="*/ 0 w 10000"/>
              <a:gd name="connsiteY0" fmla="*/ 10000 h 10034"/>
              <a:gd name="connsiteX1" fmla="*/ 10000 w 10000"/>
              <a:gd name="connsiteY1" fmla="*/ 0 h 10034"/>
              <a:gd name="connsiteX0" fmla="*/ 0 w 9725"/>
              <a:gd name="connsiteY0" fmla="*/ 10000 h 10034"/>
              <a:gd name="connsiteX1" fmla="*/ 9725 w 9725"/>
              <a:gd name="connsiteY1" fmla="*/ 0 h 10034"/>
              <a:gd name="connsiteX0" fmla="*/ 0 w 10000"/>
              <a:gd name="connsiteY0" fmla="*/ 9966 h 10021"/>
              <a:gd name="connsiteX1" fmla="*/ 10000 w 10000"/>
              <a:gd name="connsiteY1" fmla="*/ 0 h 10021"/>
              <a:gd name="connsiteX0" fmla="*/ 0 w 10000"/>
              <a:gd name="connsiteY0" fmla="*/ 9943 h 10000"/>
              <a:gd name="connsiteX1" fmla="*/ 10000 w 10000"/>
              <a:gd name="connsiteY1" fmla="*/ 0 h 10000"/>
              <a:gd name="connsiteX0" fmla="*/ 0 w 10417"/>
              <a:gd name="connsiteY0" fmla="*/ 9943 h 10000"/>
              <a:gd name="connsiteX1" fmla="*/ 10417 w 10417"/>
              <a:gd name="connsiteY1" fmla="*/ 0 h 10000"/>
              <a:gd name="connsiteX0" fmla="*/ 0 w 10417"/>
              <a:gd name="connsiteY0" fmla="*/ 10106 h 10148"/>
              <a:gd name="connsiteX1" fmla="*/ 10417 w 10417"/>
              <a:gd name="connsiteY1" fmla="*/ 0 h 10148"/>
              <a:gd name="connsiteX0" fmla="*/ 0 w 10417"/>
              <a:gd name="connsiteY0" fmla="*/ 11131 h 11131"/>
              <a:gd name="connsiteX1" fmla="*/ 10417 w 10417"/>
              <a:gd name="connsiteY1" fmla="*/ 0 h 11131"/>
              <a:gd name="connsiteX0" fmla="*/ 0 w 10432"/>
              <a:gd name="connsiteY0" fmla="*/ 11131 h 11131"/>
              <a:gd name="connsiteX1" fmla="*/ 10417 w 10432"/>
              <a:gd name="connsiteY1" fmla="*/ 0 h 11131"/>
              <a:gd name="connsiteX0" fmla="*/ 0 w 10458"/>
              <a:gd name="connsiteY0" fmla="*/ 11131 h 11131"/>
              <a:gd name="connsiteX1" fmla="*/ 10417 w 10458"/>
              <a:gd name="connsiteY1" fmla="*/ 0 h 11131"/>
              <a:gd name="connsiteX0" fmla="*/ 0 w 10961"/>
              <a:gd name="connsiteY0" fmla="*/ 11131 h 11131"/>
              <a:gd name="connsiteX1" fmla="*/ 10417 w 10961"/>
              <a:gd name="connsiteY1" fmla="*/ 0 h 11131"/>
              <a:gd name="connsiteX0" fmla="*/ 0 w 10853"/>
              <a:gd name="connsiteY0" fmla="*/ 10710 h 10710"/>
              <a:gd name="connsiteX1" fmla="*/ 10306 w 10853"/>
              <a:gd name="connsiteY1" fmla="*/ 0 h 10710"/>
              <a:gd name="connsiteX0" fmla="*/ 0 w 10961"/>
              <a:gd name="connsiteY0" fmla="*/ 10710 h 10710"/>
              <a:gd name="connsiteX1" fmla="*/ 10417 w 10961"/>
              <a:gd name="connsiteY1" fmla="*/ 0 h 10710"/>
              <a:gd name="connsiteX0" fmla="*/ 0 w 11439"/>
              <a:gd name="connsiteY0" fmla="*/ 10710 h 10734"/>
              <a:gd name="connsiteX1" fmla="*/ 10417 w 11439"/>
              <a:gd name="connsiteY1" fmla="*/ 0 h 10734"/>
              <a:gd name="connsiteX0" fmla="*/ 0 w 11060"/>
              <a:gd name="connsiteY0" fmla="*/ 10710 h 10760"/>
              <a:gd name="connsiteX1" fmla="*/ 10417 w 11060"/>
              <a:gd name="connsiteY1" fmla="*/ 0 h 10760"/>
              <a:gd name="connsiteX0" fmla="*/ 0 w 10494"/>
              <a:gd name="connsiteY0" fmla="*/ 10637 h 10694"/>
              <a:gd name="connsiteX1" fmla="*/ 9828 w 10494"/>
              <a:gd name="connsiteY1" fmla="*/ 0 h 10694"/>
              <a:gd name="connsiteX0" fmla="*/ 0 w 11375"/>
              <a:gd name="connsiteY0" fmla="*/ 10637 h 10645"/>
              <a:gd name="connsiteX1" fmla="*/ 9828 w 11375"/>
              <a:gd name="connsiteY1" fmla="*/ 0 h 10645"/>
              <a:gd name="connsiteX0" fmla="*/ 0 w 11889"/>
              <a:gd name="connsiteY0" fmla="*/ 10637 h 10637"/>
              <a:gd name="connsiteX1" fmla="*/ 9828 w 11889"/>
              <a:gd name="connsiteY1" fmla="*/ 0 h 10637"/>
              <a:gd name="connsiteX0" fmla="*/ 0 w 11855"/>
              <a:gd name="connsiteY0" fmla="*/ 10510 h 10510"/>
              <a:gd name="connsiteX1" fmla="*/ 9791 w 11855"/>
              <a:gd name="connsiteY1" fmla="*/ 0 h 10510"/>
              <a:gd name="connsiteX0" fmla="*/ 0 w 11855"/>
              <a:gd name="connsiteY0" fmla="*/ 10510 h 10510"/>
              <a:gd name="connsiteX1" fmla="*/ 9791 w 11855"/>
              <a:gd name="connsiteY1" fmla="*/ 0 h 10510"/>
              <a:gd name="connsiteX0" fmla="*/ 0 w 11406"/>
              <a:gd name="connsiteY0" fmla="*/ 10510 h 10530"/>
              <a:gd name="connsiteX1" fmla="*/ 9791 w 11406"/>
              <a:gd name="connsiteY1" fmla="*/ 0 h 10530"/>
              <a:gd name="connsiteX0" fmla="*/ 0 w 11164"/>
              <a:gd name="connsiteY0" fmla="*/ 10510 h 10559"/>
              <a:gd name="connsiteX1" fmla="*/ 9791 w 11164"/>
              <a:gd name="connsiteY1" fmla="*/ 0 h 10559"/>
              <a:gd name="connsiteX0" fmla="*/ 0 w 12786"/>
              <a:gd name="connsiteY0" fmla="*/ 10546 h 10592"/>
              <a:gd name="connsiteX1" fmla="*/ 11522 w 12786"/>
              <a:gd name="connsiteY1" fmla="*/ 0 h 10592"/>
              <a:gd name="connsiteX0" fmla="*/ 0 w 11951"/>
              <a:gd name="connsiteY0" fmla="*/ 10546 h 10586"/>
              <a:gd name="connsiteX1" fmla="*/ 11522 w 11951"/>
              <a:gd name="connsiteY1" fmla="*/ 0 h 10586"/>
              <a:gd name="connsiteX0" fmla="*/ 0 w 11423"/>
              <a:gd name="connsiteY0" fmla="*/ 10363 h 10420"/>
              <a:gd name="connsiteX1" fmla="*/ 10980 w 11423"/>
              <a:gd name="connsiteY1" fmla="*/ 0 h 10420"/>
              <a:gd name="connsiteX0" fmla="*/ 0 w 11612"/>
              <a:gd name="connsiteY0" fmla="*/ 10363 h 10377"/>
              <a:gd name="connsiteX1" fmla="*/ 10980 w 11612"/>
              <a:gd name="connsiteY1" fmla="*/ 0 h 10377"/>
              <a:gd name="connsiteX0" fmla="*/ 0 w 11612"/>
              <a:gd name="connsiteY0" fmla="*/ 10271 h 10289"/>
              <a:gd name="connsiteX1" fmla="*/ 10980 w 11612"/>
              <a:gd name="connsiteY1" fmla="*/ 0 h 10289"/>
              <a:gd name="connsiteX0" fmla="*/ 0 w 11735"/>
              <a:gd name="connsiteY0" fmla="*/ 10271 h 10297"/>
              <a:gd name="connsiteX1" fmla="*/ 10980 w 11735"/>
              <a:gd name="connsiteY1" fmla="*/ 0 h 10297"/>
              <a:gd name="connsiteX0" fmla="*/ 0 w 11342"/>
              <a:gd name="connsiteY0" fmla="*/ 10238 h 10267"/>
              <a:gd name="connsiteX1" fmla="*/ 10570 w 11342"/>
              <a:gd name="connsiteY1" fmla="*/ 0 h 10267"/>
              <a:gd name="connsiteX0" fmla="*/ 0 w 11342"/>
              <a:gd name="connsiteY0" fmla="*/ 10238 h 10274"/>
              <a:gd name="connsiteX1" fmla="*/ 10570 w 11342"/>
              <a:gd name="connsiteY1" fmla="*/ 0 h 10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1342" h="10274">
                <a:moveTo>
                  <a:pt x="0" y="10238"/>
                </a:moveTo>
                <a:cubicBezTo>
                  <a:pt x="0" y="10238"/>
                  <a:pt x="14843" y="11439"/>
                  <a:pt x="10570" y="0"/>
                </a:cubicBezTo>
              </a:path>
            </a:pathLst>
          </a:custGeom>
          <a:noFill/>
          <a:ln w="6350" cap="flat">
            <a:solidFill>
              <a:srgbClr val="7F7F7F">
                <a:alpha val="20000"/>
              </a:srgb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3589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  <p15:guide id="3" pos="385">
          <p15:clr>
            <a:srgbClr val="FBAE40"/>
          </p15:clr>
        </p15:guide>
        <p15:guide id="4" pos="567">
          <p15:clr>
            <a:srgbClr val="FBAE40"/>
          </p15:clr>
        </p15:guide>
        <p15:guide id="5" pos="476">
          <p15:clr>
            <a:srgbClr val="FBAE40"/>
          </p15:clr>
        </p15:guide>
        <p15:guide id="6" pos="5465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tandard_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텍스트 개체 틀 4"/>
          <p:cNvSpPr>
            <a:spLocks noGrp="1"/>
          </p:cNvSpPr>
          <p:nvPr>
            <p:ph type="body" sz="quarter" idx="15" hasCustomPrompt="1"/>
          </p:nvPr>
        </p:nvSpPr>
        <p:spPr>
          <a:xfrm>
            <a:off x="781894" y="3551555"/>
            <a:ext cx="3847207" cy="553998"/>
          </a:xfrm>
          <a:prstGeom prst="rect">
            <a:avLst/>
          </a:prstGeom>
        </p:spPr>
        <p:txBody>
          <a:bodyPr wrap="none" lIns="0" tIns="0" rIns="0" bIns="0">
            <a:spAutoFit/>
            <a:scene3d>
              <a:camera prst="orthographicFront"/>
              <a:lightRig rig="threePt" dir="t"/>
            </a:scene3d>
            <a:sp3d>
              <a:bevelT w="0" h="0"/>
            </a:sp3d>
          </a:bodyPr>
          <a:lstStyle>
            <a:lvl1pPr marL="0" indent="0" algn="l" defTabSz="914400" rtl="0" eaLnBrk="1" latinLnBrk="1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ko-KR" altLang="en-US" sz="3600" b="1" kern="1200" spc="-200" dirty="0">
                <a:solidFill>
                  <a:srgbClr val="002060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Tahoma" panose="020B0604030504040204" pitchFamily="34" charset="0"/>
              </a:defRPr>
            </a:lvl1pPr>
          </a:lstStyle>
          <a:p>
            <a:pPr lvl="0"/>
            <a:r>
              <a:rPr lang="en-US" altLang="ko-KR" dirty="0"/>
              <a:t>01. </a:t>
            </a:r>
            <a:r>
              <a:rPr lang="ko-KR" altLang="en-US" dirty="0"/>
              <a:t>제목을 입력하세요</a:t>
            </a:r>
          </a:p>
        </p:txBody>
      </p:sp>
      <p:sp>
        <p:nvSpPr>
          <p:cNvPr id="34" name="Freeform 5"/>
          <p:cNvSpPr>
            <a:spLocks/>
          </p:cNvSpPr>
          <p:nvPr userDrawn="1"/>
        </p:nvSpPr>
        <p:spPr bwMode="auto">
          <a:xfrm rot="10800000" flipH="1">
            <a:off x="0" y="5826102"/>
            <a:ext cx="5503333" cy="1038142"/>
          </a:xfrm>
          <a:custGeom>
            <a:avLst/>
            <a:gdLst>
              <a:gd name="T0" fmla="*/ 0 w 308"/>
              <a:gd name="T1" fmla="*/ 245 h 269"/>
              <a:gd name="T2" fmla="*/ 0 w 308"/>
              <a:gd name="T3" fmla="*/ 251 h 269"/>
              <a:gd name="T4" fmla="*/ 308 w 308"/>
              <a:gd name="T5" fmla="*/ 0 h 269"/>
              <a:gd name="T6" fmla="*/ 201 w 308"/>
              <a:gd name="T7" fmla="*/ 0 h 269"/>
              <a:gd name="T8" fmla="*/ 0 w 308"/>
              <a:gd name="T9" fmla="*/ 245 h 269"/>
              <a:gd name="connsiteX0" fmla="*/ 0 w 10000"/>
              <a:gd name="connsiteY0" fmla="*/ 9108 h 9405"/>
              <a:gd name="connsiteX1" fmla="*/ 0 w 10000"/>
              <a:gd name="connsiteY1" fmla="*/ 9331 h 9405"/>
              <a:gd name="connsiteX2" fmla="*/ 10000 w 10000"/>
              <a:gd name="connsiteY2" fmla="*/ 0 h 9405"/>
              <a:gd name="connsiteX3" fmla="*/ 6526 w 10000"/>
              <a:gd name="connsiteY3" fmla="*/ 0 h 9405"/>
              <a:gd name="connsiteX4" fmla="*/ 0 w 10000"/>
              <a:gd name="connsiteY4" fmla="*/ 9108 h 9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9405">
                <a:moveTo>
                  <a:pt x="0" y="9108"/>
                </a:moveTo>
                <a:lnTo>
                  <a:pt x="0" y="9331"/>
                </a:lnTo>
                <a:cubicBezTo>
                  <a:pt x="4578" y="10000"/>
                  <a:pt x="8896" y="6097"/>
                  <a:pt x="10000" y="0"/>
                </a:cubicBezTo>
                <a:lnTo>
                  <a:pt x="6526" y="0"/>
                </a:lnTo>
                <a:cubicBezTo>
                  <a:pt x="7506" y="5114"/>
                  <a:pt x="3896" y="8810"/>
                  <a:pt x="0" y="9108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1800">
              <a:solidFill>
                <a:prstClr val="black"/>
              </a:solidFill>
            </a:endParaRPr>
          </a:p>
        </p:txBody>
      </p:sp>
      <p:sp>
        <p:nvSpPr>
          <p:cNvPr id="35" name="Freeform 5"/>
          <p:cNvSpPr>
            <a:spLocks/>
          </p:cNvSpPr>
          <p:nvPr userDrawn="1"/>
        </p:nvSpPr>
        <p:spPr bwMode="auto">
          <a:xfrm rot="10382799" flipH="1">
            <a:off x="63888" y="5484883"/>
            <a:ext cx="3359069" cy="1543935"/>
          </a:xfrm>
          <a:custGeom>
            <a:avLst/>
            <a:gdLst>
              <a:gd name="T0" fmla="*/ 0 w 5100"/>
              <a:gd name="T1" fmla="*/ 3539 h 3539"/>
              <a:gd name="T2" fmla="*/ 5100 w 5100"/>
              <a:gd name="T3" fmla="*/ 0 h 3539"/>
              <a:gd name="connsiteX0" fmla="*/ 0 w 10000"/>
              <a:gd name="connsiteY0" fmla="*/ 10000 h 10000"/>
              <a:gd name="connsiteX1" fmla="*/ 10000 w 10000"/>
              <a:gd name="connsiteY1" fmla="*/ 0 h 10000"/>
              <a:gd name="connsiteX0" fmla="*/ 0 w 10000"/>
              <a:gd name="connsiteY0" fmla="*/ 10000 h 10034"/>
              <a:gd name="connsiteX1" fmla="*/ 10000 w 10000"/>
              <a:gd name="connsiteY1" fmla="*/ 0 h 10034"/>
              <a:gd name="connsiteX0" fmla="*/ 0 w 9725"/>
              <a:gd name="connsiteY0" fmla="*/ 10000 h 10034"/>
              <a:gd name="connsiteX1" fmla="*/ 9725 w 9725"/>
              <a:gd name="connsiteY1" fmla="*/ 0 h 10034"/>
              <a:gd name="connsiteX0" fmla="*/ 0 w 10000"/>
              <a:gd name="connsiteY0" fmla="*/ 9966 h 10021"/>
              <a:gd name="connsiteX1" fmla="*/ 10000 w 10000"/>
              <a:gd name="connsiteY1" fmla="*/ 0 h 10021"/>
              <a:gd name="connsiteX0" fmla="*/ 0 w 10000"/>
              <a:gd name="connsiteY0" fmla="*/ 9943 h 10000"/>
              <a:gd name="connsiteX1" fmla="*/ 10000 w 10000"/>
              <a:gd name="connsiteY1" fmla="*/ 0 h 10000"/>
              <a:gd name="connsiteX0" fmla="*/ 0 w 10417"/>
              <a:gd name="connsiteY0" fmla="*/ 9943 h 10000"/>
              <a:gd name="connsiteX1" fmla="*/ 10417 w 10417"/>
              <a:gd name="connsiteY1" fmla="*/ 0 h 10000"/>
              <a:gd name="connsiteX0" fmla="*/ 0 w 10417"/>
              <a:gd name="connsiteY0" fmla="*/ 10106 h 10148"/>
              <a:gd name="connsiteX1" fmla="*/ 10417 w 10417"/>
              <a:gd name="connsiteY1" fmla="*/ 0 h 10148"/>
              <a:gd name="connsiteX0" fmla="*/ 0 w 10417"/>
              <a:gd name="connsiteY0" fmla="*/ 11131 h 11131"/>
              <a:gd name="connsiteX1" fmla="*/ 10417 w 10417"/>
              <a:gd name="connsiteY1" fmla="*/ 0 h 11131"/>
              <a:gd name="connsiteX0" fmla="*/ 0 w 10432"/>
              <a:gd name="connsiteY0" fmla="*/ 11131 h 11131"/>
              <a:gd name="connsiteX1" fmla="*/ 10417 w 10432"/>
              <a:gd name="connsiteY1" fmla="*/ 0 h 11131"/>
              <a:gd name="connsiteX0" fmla="*/ 0 w 10458"/>
              <a:gd name="connsiteY0" fmla="*/ 11131 h 11131"/>
              <a:gd name="connsiteX1" fmla="*/ 10417 w 10458"/>
              <a:gd name="connsiteY1" fmla="*/ 0 h 11131"/>
              <a:gd name="connsiteX0" fmla="*/ 0 w 10773"/>
              <a:gd name="connsiteY0" fmla="*/ 11131 h 11131"/>
              <a:gd name="connsiteX1" fmla="*/ 10417 w 10773"/>
              <a:gd name="connsiteY1" fmla="*/ 0 h 11131"/>
              <a:gd name="connsiteX0" fmla="*/ 0 w 10795"/>
              <a:gd name="connsiteY0" fmla="*/ 11131 h 11131"/>
              <a:gd name="connsiteX1" fmla="*/ 10417 w 10795"/>
              <a:gd name="connsiteY1" fmla="*/ 0 h 11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795" h="11131">
                <a:moveTo>
                  <a:pt x="0" y="11131"/>
                </a:moveTo>
                <a:cubicBezTo>
                  <a:pt x="0" y="11131"/>
                  <a:pt x="13172" y="8914"/>
                  <a:pt x="10417" y="0"/>
                </a:cubicBezTo>
              </a:path>
            </a:pathLst>
          </a:custGeom>
          <a:noFill/>
          <a:ln w="6350" cap="flat">
            <a:solidFill>
              <a:schemeClr val="bg1">
                <a:lumMod val="65000"/>
                <a:alpha val="44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1800">
              <a:solidFill>
                <a:prstClr val="black"/>
              </a:solidFill>
            </a:endParaRPr>
          </a:p>
        </p:txBody>
      </p:sp>
      <p:sp>
        <p:nvSpPr>
          <p:cNvPr id="37" name="TextBox 36"/>
          <p:cNvSpPr txBox="1"/>
          <p:nvPr userDrawn="1"/>
        </p:nvSpPr>
        <p:spPr>
          <a:xfrm>
            <a:off x="808567" y="3236443"/>
            <a:ext cx="3670253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  <a:scene3d>
              <a:camera prst="orthographicFront"/>
              <a:lightRig rig="threePt" dir="t"/>
            </a:scene3d>
            <a:sp3d>
              <a:bevelT w="0" h="0"/>
            </a:sp3d>
          </a:bodyPr>
          <a:lstStyle/>
          <a:p>
            <a:pPr algn="dist"/>
            <a:r>
              <a:rPr lang="en-US" altLang="ko-KR" sz="1400">
                <a:solidFill>
                  <a:prstClr val="black">
                    <a:lumMod val="75000"/>
                    <a:lumOff val="25000"/>
                  </a:prstClr>
                </a:solidFill>
                <a:latin typeface="Tw Cen MT" panose="020B0602020104020603" pitchFamily="34" charset="0"/>
              </a:rPr>
              <a:t>KOREA EXCHANGE</a:t>
            </a:r>
            <a:endParaRPr lang="ko-KR" altLang="en-US" sz="1400">
              <a:solidFill>
                <a:prstClr val="black">
                  <a:lumMod val="75000"/>
                  <a:lumOff val="25000"/>
                </a:prstClr>
              </a:solidFill>
              <a:latin typeface="Tw Cen MT" panose="020B0602020104020603" pitchFamily="34" charset="0"/>
            </a:endParaRPr>
          </a:p>
        </p:txBody>
      </p:sp>
      <p:sp>
        <p:nvSpPr>
          <p:cNvPr id="39" name="Freeform 5"/>
          <p:cNvSpPr>
            <a:spLocks/>
          </p:cNvSpPr>
          <p:nvPr userDrawn="1"/>
        </p:nvSpPr>
        <p:spPr bwMode="auto">
          <a:xfrm rot="10800000" flipV="1">
            <a:off x="3323151" y="2"/>
            <a:ext cx="8868700" cy="3949373"/>
          </a:xfrm>
          <a:custGeom>
            <a:avLst/>
            <a:gdLst>
              <a:gd name="T0" fmla="*/ 0 w 308"/>
              <a:gd name="T1" fmla="*/ 245 h 269"/>
              <a:gd name="T2" fmla="*/ 0 w 308"/>
              <a:gd name="T3" fmla="*/ 251 h 269"/>
              <a:gd name="T4" fmla="*/ 308 w 308"/>
              <a:gd name="T5" fmla="*/ 0 h 269"/>
              <a:gd name="T6" fmla="*/ 201 w 308"/>
              <a:gd name="T7" fmla="*/ 0 h 269"/>
              <a:gd name="T8" fmla="*/ 0 w 308"/>
              <a:gd name="T9" fmla="*/ 245 h 269"/>
              <a:gd name="connsiteX0" fmla="*/ 0 w 10000"/>
              <a:gd name="connsiteY0" fmla="*/ 9108 h 9405"/>
              <a:gd name="connsiteX1" fmla="*/ 0 w 10000"/>
              <a:gd name="connsiteY1" fmla="*/ 9331 h 9405"/>
              <a:gd name="connsiteX2" fmla="*/ 10000 w 10000"/>
              <a:gd name="connsiteY2" fmla="*/ 0 h 9405"/>
              <a:gd name="connsiteX3" fmla="*/ 6526 w 10000"/>
              <a:gd name="connsiteY3" fmla="*/ 0 h 9405"/>
              <a:gd name="connsiteX4" fmla="*/ 0 w 10000"/>
              <a:gd name="connsiteY4" fmla="*/ 9108 h 9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9405">
                <a:moveTo>
                  <a:pt x="0" y="9108"/>
                </a:moveTo>
                <a:lnTo>
                  <a:pt x="0" y="9331"/>
                </a:lnTo>
                <a:cubicBezTo>
                  <a:pt x="4578" y="10000"/>
                  <a:pt x="8896" y="6097"/>
                  <a:pt x="10000" y="0"/>
                </a:cubicBezTo>
                <a:lnTo>
                  <a:pt x="6526" y="0"/>
                </a:lnTo>
                <a:cubicBezTo>
                  <a:pt x="7506" y="5114"/>
                  <a:pt x="3896" y="8810"/>
                  <a:pt x="0" y="9108"/>
                </a:cubicBezTo>
                <a:close/>
              </a:path>
            </a:pathLst>
          </a:custGeom>
          <a:solidFill>
            <a:schemeClr val="bg2">
              <a:alpha val="3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1800">
              <a:solidFill>
                <a:prstClr val="black"/>
              </a:solidFill>
            </a:endParaRPr>
          </a:p>
        </p:txBody>
      </p:sp>
      <p:sp>
        <p:nvSpPr>
          <p:cNvPr id="40" name="자유형 39"/>
          <p:cNvSpPr/>
          <p:nvPr userDrawn="1"/>
        </p:nvSpPr>
        <p:spPr>
          <a:xfrm>
            <a:off x="3335866" y="2"/>
            <a:ext cx="8857745" cy="3853025"/>
          </a:xfrm>
          <a:custGeom>
            <a:avLst/>
            <a:gdLst>
              <a:gd name="connsiteX0" fmla="*/ 1802514 w 7737325"/>
              <a:gd name="connsiteY0" fmla="*/ 0 h 3686710"/>
              <a:gd name="connsiteX1" fmla="*/ 7736886 w 7737325"/>
              <a:gd name="connsiteY1" fmla="*/ 3615505 h 3686710"/>
              <a:gd name="connsiteX2" fmla="*/ 7736112 w 7737325"/>
              <a:gd name="connsiteY2" fmla="*/ 3657516 h 3686710"/>
              <a:gd name="connsiteX3" fmla="*/ 7734810 w 7737325"/>
              <a:gd name="connsiteY3" fmla="*/ 3657593 h 3686710"/>
              <a:gd name="connsiteX4" fmla="*/ 7734810 w 7737325"/>
              <a:gd name="connsiteY4" fmla="*/ 3658676 h 3686710"/>
              <a:gd name="connsiteX5" fmla="*/ 7716280 w 7737325"/>
              <a:gd name="connsiteY5" fmla="*/ 3658676 h 3686710"/>
              <a:gd name="connsiteX6" fmla="*/ 7404747 w 7737325"/>
              <a:gd name="connsiteY6" fmla="*/ 3676894 h 3686710"/>
              <a:gd name="connsiteX7" fmla="*/ 0 w 7737325"/>
              <a:gd name="connsiteY7" fmla="*/ 1474 h 3686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737325" h="3686710">
                <a:moveTo>
                  <a:pt x="1802514" y="0"/>
                </a:moveTo>
                <a:cubicBezTo>
                  <a:pt x="1507768" y="2785608"/>
                  <a:pt x="5730912" y="3782812"/>
                  <a:pt x="7736886" y="3615505"/>
                </a:cubicBezTo>
                <a:cubicBezTo>
                  <a:pt x="7733018" y="3658622"/>
                  <a:pt x="7739980" y="3645355"/>
                  <a:pt x="7736112" y="3657516"/>
                </a:cubicBezTo>
                <a:lnTo>
                  <a:pt x="7734810" y="3657593"/>
                </a:lnTo>
                <a:lnTo>
                  <a:pt x="7734810" y="3658676"/>
                </a:lnTo>
                <a:lnTo>
                  <a:pt x="7716280" y="3658676"/>
                </a:lnTo>
                <a:lnTo>
                  <a:pt x="7404747" y="3676894"/>
                </a:lnTo>
                <a:cubicBezTo>
                  <a:pt x="3988170" y="3823476"/>
                  <a:pt x="827377" y="2315901"/>
                  <a:pt x="0" y="1474"/>
                </a:cubicBezTo>
                <a:close/>
              </a:path>
            </a:pathLst>
          </a:custGeom>
          <a:gradFill flip="none" rotWithShape="1">
            <a:gsLst>
              <a:gs pos="100000">
                <a:srgbClr val="05AEEF"/>
              </a:gs>
              <a:gs pos="0">
                <a:srgbClr val="243F8F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800">
              <a:solidFill>
                <a:prstClr val="white"/>
              </a:solidFill>
            </a:endParaRPr>
          </a:p>
        </p:txBody>
      </p:sp>
      <p:sp>
        <p:nvSpPr>
          <p:cNvPr id="41" name="Freeform 5"/>
          <p:cNvSpPr>
            <a:spLocks/>
          </p:cNvSpPr>
          <p:nvPr userDrawn="1"/>
        </p:nvSpPr>
        <p:spPr bwMode="auto">
          <a:xfrm flipH="1">
            <a:off x="5703427" y="2"/>
            <a:ext cx="6488427" cy="4034970"/>
          </a:xfrm>
          <a:custGeom>
            <a:avLst/>
            <a:gdLst>
              <a:gd name="T0" fmla="*/ 0 w 5100"/>
              <a:gd name="T1" fmla="*/ 3539 h 3539"/>
              <a:gd name="T2" fmla="*/ 5100 w 5100"/>
              <a:gd name="T3" fmla="*/ 0 h 3539"/>
              <a:gd name="connsiteX0" fmla="*/ 0 w 10000"/>
              <a:gd name="connsiteY0" fmla="*/ 10000 h 10000"/>
              <a:gd name="connsiteX1" fmla="*/ 10000 w 10000"/>
              <a:gd name="connsiteY1" fmla="*/ 0 h 10000"/>
              <a:gd name="connsiteX0" fmla="*/ 0 w 10000"/>
              <a:gd name="connsiteY0" fmla="*/ 10000 h 10034"/>
              <a:gd name="connsiteX1" fmla="*/ 10000 w 10000"/>
              <a:gd name="connsiteY1" fmla="*/ 0 h 10034"/>
              <a:gd name="connsiteX0" fmla="*/ 0 w 9725"/>
              <a:gd name="connsiteY0" fmla="*/ 10000 h 10034"/>
              <a:gd name="connsiteX1" fmla="*/ 9725 w 9725"/>
              <a:gd name="connsiteY1" fmla="*/ 0 h 10034"/>
              <a:gd name="connsiteX0" fmla="*/ 0 w 10000"/>
              <a:gd name="connsiteY0" fmla="*/ 9966 h 10021"/>
              <a:gd name="connsiteX1" fmla="*/ 10000 w 10000"/>
              <a:gd name="connsiteY1" fmla="*/ 0 h 10021"/>
              <a:gd name="connsiteX0" fmla="*/ 0 w 10000"/>
              <a:gd name="connsiteY0" fmla="*/ 9943 h 10000"/>
              <a:gd name="connsiteX1" fmla="*/ 10000 w 10000"/>
              <a:gd name="connsiteY1" fmla="*/ 0 h 10000"/>
              <a:gd name="connsiteX0" fmla="*/ 0 w 10417"/>
              <a:gd name="connsiteY0" fmla="*/ 9943 h 10000"/>
              <a:gd name="connsiteX1" fmla="*/ 10417 w 10417"/>
              <a:gd name="connsiteY1" fmla="*/ 0 h 10000"/>
              <a:gd name="connsiteX0" fmla="*/ 0 w 10417"/>
              <a:gd name="connsiteY0" fmla="*/ 10106 h 10148"/>
              <a:gd name="connsiteX1" fmla="*/ 10417 w 10417"/>
              <a:gd name="connsiteY1" fmla="*/ 0 h 10148"/>
              <a:gd name="connsiteX0" fmla="*/ 0 w 10417"/>
              <a:gd name="connsiteY0" fmla="*/ 11131 h 11131"/>
              <a:gd name="connsiteX1" fmla="*/ 10417 w 10417"/>
              <a:gd name="connsiteY1" fmla="*/ 0 h 11131"/>
              <a:gd name="connsiteX0" fmla="*/ 0 w 10432"/>
              <a:gd name="connsiteY0" fmla="*/ 11131 h 11131"/>
              <a:gd name="connsiteX1" fmla="*/ 10417 w 10432"/>
              <a:gd name="connsiteY1" fmla="*/ 0 h 11131"/>
              <a:gd name="connsiteX0" fmla="*/ 0 w 10458"/>
              <a:gd name="connsiteY0" fmla="*/ 11131 h 11131"/>
              <a:gd name="connsiteX1" fmla="*/ 10417 w 10458"/>
              <a:gd name="connsiteY1" fmla="*/ 0 h 11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458" h="11131">
                <a:moveTo>
                  <a:pt x="0" y="11131"/>
                </a:moveTo>
                <a:cubicBezTo>
                  <a:pt x="0" y="11131"/>
                  <a:pt x="11224" y="10580"/>
                  <a:pt x="10417" y="0"/>
                </a:cubicBezTo>
              </a:path>
            </a:pathLst>
          </a:custGeom>
          <a:noFill/>
          <a:ln w="6350" cap="flat">
            <a:solidFill>
              <a:srgbClr val="7F7F7F">
                <a:alpha val="44000"/>
              </a:srgb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1800">
              <a:solidFill>
                <a:prstClr val="black"/>
              </a:solidFill>
            </a:endParaRPr>
          </a:p>
        </p:txBody>
      </p:sp>
      <p:sp>
        <p:nvSpPr>
          <p:cNvPr id="16" name="텍스트 개체 틀 5"/>
          <p:cNvSpPr>
            <a:spLocks noGrp="1"/>
          </p:cNvSpPr>
          <p:nvPr>
            <p:ph type="body" sz="quarter" idx="16" hasCustomPrompt="1"/>
          </p:nvPr>
        </p:nvSpPr>
        <p:spPr>
          <a:xfrm>
            <a:off x="789340" y="4204391"/>
            <a:ext cx="2199320" cy="313163"/>
          </a:xfrm>
          <a:prstGeom prst="rect">
            <a:avLst/>
          </a:prstGeom>
        </p:spPr>
        <p:txBody>
          <a:bodyPr wrap="none" lIns="0" tIns="0" rIns="0" bIns="0">
            <a:spAutoFit/>
            <a:scene3d>
              <a:camera prst="orthographicFront"/>
              <a:lightRig rig="threePt" dir="t"/>
            </a:scene3d>
            <a:sp3d>
              <a:bevelT w="0" h="0"/>
            </a:sp3d>
          </a:bodyPr>
          <a:lstStyle>
            <a:lvl1pPr marL="0" indent="0">
              <a:buNone/>
              <a:defRPr sz="2200" spc="-100" baseline="0">
                <a:solidFill>
                  <a:srgbClr val="595959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defRPr>
            </a:lvl1pPr>
          </a:lstStyle>
          <a:p>
            <a:pPr lvl="0"/>
            <a:r>
              <a:rPr lang="ko-KR" altLang="en-US"/>
              <a:t>소제목을 입력하세요</a:t>
            </a: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16067" y="6181966"/>
            <a:ext cx="1551517" cy="231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8569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  <p15:guide id="3" pos="385">
          <p15:clr>
            <a:srgbClr val="FBAE40"/>
          </p15:clr>
        </p15:guide>
        <p15:guide id="4" pos="5375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E4F46-CB71-485F-B0E1-F47A249F8151}" type="datetimeFigureOut">
              <a:rPr lang="ko-KR" altLang="en-US" smtClean="0"/>
              <a:t>2025-05-15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0EE75-B828-4059-8050-3DEB3E4ADD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4482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E4F46-CB71-485F-B0E1-F47A249F8151}" type="datetimeFigureOut">
              <a:rPr lang="ko-KR" altLang="en-US" smtClean="0"/>
              <a:t>2025-05-15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0EE75-B828-4059-8050-3DEB3E4ADD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6029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E4F46-CB71-485F-B0E1-F47A249F8151}" type="datetimeFigureOut">
              <a:rPr lang="ko-KR" altLang="en-US" smtClean="0"/>
              <a:t>2025-05-15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0EE75-B828-4059-8050-3DEB3E4ADD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27283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E4F46-CB71-485F-B0E1-F47A249F8151}" type="datetimeFigureOut">
              <a:rPr lang="ko-KR" altLang="en-US" smtClean="0"/>
              <a:t>2025-05-15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0EE75-B828-4059-8050-3DEB3E4ADD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01961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E4F46-CB71-485F-B0E1-F47A249F8151}" type="datetimeFigureOut">
              <a:rPr lang="ko-KR" altLang="en-US" smtClean="0"/>
              <a:t>2025-05-15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0EE75-B828-4059-8050-3DEB3E4ADD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5118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E4F46-CB71-485F-B0E1-F47A249F8151}" type="datetimeFigureOut">
              <a:rPr lang="ko-KR" altLang="en-US" smtClean="0"/>
              <a:t>2025-05-15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0EE75-B828-4059-8050-3DEB3E4ADD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8367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E4F46-CB71-485F-B0E1-F47A249F8151}" type="datetimeFigureOut">
              <a:rPr lang="ko-KR" altLang="en-US" smtClean="0"/>
              <a:t>2025-05-15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0EE75-B828-4059-8050-3DEB3E4ADD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0420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E4F46-CB71-485F-B0E1-F47A249F8151}" type="datetimeFigureOut">
              <a:rPr lang="ko-KR" altLang="en-US" smtClean="0"/>
              <a:t>2025-05-15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0EE75-B828-4059-8050-3DEB3E4ADD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2583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3E4F46-CB71-485F-B0E1-F47A249F8151}" type="datetimeFigureOut">
              <a:rPr lang="ko-KR" altLang="en-US" smtClean="0"/>
              <a:t>2025-05-15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80EE75-B828-4059-8050-3DEB3E4ADD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8539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.xml"/><Relationship Id="rId3" Type="http://schemas.openxmlformats.org/officeDocument/2006/relationships/image" Target="../media/image8.png"/><Relationship Id="rId7" Type="http://schemas.openxmlformats.org/officeDocument/2006/relationships/image" Target="../media/image1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chart" Target="../charts/chart2.xml"/><Relationship Id="rId9" Type="http://schemas.openxmlformats.org/officeDocument/2006/relationships/chart" Target="../charts/char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789409" y="2540287"/>
            <a:ext cx="10131127" cy="47163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altLang="ko-KR" sz="4400" spc="3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Korean ETF Market : Overview and Initiatives</a:t>
            </a:r>
            <a:endParaRPr lang="ko-KR" altLang="en-US" sz="4400" spc="3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4" name="제목 2">
            <a:extLst>
              <a:ext uri="{FF2B5EF4-FFF2-40B4-BE49-F238E27FC236}">
                <a16:creationId xmlns:a16="http://schemas.microsoft.com/office/drawing/2014/main" id="{6F2FA405-4511-46DD-924C-D63C53556E14}"/>
              </a:ext>
            </a:extLst>
          </p:cNvPr>
          <p:cNvSpPr txBox="1">
            <a:spLocks/>
          </p:cNvSpPr>
          <p:nvPr/>
        </p:nvSpPr>
        <p:spPr>
          <a:xfrm>
            <a:off x="2279576" y="4757563"/>
            <a:ext cx="8330927" cy="471637"/>
          </a:xfrm>
          <a:prstGeom prst="rect">
            <a:avLst/>
          </a:prstGeom>
        </p:spPr>
        <p:txBody>
          <a:bodyPr vert="horz" lIns="0" tIns="0" rIns="0" bIns="0" rtlCol="0" anchor="ctr">
            <a:noAutofit/>
            <a:scene3d>
              <a:camera prst="orthographicFront"/>
              <a:lightRig rig="threePt" dir="t"/>
            </a:scene3d>
            <a:sp3d>
              <a:bevelT w="0" h="0"/>
            </a:sp3d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rgbClr val="002060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endParaRPr lang="ko-KR" altLang="en-US" sz="4400" spc="3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6" name="텍스트 개체 틀 5">
            <a:extLst>
              <a:ext uri="{FF2B5EF4-FFF2-40B4-BE49-F238E27FC236}">
                <a16:creationId xmlns:a16="http://schemas.microsoft.com/office/drawing/2014/main" id="{B0530186-B896-4D8A-86B2-F510CD2E6BC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35366" y="3658708"/>
            <a:ext cx="6212762" cy="163993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ko-KR" sz="3500" b="1" spc="0" dirty="0">
                <a:latin typeface="+mn-lt"/>
                <a:ea typeface="맑은 고딕" panose="020B0503020000020004" pitchFamily="50" charset="-127"/>
              </a:rPr>
              <a:t>Ⅰ</a:t>
            </a:r>
            <a:r>
              <a:rPr lang="en-US" altLang="ko-KR" sz="3500" b="1" spc="0" dirty="0">
                <a:latin typeface="+mn-lt"/>
              </a:rPr>
              <a:t>. Market Overview</a:t>
            </a:r>
          </a:p>
          <a:p>
            <a:pPr>
              <a:lnSpc>
                <a:spcPct val="150000"/>
              </a:lnSpc>
            </a:pPr>
            <a:r>
              <a:rPr lang="en-US" altLang="ko-KR" sz="3500" b="1" spc="0" dirty="0">
                <a:latin typeface="+mn-lt"/>
                <a:ea typeface="맑은 고딕" panose="020B0503020000020004" pitchFamily="50" charset="-127"/>
              </a:rPr>
              <a:t>Ⅱ</a:t>
            </a:r>
            <a:r>
              <a:rPr lang="en-US" altLang="ko-KR" sz="3500" b="1" spc="0" dirty="0">
                <a:latin typeface="+mn-lt"/>
              </a:rPr>
              <a:t>. KRX’s Initiatives</a:t>
            </a:r>
          </a:p>
        </p:txBody>
      </p:sp>
    </p:spTree>
    <p:extLst>
      <p:ext uri="{BB962C8B-B14F-4D97-AF65-F5344CB8AC3E}">
        <p14:creationId xmlns:p14="http://schemas.microsoft.com/office/powerpoint/2010/main" val="1350063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텍스트 개체 틀 4"/>
          <p:cNvSpPr>
            <a:spLocks noGrp="1"/>
          </p:cNvSpPr>
          <p:nvPr>
            <p:ph type="body" sz="quarter" idx="15"/>
          </p:nvPr>
        </p:nvSpPr>
        <p:spPr>
          <a:xfrm>
            <a:off x="2110420" y="3551555"/>
            <a:ext cx="4438331" cy="553998"/>
          </a:xfrm>
        </p:spPr>
        <p:txBody>
          <a:bodyPr/>
          <a:lstStyle/>
          <a:p>
            <a:r>
              <a:rPr lang="en-US" altLang="ko-KR" dirty="0">
                <a:latin typeface="+mn-lt"/>
                <a:ea typeface="맑은 고딕" panose="020B0503020000020004" pitchFamily="50" charset="-127"/>
              </a:rPr>
              <a:t>Ⅰ. </a:t>
            </a:r>
            <a:r>
              <a:rPr lang="en-US" altLang="ko-KR" spc="0" dirty="0">
                <a:latin typeface="+mn-lt"/>
                <a:ea typeface="맑은 고딕" panose="020B0503020000020004" pitchFamily="50" charset="-127"/>
              </a:rPr>
              <a:t>Market Overview</a:t>
            </a:r>
            <a:endParaRPr lang="ko-KR" altLang="en-US" spc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78414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텍스트 개체 틀 17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en-US" altLang="ko-KR" sz="2400" spc="1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  1-1. </a:t>
            </a:r>
            <a:r>
              <a:rPr lang="en-US" altLang="ko-KR" sz="2400" spc="100" dirty="0">
                <a:latin typeface="+mn-lt"/>
              </a:rPr>
              <a:t>Market Overview</a:t>
            </a:r>
            <a:r>
              <a:rPr lang="en-US" altLang="ko-KR" sz="2400" spc="1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 - Market Size and Growth</a:t>
            </a:r>
            <a:endParaRPr lang="en-US" altLang="ko-KR" sz="1400" spc="100" dirty="0">
              <a:solidFill>
                <a:schemeClr val="bg1">
                  <a:lumMod val="95000"/>
                  <a:alpha val="90000"/>
                </a:schemeClr>
              </a:solidFill>
              <a:latin typeface="나눔바른고딕" panose="020B0600000101010101" charset="-127"/>
              <a:ea typeface="나눔바른고딕" panose="020B0600000101010101" charset="-127"/>
            </a:endParaRPr>
          </a:p>
        </p:txBody>
      </p:sp>
      <p:graphicFrame>
        <p:nvGraphicFramePr>
          <p:cNvPr id="28" name="차트 27">
            <a:extLst>
              <a:ext uri="{FF2B5EF4-FFF2-40B4-BE49-F238E27FC236}">
                <a16:creationId xmlns:a16="http://schemas.microsoft.com/office/drawing/2014/main" id="{CD981247-6317-48B7-81B0-B0CF1C8EF3F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44594788"/>
              </p:ext>
            </p:extLst>
          </p:nvPr>
        </p:nvGraphicFramePr>
        <p:xfrm>
          <a:off x="1703512" y="2399685"/>
          <a:ext cx="4320480" cy="20149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9" name="직사각형 68">
            <a:extLst>
              <a:ext uri="{FF2B5EF4-FFF2-40B4-BE49-F238E27FC236}">
                <a16:creationId xmlns:a16="http://schemas.microsoft.com/office/drawing/2014/main" id="{C6EC8DF0-537B-44B4-BE7B-3B33403791B3}"/>
              </a:ext>
            </a:extLst>
          </p:cNvPr>
          <p:cNvSpPr/>
          <p:nvPr/>
        </p:nvSpPr>
        <p:spPr>
          <a:xfrm>
            <a:off x="335360" y="2403435"/>
            <a:ext cx="1080120" cy="2033677"/>
          </a:xfrm>
          <a:prstGeom prst="rect">
            <a:avLst/>
          </a:prstGeom>
          <a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Number of listed ETF</a:t>
            </a:r>
            <a:endParaRPr lang="ko-KR" altLang="en-US" b="1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graphicFrame>
        <p:nvGraphicFramePr>
          <p:cNvPr id="77" name="차트 76">
            <a:extLst>
              <a:ext uri="{FF2B5EF4-FFF2-40B4-BE49-F238E27FC236}">
                <a16:creationId xmlns:a16="http://schemas.microsoft.com/office/drawing/2014/main" id="{5700B7E9-83AE-4727-B480-F7E266DD9A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56830015"/>
              </p:ext>
            </p:extLst>
          </p:nvPr>
        </p:nvGraphicFramePr>
        <p:xfrm>
          <a:off x="1703512" y="4518378"/>
          <a:ext cx="4320480" cy="19349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0" name="직사각형 79">
            <a:extLst>
              <a:ext uri="{FF2B5EF4-FFF2-40B4-BE49-F238E27FC236}">
                <a16:creationId xmlns:a16="http://schemas.microsoft.com/office/drawing/2014/main" id="{EA4127AB-BCB0-4F25-A373-8013FDD7C9E1}"/>
              </a:ext>
            </a:extLst>
          </p:cNvPr>
          <p:cNvSpPr/>
          <p:nvPr/>
        </p:nvSpPr>
        <p:spPr>
          <a:xfrm>
            <a:off x="6384032" y="2400146"/>
            <a:ext cx="1080120" cy="2014971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Issuers</a:t>
            </a:r>
            <a:endParaRPr lang="ko-KR" altLang="en-US" b="1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81" name="직사각형 80">
            <a:extLst>
              <a:ext uri="{FF2B5EF4-FFF2-40B4-BE49-F238E27FC236}">
                <a16:creationId xmlns:a16="http://schemas.microsoft.com/office/drawing/2014/main" id="{51D15B8D-7205-4D49-8F89-A9EA6BD6F71B}"/>
              </a:ext>
            </a:extLst>
          </p:cNvPr>
          <p:cNvSpPr/>
          <p:nvPr/>
        </p:nvSpPr>
        <p:spPr>
          <a:xfrm>
            <a:off x="335360" y="4509119"/>
            <a:ext cx="1080120" cy="1934958"/>
          </a:xfrm>
          <a:prstGeom prst="rect">
            <a:avLst/>
          </a:prstGeom>
          <a:blipFill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AUM</a:t>
            </a:r>
          </a:p>
          <a:p>
            <a:pPr algn="ctr"/>
            <a:r>
              <a:rPr lang="en-US" altLang="ko-KR" b="1" dirty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($ </a:t>
            </a:r>
            <a:r>
              <a:rPr lang="en-US" altLang="ko-KR" b="1" dirty="0" err="1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Bil</a:t>
            </a:r>
            <a:r>
              <a:rPr lang="en-US" altLang="ko-KR" b="1" dirty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.)</a:t>
            </a:r>
          </a:p>
        </p:txBody>
      </p:sp>
      <p:sp>
        <p:nvSpPr>
          <p:cNvPr id="82" name="직사각형 81">
            <a:extLst>
              <a:ext uri="{FF2B5EF4-FFF2-40B4-BE49-F238E27FC236}">
                <a16:creationId xmlns:a16="http://schemas.microsoft.com/office/drawing/2014/main" id="{02D45D94-B186-414E-AD00-069933854E8C}"/>
              </a:ext>
            </a:extLst>
          </p:cNvPr>
          <p:cNvSpPr/>
          <p:nvPr/>
        </p:nvSpPr>
        <p:spPr>
          <a:xfrm>
            <a:off x="6384032" y="4509120"/>
            <a:ext cx="1080120" cy="1934956"/>
          </a:xfrm>
          <a:prstGeom prst="rect">
            <a:avLst/>
          </a:prstGeom>
          <a:blipFill>
            <a:blip r:embed="rId7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ADTV</a:t>
            </a:r>
          </a:p>
          <a:p>
            <a:pPr algn="ctr"/>
            <a:r>
              <a:rPr lang="en-US" altLang="ko-KR" b="1" dirty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($ </a:t>
            </a:r>
            <a:r>
              <a:rPr lang="en-US" altLang="ko-KR" b="1" dirty="0" err="1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Bil</a:t>
            </a:r>
            <a:r>
              <a:rPr lang="en-US" altLang="ko-KR" b="1" dirty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.)</a:t>
            </a:r>
            <a:endParaRPr lang="ko-KR" altLang="en-US" b="1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graphicFrame>
        <p:nvGraphicFramePr>
          <p:cNvPr id="88" name="차트 87">
            <a:extLst>
              <a:ext uri="{FF2B5EF4-FFF2-40B4-BE49-F238E27FC236}">
                <a16:creationId xmlns:a16="http://schemas.microsoft.com/office/drawing/2014/main" id="{086B0AFD-9F26-4241-AC77-C205DE8F91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91295454"/>
              </p:ext>
            </p:extLst>
          </p:nvPr>
        </p:nvGraphicFramePr>
        <p:xfrm>
          <a:off x="7680176" y="2388425"/>
          <a:ext cx="4320480" cy="20149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89" name="차트 88">
            <a:extLst>
              <a:ext uri="{FF2B5EF4-FFF2-40B4-BE49-F238E27FC236}">
                <a16:creationId xmlns:a16="http://schemas.microsoft.com/office/drawing/2014/main" id="{36C85938-6652-403A-B026-3E4AE95CBD2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26282393"/>
              </p:ext>
            </p:extLst>
          </p:nvPr>
        </p:nvGraphicFramePr>
        <p:xfrm>
          <a:off x="7676474" y="4530134"/>
          <a:ext cx="4320480" cy="19232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32" name="텍스트 개체 틀 78">
            <a:extLst>
              <a:ext uri="{FF2B5EF4-FFF2-40B4-BE49-F238E27FC236}">
                <a16:creationId xmlns:a16="http://schemas.microsoft.com/office/drawing/2014/main" id="{9F3A4607-D5D1-4639-A328-7F3FB9EB1E3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07368" y="980728"/>
            <a:ext cx="11161240" cy="519433"/>
          </a:xfrm>
        </p:spPr>
        <p:txBody>
          <a:bodyPr>
            <a:noAutofit/>
          </a:bodyPr>
          <a:lstStyle/>
          <a:p>
            <a:r>
              <a:rPr lang="en-US" altLang="ko-KR" sz="1500" spc="-30" dirty="0">
                <a:solidFill>
                  <a:schemeClr val="tx1">
                    <a:lumMod val="65000"/>
                    <a:lumOff val="35000"/>
                  </a:schemeClr>
                </a:solidFill>
                <a:latin typeface="Arial Unicode MS" panose="020B0604020202020204" pitchFamily="50" charset="-127"/>
                <a:ea typeface="Arial Unicode MS" panose="020B0604020202020204" pitchFamily="50" charset="-127"/>
                <a:cs typeface="Arial Unicode MS" panose="020B0604020202020204" pitchFamily="50" charset="-127"/>
              </a:rPr>
              <a:t>Both</a:t>
            </a:r>
            <a:r>
              <a:rPr lang="ko-KR" altLang="en-US" sz="1500" spc="-30" dirty="0">
                <a:solidFill>
                  <a:schemeClr val="tx1">
                    <a:lumMod val="65000"/>
                    <a:lumOff val="35000"/>
                  </a:schemeClr>
                </a:solidFill>
                <a:latin typeface="Arial Unicode MS" panose="020B0604020202020204" pitchFamily="50" charset="-127"/>
                <a:ea typeface="Arial Unicode MS" panose="020B0604020202020204" pitchFamily="50" charset="-127"/>
                <a:cs typeface="Arial Unicode MS" panose="020B0604020202020204" pitchFamily="50" charset="-127"/>
              </a:rPr>
              <a:t> </a:t>
            </a:r>
            <a:r>
              <a:rPr lang="en-US" altLang="ko-KR" sz="1500" spc="-30" dirty="0">
                <a:solidFill>
                  <a:schemeClr val="tx1">
                    <a:lumMod val="65000"/>
                    <a:lumOff val="35000"/>
                  </a:schemeClr>
                </a:solidFill>
                <a:latin typeface="Arial Unicode MS" panose="020B0604020202020204" pitchFamily="50" charset="-127"/>
                <a:ea typeface="Arial Unicode MS" panose="020B0604020202020204" pitchFamily="50" charset="-127"/>
                <a:cs typeface="Arial Unicode MS" panose="020B0604020202020204" pitchFamily="50" charset="-127"/>
              </a:rPr>
              <a:t>product</a:t>
            </a:r>
            <a:r>
              <a:rPr lang="ko-KR" altLang="en-US" sz="1500" spc="-30" dirty="0">
                <a:solidFill>
                  <a:schemeClr val="tx1">
                    <a:lumMod val="65000"/>
                    <a:lumOff val="35000"/>
                  </a:schemeClr>
                </a:solidFill>
                <a:latin typeface="Arial Unicode MS" panose="020B0604020202020204" pitchFamily="50" charset="-127"/>
                <a:ea typeface="Arial Unicode MS" panose="020B0604020202020204" pitchFamily="50" charset="-127"/>
                <a:cs typeface="Arial Unicode MS" panose="020B0604020202020204" pitchFamily="50" charset="-127"/>
              </a:rPr>
              <a:t> </a:t>
            </a:r>
            <a:r>
              <a:rPr lang="en-US" altLang="ko-KR" sz="1500" spc="-30" dirty="0">
                <a:solidFill>
                  <a:schemeClr val="tx1">
                    <a:lumMod val="65000"/>
                    <a:lumOff val="35000"/>
                  </a:schemeClr>
                </a:solidFill>
                <a:latin typeface="Arial Unicode MS" panose="020B0604020202020204" pitchFamily="50" charset="-127"/>
                <a:ea typeface="Arial Unicode MS" panose="020B0604020202020204" pitchFamily="50" charset="-127"/>
                <a:cs typeface="Arial Unicode MS" panose="020B0604020202020204" pitchFamily="50" charset="-127"/>
              </a:rPr>
              <a:t>and market liquidity have shown consistent year-on-year growth</a:t>
            </a:r>
          </a:p>
          <a:p>
            <a:pPr marL="0" indent="0">
              <a:buNone/>
            </a:pPr>
            <a:r>
              <a:rPr lang="en-US" altLang="ko-KR" sz="1500" spc="-30" dirty="0">
                <a:solidFill>
                  <a:schemeClr val="tx1">
                    <a:lumMod val="65000"/>
                    <a:lumOff val="35000"/>
                  </a:schemeClr>
                </a:solidFill>
                <a:latin typeface="Arial Unicode MS" panose="020B0604020202020204" pitchFamily="50" charset="-127"/>
                <a:ea typeface="Arial Unicode MS" panose="020B0604020202020204" pitchFamily="50" charset="-127"/>
                <a:cs typeface="Arial Unicode MS" panose="020B0604020202020204" pitchFamily="50" charset="-127"/>
              </a:rPr>
              <a:t>      - 944 Listed ETFs with total assets exceeding130 Billion Dollars(‘25.1Q)</a:t>
            </a:r>
          </a:p>
          <a:p>
            <a:pPr marL="0" indent="0">
              <a:buNone/>
            </a:pPr>
            <a:r>
              <a:rPr lang="en-US" altLang="ko-KR" sz="1500" spc="-30" dirty="0">
                <a:solidFill>
                  <a:schemeClr val="tx1">
                    <a:lumMod val="65000"/>
                    <a:lumOff val="35000"/>
                  </a:schemeClr>
                </a:solidFill>
                <a:latin typeface="Arial Unicode MS" panose="020B0604020202020204" pitchFamily="50" charset="-127"/>
                <a:ea typeface="Arial Unicode MS" panose="020B0604020202020204" pitchFamily="50" charset="-127"/>
                <a:cs typeface="Arial Unicode MS" panose="020B0604020202020204" pitchFamily="50" charset="-127"/>
              </a:rPr>
              <a:t>      - 27 Domestic Issuers (‘25.1Q)</a:t>
            </a:r>
          </a:p>
          <a:p>
            <a:endParaRPr lang="en-US" altLang="ko-KR" sz="1500" spc="-30" dirty="0">
              <a:solidFill>
                <a:schemeClr val="tx1">
                  <a:lumMod val="65000"/>
                  <a:lumOff val="35000"/>
                </a:schemeClr>
              </a:solidFill>
              <a:latin typeface="Arial Unicode MS" panose="020B0604020202020204" pitchFamily="50" charset="-127"/>
              <a:ea typeface="Arial Unicode MS" panose="020B0604020202020204" pitchFamily="50" charset="-127"/>
              <a:cs typeface="Arial Unicode MS" panose="020B06040202020202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66915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텍스트 개체 틀 17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 lvl="0"/>
            <a:r>
              <a:rPr lang="en-US" altLang="ko-KR" sz="2400" spc="1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 1-2. </a:t>
            </a:r>
            <a:r>
              <a:rPr lang="en-US" altLang="ko-KR" sz="2400" spc="100" dirty="0">
                <a:latin typeface="+mn-lt"/>
              </a:rPr>
              <a:t>Market Overview</a:t>
            </a:r>
            <a:r>
              <a:rPr lang="en-US" altLang="ko-KR" sz="2400" spc="1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 – ETFs now Account for over 10% of Market Cap</a:t>
            </a:r>
            <a:endParaRPr lang="en-US" altLang="ko-KR" sz="1400" spc="100" dirty="0">
              <a:solidFill>
                <a:schemeClr val="bg1">
                  <a:lumMod val="95000"/>
                  <a:alpha val="90000"/>
                </a:schemeClr>
              </a:solidFill>
              <a:latin typeface="나눔바른고딕" panose="020B0600000101010101" charset="-127"/>
              <a:ea typeface="나눔바른고딕" panose="020B0600000101010101" charset="-127"/>
            </a:endParaRPr>
          </a:p>
        </p:txBody>
      </p:sp>
      <p:sp>
        <p:nvSpPr>
          <p:cNvPr id="32" name="모서리가 둥근 직사각형 8">
            <a:extLst>
              <a:ext uri="{FF2B5EF4-FFF2-40B4-BE49-F238E27FC236}">
                <a16:creationId xmlns:a16="http://schemas.microsoft.com/office/drawing/2014/main" id="{6020EFCB-DDE0-4C22-9014-90DC6F4C52DB}"/>
              </a:ext>
            </a:extLst>
          </p:cNvPr>
          <p:cNvSpPr/>
          <p:nvPr/>
        </p:nvSpPr>
        <p:spPr>
          <a:xfrm>
            <a:off x="4603870" y="2147758"/>
            <a:ext cx="2984259" cy="363052"/>
          </a:xfrm>
          <a:prstGeom prst="roundRect">
            <a:avLst>
              <a:gd name="adj" fmla="val 29649"/>
            </a:avLst>
          </a:prstGeom>
          <a:solidFill>
            <a:srgbClr val="00B4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>
                <a:solidFill>
                  <a:schemeClr val="bg1">
                    <a:alpha val="97000"/>
                  </a:schemeClr>
                </a:solidFill>
                <a:latin typeface="Calibri" panose="020F0502020204030204" pitchFamily="34" charset="0"/>
                <a:ea typeface="나눔바른고딕" panose="020B0603020101020101" pitchFamily="50" charset="-127"/>
                <a:cs typeface="Calibri" panose="020F0502020204030204" pitchFamily="34" charset="0"/>
              </a:rPr>
              <a:t>ETF AUM /Stock market Cap.</a:t>
            </a:r>
            <a:endParaRPr lang="ko-KR" altLang="en-US" b="1" dirty="0">
              <a:solidFill>
                <a:schemeClr val="bg1">
                  <a:alpha val="97000"/>
                </a:schemeClr>
              </a:solidFill>
              <a:latin typeface="Calibri" panose="020F0502020204030204" pitchFamily="34" charset="0"/>
              <a:ea typeface="나눔바른고딕" panose="020B0603020101020101" pitchFamily="50" charset="-127"/>
              <a:cs typeface="Calibri" panose="020F0502020204030204" pitchFamily="34" charset="0"/>
            </a:endParaRPr>
          </a:p>
        </p:txBody>
      </p:sp>
      <p:grpSp>
        <p:nvGrpSpPr>
          <p:cNvPr id="33" name="그룹 32">
            <a:extLst>
              <a:ext uri="{FF2B5EF4-FFF2-40B4-BE49-F238E27FC236}">
                <a16:creationId xmlns:a16="http://schemas.microsoft.com/office/drawing/2014/main" id="{A1879A28-BCF9-42A6-8348-AB243188CD5E}"/>
              </a:ext>
            </a:extLst>
          </p:cNvPr>
          <p:cNvGrpSpPr/>
          <p:nvPr/>
        </p:nvGrpSpPr>
        <p:grpSpPr>
          <a:xfrm>
            <a:off x="4118913" y="2114646"/>
            <a:ext cx="3954170" cy="378250"/>
            <a:chOff x="4860032" y="2077394"/>
            <a:chExt cx="4283968" cy="415502"/>
          </a:xfrm>
        </p:grpSpPr>
        <p:grpSp>
          <p:nvGrpSpPr>
            <p:cNvPr id="34" name="그룹 145">
              <a:extLst>
                <a:ext uri="{FF2B5EF4-FFF2-40B4-BE49-F238E27FC236}">
                  <a16:creationId xmlns:a16="http://schemas.microsoft.com/office/drawing/2014/main" id="{936CA27F-3669-4125-8D99-CDB18BE591A4}"/>
                </a:ext>
              </a:extLst>
            </p:cNvPr>
            <p:cNvGrpSpPr/>
            <p:nvPr/>
          </p:nvGrpSpPr>
          <p:grpSpPr>
            <a:xfrm>
              <a:off x="4860032" y="2132856"/>
              <a:ext cx="4110187" cy="360040"/>
              <a:chOff x="130761" y="336688"/>
              <a:chExt cx="3814576" cy="558662"/>
            </a:xfrm>
          </p:grpSpPr>
          <p:cxnSp>
            <p:nvCxnSpPr>
              <p:cNvPr id="36" name="직선 연결선 35">
                <a:extLst>
                  <a:ext uri="{FF2B5EF4-FFF2-40B4-BE49-F238E27FC236}">
                    <a16:creationId xmlns:a16="http://schemas.microsoft.com/office/drawing/2014/main" id="{63743A8A-5368-4C37-AC96-9741D9DE5201}"/>
                  </a:ext>
                </a:extLst>
              </p:cNvPr>
              <p:cNvCxnSpPr/>
              <p:nvPr/>
            </p:nvCxnSpPr>
            <p:spPr bwMode="auto">
              <a:xfrm flipH="1">
                <a:off x="130761" y="336688"/>
                <a:ext cx="3814576" cy="0"/>
              </a:xfrm>
              <a:prstGeom prst="line">
                <a:avLst/>
              </a:prstGeom>
              <a:solidFill>
                <a:srgbClr val="0066FF"/>
              </a:solidFill>
              <a:ln w="9525" cap="flat" cmpd="sng" algn="ctr">
                <a:gradFill>
                  <a:gsLst>
                    <a:gs pos="0">
                      <a:srgbClr val="0070C0">
                        <a:alpha val="0"/>
                      </a:srgbClr>
                    </a:gs>
                    <a:gs pos="21000">
                      <a:srgbClr val="0070C0"/>
                    </a:gs>
                    <a:gs pos="79000">
                      <a:srgbClr val="0070C0"/>
                    </a:gs>
                    <a:gs pos="100000">
                      <a:srgbClr val="FFFFFF">
                        <a:lumMod val="85000"/>
                        <a:alpha val="0"/>
                      </a:srgbClr>
                    </a:gs>
                  </a:gsLst>
                  <a:lin ang="10800000" scaled="0"/>
                </a:gra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7" name="직선 연결선 36">
                <a:extLst>
                  <a:ext uri="{FF2B5EF4-FFF2-40B4-BE49-F238E27FC236}">
                    <a16:creationId xmlns:a16="http://schemas.microsoft.com/office/drawing/2014/main" id="{3F9346F6-9B8F-4CD6-B6D1-024FFE61B624}"/>
                  </a:ext>
                </a:extLst>
              </p:cNvPr>
              <p:cNvCxnSpPr/>
              <p:nvPr/>
            </p:nvCxnSpPr>
            <p:spPr bwMode="auto">
              <a:xfrm flipH="1">
                <a:off x="130761" y="895350"/>
                <a:ext cx="3814576" cy="0"/>
              </a:xfrm>
              <a:prstGeom prst="line">
                <a:avLst/>
              </a:prstGeom>
              <a:solidFill>
                <a:srgbClr val="0066FF"/>
              </a:solidFill>
              <a:ln w="9525" cap="flat" cmpd="sng" algn="ctr">
                <a:gradFill>
                  <a:gsLst>
                    <a:gs pos="0">
                      <a:srgbClr val="0070C0">
                        <a:alpha val="0"/>
                      </a:srgbClr>
                    </a:gs>
                    <a:gs pos="21000">
                      <a:srgbClr val="0070C0"/>
                    </a:gs>
                    <a:gs pos="79000">
                      <a:srgbClr val="0070C0"/>
                    </a:gs>
                    <a:gs pos="100000">
                      <a:srgbClr val="FFFFFF">
                        <a:lumMod val="85000"/>
                        <a:alpha val="0"/>
                      </a:srgbClr>
                    </a:gs>
                  </a:gsLst>
                  <a:lin ang="10800000" scaled="0"/>
                </a:gra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35" name="직사각형 34">
              <a:extLst>
                <a:ext uri="{FF2B5EF4-FFF2-40B4-BE49-F238E27FC236}">
                  <a16:creationId xmlns:a16="http://schemas.microsoft.com/office/drawing/2014/main" id="{99BD9E92-D9B6-4F7A-9E40-DB2C74186F9C}"/>
                </a:ext>
              </a:extLst>
            </p:cNvPr>
            <p:cNvSpPr/>
            <p:nvPr/>
          </p:nvSpPr>
          <p:spPr>
            <a:xfrm>
              <a:off x="4860032" y="2077394"/>
              <a:ext cx="4283968" cy="37830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50000"/>
                </a:lnSpc>
              </a:pPr>
              <a:endParaRPr lang="en-US" altLang="ko-KR" sz="1400" b="1" kern="0" dirty="0">
                <a:gradFill>
                  <a:gsLst>
                    <a:gs pos="100000">
                      <a:srgbClr val="0070C0"/>
                    </a:gs>
                    <a:gs pos="0">
                      <a:srgbClr val="1F497D">
                        <a:lumMod val="75000"/>
                      </a:srgbClr>
                    </a:gs>
                  </a:gsLst>
                  <a:lin ang="54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50" charset="-127"/>
                <a:ea typeface="Arial Unicode MS" panose="020B0604020202020204" pitchFamily="50" charset="-127"/>
                <a:cs typeface="Arial Unicode MS" panose="020B0604020202020204" pitchFamily="50" charset="-127"/>
              </a:endParaRPr>
            </a:p>
          </p:txBody>
        </p:sp>
      </p:grpSp>
      <p:sp>
        <p:nvSpPr>
          <p:cNvPr id="38" name="직사각형 37">
            <a:extLst>
              <a:ext uri="{FF2B5EF4-FFF2-40B4-BE49-F238E27FC236}">
                <a16:creationId xmlns:a16="http://schemas.microsoft.com/office/drawing/2014/main" id="{EC6123C6-9FBF-4119-8EBF-A4B587E6BD24}"/>
              </a:ext>
            </a:extLst>
          </p:cNvPr>
          <p:cNvSpPr/>
          <p:nvPr/>
        </p:nvSpPr>
        <p:spPr>
          <a:xfrm>
            <a:off x="3558251" y="2679998"/>
            <a:ext cx="5075495" cy="378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1400" b="1" kern="0" dirty="0">
                <a:gradFill>
                  <a:gsLst>
                    <a:gs pos="100000">
                      <a:srgbClr val="0070C0"/>
                    </a:gs>
                    <a:gs pos="0">
                      <a:srgbClr val="1F497D">
                        <a:lumMod val="75000"/>
                      </a:srgbClr>
                    </a:gs>
                  </a:gsLst>
                  <a:lin ang="54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anose="020B0604020202020204" pitchFamily="50" charset="-127"/>
                <a:ea typeface="Arial Unicode MS" panose="020B0604020202020204" pitchFamily="50" charset="-127"/>
                <a:cs typeface="Arial Unicode MS" panose="020B0604020202020204" pitchFamily="50" charset="-127"/>
              </a:rPr>
              <a:t>Proportion of ETF AUM versus Equity Market </a:t>
            </a:r>
          </a:p>
        </p:txBody>
      </p:sp>
      <p:graphicFrame>
        <p:nvGraphicFramePr>
          <p:cNvPr id="6" name="차트 5">
            <a:extLst>
              <a:ext uri="{FF2B5EF4-FFF2-40B4-BE49-F238E27FC236}">
                <a16:creationId xmlns:a16="http://schemas.microsoft.com/office/drawing/2014/main" id="{9F3F9627-B07C-458F-AE1B-3641BF0C300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04053596"/>
              </p:ext>
            </p:extLst>
          </p:nvPr>
        </p:nvGraphicFramePr>
        <p:xfrm>
          <a:off x="2032000" y="3227495"/>
          <a:ext cx="8128000" cy="30098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텍스트 개체 틀 78">
            <a:extLst>
              <a:ext uri="{FF2B5EF4-FFF2-40B4-BE49-F238E27FC236}">
                <a16:creationId xmlns:a16="http://schemas.microsoft.com/office/drawing/2014/main" id="{F8FF280F-F6F6-4989-81DA-C73ED4F4A29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05456" y="1239796"/>
            <a:ext cx="11667207" cy="519433"/>
          </a:xfrm>
        </p:spPr>
        <p:txBody>
          <a:bodyPr>
            <a:noAutofit/>
          </a:bodyPr>
          <a:lstStyle/>
          <a:p>
            <a:r>
              <a:rPr lang="en-US" altLang="ko-KR" sz="1800" dirty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 </a:t>
            </a:r>
            <a:r>
              <a:rPr lang="en-US" altLang="ko-KR" sz="2000" dirty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ETF AUM exceeds 10% of stock market Cap, reflecting rising demand for </a:t>
            </a:r>
            <a:r>
              <a:rPr lang="en-US" altLang="ko-KR" sz="2000" dirty="0"/>
              <a:t>diversification</a:t>
            </a:r>
            <a:endParaRPr lang="ko-KR" altLang="en-US" sz="20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89519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3" name="직선 연결선 62">
            <a:extLst>
              <a:ext uri="{FF2B5EF4-FFF2-40B4-BE49-F238E27FC236}">
                <a16:creationId xmlns:a16="http://schemas.microsoft.com/office/drawing/2014/main" id="{B5DFEE2E-666C-42FD-BF95-99A7E5EF9CFC}"/>
              </a:ext>
            </a:extLst>
          </p:cNvPr>
          <p:cNvCxnSpPr>
            <a:cxnSpLocks/>
          </p:cNvCxnSpPr>
          <p:nvPr/>
        </p:nvCxnSpPr>
        <p:spPr>
          <a:xfrm>
            <a:off x="2691734" y="3699459"/>
            <a:ext cx="0" cy="1694643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직선 연결선 41">
            <a:extLst>
              <a:ext uri="{FF2B5EF4-FFF2-40B4-BE49-F238E27FC236}">
                <a16:creationId xmlns:a16="http://schemas.microsoft.com/office/drawing/2014/main" id="{2092C0BE-768E-4006-912F-DAFA9B529F2D}"/>
              </a:ext>
            </a:extLst>
          </p:cNvPr>
          <p:cNvCxnSpPr>
            <a:cxnSpLocks/>
          </p:cNvCxnSpPr>
          <p:nvPr/>
        </p:nvCxnSpPr>
        <p:spPr>
          <a:xfrm>
            <a:off x="8568335" y="2564904"/>
            <a:ext cx="0" cy="1296144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텍스트 개체 틀 17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/>
          </a:bodyPr>
          <a:lstStyle/>
          <a:p>
            <a:r>
              <a:rPr lang="en-US" altLang="ko-KR" spc="100" dirty="0"/>
              <a:t>1-3.</a:t>
            </a:r>
            <a:r>
              <a:rPr lang="en-US" altLang="ko-KR" spc="100" dirty="0">
                <a:latin typeface="+mn-lt"/>
              </a:rPr>
              <a:t>Market Overview -</a:t>
            </a:r>
            <a:r>
              <a:rPr lang="en-US" altLang="ko-KR" spc="100" dirty="0"/>
              <a:t> Milestones</a:t>
            </a:r>
            <a:r>
              <a:rPr lang="ko-KR" altLang="en-US" spc="100" dirty="0"/>
              <a:t> </a:t>
            </a:r>
            <a:r>
              <a:rPr lang="en-US" altLang="ko-KR" spc="100" dirty="0"/>
              <a:t>in</a:t>
            </a:r>
            <a:r>
              <a:rPr lang="ko-KR" altLang="en-US" spc="100" dirty="0"/>
              <a:t> </a:t>
            </a:r>
            <a:r>
              <a:rPr lang="en-US" altLang="ko-KR" spc="100" dirty="0"/>
              <a:t>the</a:t>
            </a:r>
            <a:r>
              <a:rPr lang="ko-KR" altLang="en-US" spc="100" dirty="0"/>
              <a:t> </a:t>
            </a:r>
            <a:r>
              <a:rPr lang="en-US" altLang="ko-KR" spc="100" dirty="0"/>
              <a:t>Korean</a:t>
            </a:r>
            <a:r>
              <a:rPr lang="ko-KR" altLang="en-US" spc="100" dirty="0"/>
              <a:t> </a:t>
            </a:r>
            <a:r>
              <a:rPr lang="en-US" altLang="ko-KR" spc="100" dirty="0"/>
              <a:t>ETF</a:t>
            </a:r>
            <a:r>
              <a:rPr lang="ko-KR" altLang="en-US" spc="100" dirty="0"/>
              <a:t> </a:t>
            </a:r>
            <a:r>
              <a:rPr lang="en-US" altLang="ko-KR" spc="100" dirty="0"/>
              <a:t>Market(2010-2024)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EC4AA820-975F-44F9-AE1E-888C317A188A}"/>
              </a:ext>
            </a:extLst>
          </p:cNvPr>
          <p:cNvSpPr txBox="1"/>
          <p:nvPr/>
        </p:nvSpPr>
        <p:spPr>
          <a:xfrm>
            <a:off x="728621" y="4148729"/>
            <a:ext cx="743794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altLang="ko-KR" sz="2800" dirty="0">
                <a:solidFill>
                  <a:schemeClr val="bg1"/>
                </a:solidFill>
                <a:latin typeface="Impact" panose="020B0806030902050204" pitchFamily="34" charset="0"/>
                <a:ea typeface="나눔바른고딕" panose="020B0603020101020101" pitchFamily="50" charset="-127"/>
              </a:rPr>
              <a:t>2002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43F10E8-7706-4051-A9AA-CD13060270DC}"/>
              </a:ext>
            </a:extLst>
          </p:cNvPr>
          <p:cNvSpPr txBox="1"/>
          <p:nvPr/>
        </p:nvSpPr>
        <p:spPr>
          <a:xfrm>
            <a:off x="3841709" y="4275172"/>
            <a:ext cx="917854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800" dirty="0">
                <a:solidFill>
                  <a:schemeClr val="bg1"/>
                </a:solidFill>
                <a:latin typeface="Impact" panose="020B0806030902050204" pitchFamily="34" charset="0"/>
                <a:ea typeface="나눔바른고딕" panose="020B0603020101020101" pitchFamily="50" charset="-127"/>
              </a:rPr>
              <a:t>2010</a:t>
            </a:r>
            <a:endParaRPr lang="en-US" altLang="ko-KR" sz="2400" dirty="0">
              <a:solidFill>
                <a:schemeClr val="bg1"/>
              </a:solidFill>
              <a:latin typeface="Impact" panose="020B0806030902050204" pitchFamily="34" charset="0"/>
              <a:ea typeface="나눔바른고딕" panose="020B0603020101020101" pitchFamily="50" charset="-127"/>
            </a:endParaRPr>
          </a:p>
        </p:txBody>
      </p:sp>
      <p:graphicFrame>
        <p:nvGraphicFramePr>
          <p:cNvPr id="11" name="차트 10">
            <a:extLst>
              <a:ext uri="{FF2B5EF4-FFF2-40B4-BE49-F238E27FC236}">
                <a16:creationId xmlns:a16="http://schemas.microsoft.com/office/drawing/2014/main" id="{C77795BF-DAA1-4232-9C04-B9166967B7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61277212"/>
              </p:ext>
            </p:extLst>
          </p:nvPr>
        </p:nvGraphicFramePr>
        <p:xfrm>
          <a:off x="1343472" y="2907371"/>
          <a:ext cx="9289032" cy="3813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3" name="Rectangle 3">
            <a:extLst>
              <a:ext uri="{FF2B5EF4-FFF2-40B4-BE49-F238E27FC236}">
                <a16:creationId xmlns:a16="http://schemas.microsoft.com/office/drawing/2014/main" id="{EED00943-A4FB-47E0-A429-12B2BBC992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7303" y="4347531"/>
            <a:ext cx="1232710" cy="54091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>
            <a:lvl1pPr algn="ctr">
              <a:spcBef>
                <a:spcPct val="0"/>
              </a:spcBef>
              <a:buNone/>
              <a:defRPr lang="ko-KR" altLang="en-US" sz="4400" b="1" baseline="0" dirty="0">
                <a:solidFill>
                  <a:schemeClr val="bg1"/>
                </a:solidFill>
                <a:effectLst>
                  <a:outerShdw blurRad="12700" dist="25400" dir="5400000" algn="t" rotWithShape="0">
                    <a:prstClr val="black">
                      <a:alpha val="50000"/>
                    </a:prst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algn="l" latinLnBrk="0">
              <a:lnSpc>
                <a:spcPct val="110000"/>
              </a:lnSpc>
              <a:spcBef>
                <a:spcPts val="300"/>
              </a:spcBef>
              <a:buClr>
                <a:srgbClr val="39B3E7"/>
              </a:buClr>
            </a:pPr>
            <a:r>
              <a:rPr lang="en-US" altLang="ko-KR" sz="1600" dirty="0">
                <a:solidFill>
                  <a:schemeClr val="accent5">
                    <a:lumMod val="75000"/>
                  </a:schemeClr>
                </a:solidFill>
                <a:effectLst/>
                <a:latin typeface="나눔바른고딕" panose="020B0603020101020101" pitchFamily="50" charset="-127"/>
                <a:ea typeface="나눔바른고딕" panose="020B0603020101020101" pitchFamily="50" charset="-127"/>
              </a:rPr>
              <a:t>2010 </a:t>
            </a:r>
          </a:p>
          <a:p>
            <a:pPr algn="l" latinLnBrk="0">
              <a:lnSpc>
                <a:spcPct val="110000"/>
              </a:lnSpc>
              <a:spcBef>
                <a:spcPts val="300"/>
              </a:spcBef>
              <a:buClr>
                <a:srgbClr val="39B3E7"/>
              </a:buClr>
            </a:pPr>
            <a:r>
              <a:rPr lang="en-US" altLang="ko-KR" sz="1400" dirty="0">
                <a:solidFill>
                  <a:srgbClr val="0176BB"/>
                </a:solidFill>
                <a:effectLst/>
                <a:latin typeface="나눔바른고딕" panose="020B0603020101020101" pitchFamily="50" charset="-127"/>
                <a:ea typeface="나눔바른고딕" panose="020B0603020101020101" pitchFamily="50" charset="-127"/>
              </a:rPr>
              <a:t>Leveraged ETF</a:t>
            </a:r>
          </a:p>
        </p:txBody>
      </p:sp>
      <p:cxnSp>
        <p:nvCxnSpPr>
          <p:cNvPr id="34" name="직선 연결선 33">
            <a:extLst>
              <a:ext uri="{FF2B5EF4-FFF2-40B4-BE49-F238E27FC236}">
                <a16:creationId xmlns:a16="http://schemas.microsoft.com/office/drawing/2014/main" id="{1651C4B2-9EAA-4BCA-8A81-4D2E7B3216D3}"/>
              </a:ext>
            </a:extLst>
          </p:cNvPr>
          <p:cNvCxnSpPr/>
          <p:nvPr/>
        </p:nvCxnSpPr>
        <p:spPr>
          <a:xfrm>
            <a:off x="2163472" y="4419539"/>
            <a:ext cx="10749" cy="1046922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">
            <a:extLst>
              <a:ext uri="{FF2B5EF4-FFF2-40B4-BE49-F238E27FC236}">
                <a16:creationId xmlns:a16="http://schemas.microsoft.com/office/drawing/2014/main" id="{A2A48A6E-6E5D-42D4-8659-85C6AF1EB5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76120" y="2492896"/>
            <a:ext cx="1356140" cy="54091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>
            <a:lvl1pPr algn="ctr">
              <a:spcBef>
                <a:spcPct val="0"/>
              </a:spcBef>
              <a:buNone/>
              <a:defRPr lang="ko-KR" altLang="en-US" sz="4400" b="1" baseline="0" dirty="0">
                <a:solidFill>
                  <a:schemeClr val="bg1"/>
                </a:solidFill>
                <a:effectLst>
                  <a:outerShdw blurRad="12700" dist="25400" dir="5400000" algn="t" rotWithShape="0">
                    <a:prstClr val="black">
                      <a:alpha val="50000"/>
                    </a:prst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algn="l" latinLnBrk="0">
              <a:lnSpc>
                <a:spcPct val="110000"/>
              </a:lnSpc>
              <a:spcBef>
                <a:spcPts val="300"/>
              </a:spcBef>
              <a:buClr>
                <a:srgbClr val="39B3E7"/>
              </a:buClr>
            </a:pPr>
            <a:r>
              <a:rPr lang="en-US" altLang="ko-KR" sz="1600" dirty="0">
                <a:solidFill>
                  <a:schemeClr val="accent5">
                    <a:lumMod val="75000"/>
                  </a:schemeClr>
                </a:solidFill>
                <a:effectLst/>
                <a:latin typeface="나눔바른고딕" panose="020B0603020101020101" pitchFamily="50" charset="-127"/>
                <a:ea typeface="나눔바른고딕" panose="020B0603020101020101" pitchFamily="50" charset="-127"/>
              </a:rPr>
              <a:t>2022</a:t>
            </a:r>
          </a:p>
          <a:p>
            <a:pPr algn="l" latinLnBrk="0">
              <a:lnSpc>
                <a:spcPct val="110000"/>
              </a:lnSpc>
              <a:spcBef>
                <a:spcPts val="300"/>
              </a:spcBef>
              <a:buClr>
                <a:srgbClr val="39B3E7"/>
              </a:buClr>
            </a:pPr>
            <a:r>
              <a:rPr lang="en-US" altLang="ko-KR" sz="1400" dirty="0">
                <a:solidFill>
                  <a:srgbClr val="0176BB"/>
                </a:solidFill>
                <a:effectLst/>
                <a:latin typeface="나눔바른고딕" panose="020B0603020101020101" pitchFamily="50" charset="-127"/>
                <a:ea typeface="나눔바른고딕" panose="020B0603020101020101" pitchFamily="50" charset="-127"/>
              </a:rPr>
              <a:t>KOFR, SOFR ETF</a:t>
            </a:r>
          </a:p>
        </p:txBody>
      </p:sp>
      <p:cxnSp>
        <p:nvCxnSpPr>
          <p:cNvPr id="39" name="직선 연결선 38">
            <a:extLst>
              <a:ext uri="{FF2B5EF4-FFF2-40B4-BE49-F238E27FC236}">
                <a16:creationId xmlns:a16="http://schemas.microsoft.com/office/drawing/2014/main" id="{41944E91-0CF1-47BB-8BAC-E363C6E4D526}"/>
              </a:ext>
            </a:extLst>
          </p:cNvPr>
          <p:cNvCxnSpPr/>
          <p:nvPr/>
        </p:nvCxnSpPr>
        <p:spPr>
          <a:xfrm>
            <a:off x="8061987" y="3133711"/>
            <a:ext cx="10749" cy="1046922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3">
            <a:extLst>
              <a:ext uri="{FF2B5EF4-FFF2-40B4-BE49-F238E27FC236}">
                <a16:creationId xmlns:a16="http://schemas.microsoft.com/office/drawing/2014/main" id="{744D9B09-EED3-44DF-A009-414586BDAE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6280" y="2276872"/>
            <a:ext cx="2029761" cy="54091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algn="ctr">
              <a:spcBef>
                <a:spcPct val="0"/>
              </a:spcBef>
              <a:buNone/>
              <a:defRPr lang="ko-KR" altLang="en-US" sz="4400" b="1" baseline="0" dirty="0">
                <a:solidFill>
                  <a:schemeClr val="bg1"/>
                </a:solidFill>
                <a:effectLst>
                  <a:outerShdw blurRad="12700" dist="25400" dir="5400000" algn="t" rotWithShape="0">
                    <a:prstClr val="black">
                      <a:alpha val="50000"/>
                    </a:prst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algn="l" latinLnBrk="0">
              <a:lnSpc>
                <a:spcPct val="110000"/>
              </a:lnSpc>
              <a:spcBef>
                <a:spcPts val="300"/>
              </a:spcBef>
              <a:buClr>
                <a:srgbClr val="39B3E7"/>
              </a:buClr>
            </a:pPr>
            <a:r>
              <a:rPr lang="en-US" altLang="ko-KR" sz="1600" dirty="0">
                <a:solidFill>
                  <a:schemeClr val="accent5">
                    <a:lumMod val="75000"/>
                  </a:schemeClr>
                </a:solidFill>
                <a:effectLst/>
                <a:latin typeface="나눔바른고딕" panose="020B0603020101020101" pitchFamily="50" charset="-127"/>
                <a:ea typeface="나눔바른고딕" panose="020B0603020101020101" pitchFamily="50" charset="-127"/>
              </a:rPr>
              <a:t>2023 </a:t>
            </a:r>
          </a:p>
          <a:p>
            <a:pPr algn="l" latinLnBrk="0">
              <a:lnSpc>
                <a:spcPct val="110000"/>
              </a:lnSpc>
              <a:spcBef>
                <a:spcPts val="300"/>
              </a:spcBef>
              <a:buClr>
                <a:srgbClr val="39B3E7"/>
              </a:buClr>
            </a:pPr>
            <a:r>
              <a:rPr lang="en-US" altLang="ko-KR" sz="1400" dirty="0">
                <a:solidFill>
                  <a:srgbClr val="0176BB"/>
                </a:solidFill>
                <a:effectLst/>
                <a:latin typeface="나눔바른고딕" panose="020B0603020101020101" pitchFamily="50" charset="-127"/>
                <a:ea typeface="나눔바른고딕" panose="020B0603020101020101" pitchFamily="50" charset="-127"/>
              </a:rPr>
              <a:t>Monthly Dividend ETF</a:t>
            </a:r>
          </a:p>
        </p:txBody>
      </p:sp>
      <p:sp>
        <p:nvSpPr>
          <p:cNvPr id="43" name="텍스트 개체 틀 78">
            <a:extLst>
              <a:ext uri="{FF2B5EF4-FFF2-40B4-BE49-F238E27FC236}">
                <a16:creationId xmlns:a16="http://schemas.microsoft.com/office/drawing/2014/main" id="{8AA7FCF4-AD1C-45CB-8E92-E09BB627F09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07368" y="1037359"/>
            <a:ext cx="11667207" cy="519433"/>
          </a:xfrm>
        </p:spPr>
        <p:txBody>
          <a:bodyPr>
            <a:noAutofit/>
          </a:bodyPr>
          <a:lstStyle/>
          <a:p>
            <a:r>
              <a:rPr lang="en-US" altLang="ko-KR" sz="1400" dirty="0"/>
              <a:t>2010: Leveraged ETFs — A Tactical Tool for Aggressive Investors</a:t>
            </a:r>
          </a:p>
          <a:p>
            <a:r>
              <a:rPr lang="en-US" altLang="ko-KR" sz="1400" dirty="0"/>
              <a:t>2011: Covered Call ETFs — Writing options to generate income</a:t>
            </a:r>
          </a:p>
          <a:p>
            <a:r>
              <a:rPr lang="en-US" altLang="ko-KR" sz="1400" dirty="0"/>
              <a:t>2017: Actively managed ETFs —  Operated Under a Relatively Light Regulatory Framework</a:t>
            </a:r>
          </a:p>
          <a:p>
            <a:r>
              <a:rPr lang="en-US" altLang="ko-KR" sz="1400" dirty="0"/>
              <a:t>2022: Short-term Rate ETFs (KOFR, SOFR) — Earning Yield with no Principal Loss</a:t>
            </a:r>
          </a:p>
          <a:p>
            <a:r>
              <a:rPr lang="en-US" altLang="ko-KR" sz="1400" dirty="0"/>
              <a:t>2023: Monthly Dividend ETFs — A source of steady Cash Flow</a:t>
            </a:r>
          </a:p>
          <a:p>
            <a:pPr marL="0" indent="0">
              <a:buNone/>
            </a:pPr>
            <a:endParaRPr lang="ko-KR" altLang="en-US" sz="13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59" name="Rectangle 3">
            <a:extLst>
              <a:ext uri="{FF2B5EF4-FFF2-40B4-BE49-F238E27FC236}">
                <a16:creationId xmlns:a16="http://schemas.microsoft.com/office/drawing/2014/main" id="{4B2C7E9C-A448-4FD6-85A6-9BCCE217CF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5276" y="3691249"/>
            <a:ext cx="1516555" cy="54091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algn="ctr">
              <a:spcBef>
                <a:spcPct val="0"/>
              </a:spcBef>
              <a:buNone/>
              <a:defRPr lang="ko-KR" altLang="en-US" sz="4400" b="1" baseline="0" dirty="0">
                <a:solidFill>
                  <a:schemeClr val="bg1"/>
                </a:solidFill>
                <a:effectLst>
                  <a:outerShdw blurRad="12700" dist="25400" dir="5400000" algn="t" rotWithShape="0">
                    <a:prstClr val="black">
                      <a:alpha val="50000"/>
                    </a:prst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algn="l" latinLnBrk="0">
              <a:lnSpc>
                <a:spcPct val="110000"/>
              </a:lnSpc>
              <a:spcBef>
                <a:spcPts val="300"/>
              </a:spcBef>
              <a:buClr>
                <a:srgbClr val="39B3E7"/>
              </a:buClr>
            </a:pPr>
            <a:r>
              <a:rPr lang="en-US" altLang="ko-KR" sz="1600" dirty="0">
                <a:solidFill>
                  <a:schemeClr val="accent5">
                    <a:lumMod val="75000"/>
                  </a:schemeClr>
                </a:solidFill>
                <a:effectLst/>
                <a:latin typeface="나눔바른고딕" panose="020B0603020101020101" pitchFamily="50" charset="-127"/>
                <a:ea typeface="나눔바른고딕" panose="020B0603020101020101" pitchFamily="50" charset="-127"/>
              </a:rPr>
              <a:t>2011 </a:t>
            </a:r>
          </a:p>
          <a:p>
            <a:pPr algn="l" latinLnBrk="0">
              <a:lnSpc>
                <a:spcPct val="110000"/>
              </a:lnSpc>
              <a:spcBef>
                <a:spcPts val="300"/>
              </a:spcBef>
              <a:buClr>
                <a:srgbClr val="39B3E7"/>
              </a:buClr>
            </a:pPr>
            <a:r>
              <a:rPr lang="en-US" altLang="ko-KR" sz="1400" dirty="0">
                <a:solidFill>
                  <a:srgbClr val="0176BB"/>
                </a:solidFill>
                <a:effectLst/>
                <a:latin typeface="나눔바른고딕" panose="020B0603020101020101" pitchFamily="50" charset="-127"/>
                <a:ea typeface="나눔바른고딕" panose="020B0603020101020101" pitchFamily="50" charset="-127"/>
              </a:rPr>
              <a:t>Covered Call ETF</a:t>
            </a:r>
          </a:p>
        </p:txBody>
      </p:sp>
      <p:sp>
        <p:nvSpPr>
          <p:cNvPr id="68" name="Rectangle 3">
            <a:extLst>
              <a:ext uri="{FF2B5EF4-FFF2-40B4-BE49-F238E27FC236}">
                <a16:creationId xmlns:a16="http://schemas.microsoft.com/office/drawing/2014/main" id="{EFAF6B28-DDE5-40DF-B4D9-B22BC5A5BC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5038" y="2798502"/>
            <a:ext cx="2225180" cy="54091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algn="ctr">
              <a:spcBef>
                <a:spcPct val="0"/>
              </a:spcBef>
              <a:buNone/>
              <a:defRPr lang="ko-KR" altLang="en-US" sz="4400" b="1" baseline="0" dirty="0">
                <a:solidFill>
                  <a:schemeClr val="bg1"/>
                </a:solidFill>
                <a:effectLst>
                  <a:outerShdw blurRad="12700" dist="25400" dir="5400000" algn="t" rotWithShape="0">
                    <a:prstClr val="black">
                      <a:alpha val="50000"/>
                    </a:prst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algn="l" latinLnBrk="0">
              <a:lnSpc>
                <a:spcPct val="110000"/>
              </a:lnSpc>
              <a:spcBef>
                <a:spcPts val="300"/>
              </a:spcBef>
              <a:buClr>
                <a:srgbClr val="39B3E7"/>
              </a:buClr>
            </a:pPr>
            <a:r>
              <a:rPr lang="en-US" altLang="ko-KR" sz="1600" dirty="0">
                <a:solidFill>
                  <a:schemeClr val="accent5">
                    <a:lumMod val="75000"/>
                  </a:schemeClr>
                </a:solidFill>
                <a:effectLst/>
                <a:latin typeface="나눔바른고딕" panose="020B0603020101020101" pitchFamily="50" charset="-127"/>
                <a:ea typeface="나눔바른고딕" panose="020B0603020101020101" pitchFamily="50" charset="-127"/>
              </a:rPr>
              <a:t>2017 </a:t>
            </a:r>
          </a:p>
          <a:p>
            <a:pPr algn="l" latinLnBrk="0">
              <a:lnSpc>
                <a:spcPct val="110000"/>
              </a:lnSpc>
              <a:spcBef>
                <a:spcPts val="300"/>
              </a:spcBef>
              <a:buClr>
                <a:srgbClr val="39B3E7"/>
              </a:buClr>
            </a:pPr>
            <a:r>
              <a:rPr lang="en-US" altLang="ko-KR" sz="1400" dirty="0">
                <a:solidFill>
                  <a:srgbClr val="0176BB"/>
                </a:solidFill>
                <a:effectLst/>
                <a:latin typeface="나눔바른고딕" panose="020B0603020101020101" pitchFamily="50" charset="-127"/>
                <a:ea typeface="나눔바른고딕" panose="020B0603020101020101" pitchFamily="50" charset="-127"/>
              </a:rPr>
              <a:t>Active ETF</a:t>
            </a:r>
          </a:p>
        </p:txBody>
      </p:sp>
      <p:cxnSp>
        <p:nvCxnSpPr>
          <p:cNvPr id="69" name="직선 연결선 68">
            <a:extLst>
              <a:ext uri="{FF2B5EF4-FFF2-40B4-BE49-F238E27FC236}">
                <a16:creationId xmlns:a16="http://schemas.microsoft.com/office/drawing/2014/main" id="{6D39B97A-D3A9-4AB5-A32E-1124A85CDEAC}"/>
              </a:ext>
            </a:extLst>
          </p:cNvPr>
          <p:cNvCxnSpPr>
            <a:cxnSpLocks/>
          </p:cNvCxnSpPr>
          <p:nvPr/>
        </p:nvCxnSpPr>
        <p:spPr>
          <a:xfrm flipH="1">
            <a:off x="5638233" y="2835363"/>
            <a:ext cx="13876" cy="2090181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6764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텍스트 개체 틀 4"/>
          <p:cNvSpPr>
            <a:spLocks noGrp="1"/>
          </p:cNvSpPr>
          <p:nvPr>
            <p:ph type="body" sz="quarter" idx="15"/>
          </p:nvPr>
        </p:nvSpPr>
        <p:spPr>
          <a:xfrm>
            <a:off x="2110419" y="3551555"/>
            <a:ext cx="3721660" cy="553998"/>
          </a:xfrm>
        </p:spPr>
        <p:txBody>
          <a:bodyPr/>
          <a:lstStyle/>
          <a:p>
            <a:r>
              <a:rPr lang="en-US" altLang="ko-KR" spc="0" dirty="0">
                <a:latin typeface="Calibri" panose="020F0502020204030204" pitchFamily="34" charset="0"/>
                <a:ea typeface="맑은 고딕" panose="020B0503020000020004" pitchFamily="50" charset="-127"/>
                <a:cs typeface="Calibri" panose="020F0502020204030204" pitchFamily="34" charset="0"/>
              </a:rPr>
              <a:t>Ⅱ. KRX’s Initiatives</a:t>
            </a:r>
            <a:endParaRPr lang="ko-KR" altLang="en-US" spc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7299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텍스트 개체 틀 17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 lvl="0"/>
            <a:r>
              <a:rPr lang="en-US" altLang="ko-KR" sz="2400" spc="1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 2. KRX Initiative – Plans for the ETF Market : 2025 and Beyond</a:t>
            </a:r>
            <a:endParaRPr lang="en-US" altLang="ko-KR" sz="1400" spc="100" dirty="0">
              <a:solidFill>
                <a:schemeClr val="bg1">
                  <a:lumMod val="95000"/>
                  <a:alpha val="90000"/>
                </a:schemeClr>
              </a:solidFill>
              <a:latin typeface="나눔바른고딕" panose="020B0600000101010101" charset="-127"/>
              <a:ea typeface="나눔바른고딕" panose="020B0600000101010101" charset="-127"/>
            </a:endParaRPr>
          </a:p>
        </p:txBody>
      </p:sp>
      <p:cxnSp>
        <p:nvCxnSpPr>
          <p:cNvPr id="29" name="직선 연결선 28">
            <a:extLst>
              <a:ext uri="{FF2B5EF4-FFF2-40B4-BE49-F238E27FC236}">
                <a16:creationId xmlns:a16="http://schemas.microsoft.com/office/drawing/2014/main" id="{976C4ABC-1EC4-4A4C-9E28-D9A4831E4624}"/>
              </a:ext>
            </a:extLst>
          </p:cNvPr>
          <p:cNvCxnSpPr/>
          <p:nvPr/>
        </p:nvCxnSpPr>
        <p:spPr>
          <a:xfrm>
            <a:off x="551384" y="5883358"/>
            <a:ext cx="10648055" cy="0"/>
          </a:xfrm>
          <a:prstGeom prst="line">
            <a:avLst/>
          </a:prstGeom>
          <a:ln w="3175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직사각형 6">
            <a:extLst>
              <a:ext uri="{FF2B5EF4-FFF2-40B4-BE49-F238E27FC236}">
                <a16:creationId xmlns:a16="http://schemas.microsoft.com/office/drawing/2014/main" id="{E0EFAEF2-0B50-4DA3-BFA4-BD300621254A}"/>
              </a:ext>
            </a:extLst>
          </p:cNvPr>
          <p:cNvSpPr/>
          <p:nvPr/>
        </p:nvSpPr>
        <p:spPr>
          <a:xfrm>
            <a:off x="551384" y="1340768"/>
            <a:ext cx="792088" cy="735637"/>
          </a:xfrm>
          <a:prstGeom prst="rect">
            <a:avLst/>
          </a:prstGeo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1</a:t>
            </a:r>
            <a:endParaRPr lang="ko-KR" altLang="en-US" b="1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F7EC7177-86D1-444C-97A3-9BEC53F19FE9}"/>
              </a:ext>
            </a:extLst>
          </p:cNvPr>
          <p:cNvCxnSpPr/>
          <p:nvPr/>
        </p:nvCxnSpPr>
        <p:spPr>
          <a:xfrm>
            <a:off x="551384" y="6963477"/>
            <a:ext cx="10648055" cy="0"/>
          </a:xfrm>
          <a:prstGeom prst="line">
            <a:avLst/>
          </a:prstGeom>
          <a:ln w="3175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EEEEFC9F-33FE-45C1-A071-51FA64BE0175}"/>
              </a:ext>
            </a:extLst>
          </p:cNvPr>
          <p:cNvSpPr/>
          <p:nvPr/>
        </p:nvSpPr>
        <p:spPr>
          <a:xfrm>
            <a:off x="1703512" y="1340767"/>
            <a:ext cx="10225136" cy="7356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400" b="1" dirty="0">
                <a:solidFill>
                  <a:schemeClr val="tx1"/>
                </a:solidFill>
              </a:rPr>
              <a:t>Listing previously OTC-distributed public offering funds on the KRX</a:t>
            </a:r>
          </a:p>
          <a:p>
            <a:r>
              <a:rPr lang="en-US" altLang="ko-KR" sz="2400" dirty="0">
                <a:solidFill>
                  <a:schemeClr val="tx1"/>
                </a:solidFill>
              </a:rPr>
              <a:t>- Enhancing both liquidity and accessibility for investors</a:t>
            </a: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4BD93E22-9DB7-46E3-AE5F-0EAB59F8B8D0}"/>
              </a:ext>
            </a:extLst>
          </p:cNvPr>
          <p:cNvSpPr/>
          <p:nvPr/>
        </p:nvSpPr>
        <p:spPr>
          <a:xfrm>
            <a:off x="551384" y="2621355"/>
            <a:ext cx="792088" cy="735637"/>
          </a:xfrm>
          <a:prstGeom prst="rect">
            <a:avLst/>
          </a:prstGeo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2</a:t>
            </a:r>
            <a:endParaRPr lang="ko-KR" altLang="en-US" b="1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0990B2D5-C9A7-44F9-9AA0-316CC15C9549}"/>
              </a:ext>
            </a:extLst>
          </p:cNvPr>
          <p:cNvSpPr/>
          <p:nvPr/>
        </p:nvSpPr>
        <p:spPr>
          <a:xfrm>
            <a:off x="1703512" y="2621354"/>
            <a:ext cx="10081120" cy="7356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400" b="1" dirty="0">
                <a:solidFill>
                  <a:schemeClr val="tx1"/>
                </a:solidFill>
              </a:rPr>
              <a:t>Revising the LP Evaluation System</a:t>
            </a:r>
          </a:p>
          <a:p>
            <a:r>
              <a:rPr lang="en-US" altLang="ko-KR" sz="2400" dirty="0">
                <a:solidFill>
                  <a:schemeClr val="tx1"/>
                </a:solidFill>
              </a:rPr>
              <a:t>- Providing incentives to quote Low-Liquidity ETFs</a:t>
            </a:r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ACCA3899-8A76-4885-A999-CC28372F6691}"/>
              </a:ext>
            </a:extLst>
          </p:cNvPr>
          <p:cNvSpPr/>
          <p:nvPr/>
        </p:nvSpPr>
        <p:spPr>
          <a:xfrm>
            <a:off x="551384" y="3933057"/>
            <a:ext cx="792088" cy="735637"/>
          </a:xfrm>
          <a:prstGeom prst="rect">
            <a:avLst/>
          </a:prstGeo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>
                <a:latin typeface="나눔바른고딕" panose="020B0603020101020101" pitchFamily="50" charset="-127"/>
                <a:ea typeface="나눔바른고딕" panose="020B0603020101020101" pitchFamily="50" charset="-127"/>
              </a:rPr>
              <a:t>3</a:t>
            </a:r>
            <a:endParaRPr lang="ko-KR" altLang="en-US" b="1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F70D2039-54E6-4531-955A-058B2B055EA0}"/>
              </a:ext>
            </a:extLst>
          </p:cNvPr>
          <p:cNvSpPr/>
          <p:nvPr/>
        </p:nvSpPr>
        <p:spPr>
          <a:xfrm>
            <a:off x="1703512" y="3933056"/>
            <a:ext cx="10081120" cy="7356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400" b="1" dirty="0">
                <a:solidFill>
                  <a:schemeClr val="tx1"/>
                </a:solidFill>
              </a:rPr>
              <a:t>Refining the Listing &amp; Delisting Process</a:t>
            </a:r>
          </a:p>
          <a:p>
            <a:r>
              <a:rPr lang="en-US" altLang="ko-KR" sz="2400">
                <a:solidFill>
                  <a:schemeClr val="tx1"/>
                </a:solidFill>
              </a:rPr>
              <a:t>- Stricter </a:t>
            </a:r>
            <a:r>
              <a:rPr lang="en-US" altLang="ko-KR" sz="2400" dirty="0">
                <a:solidFill>
                  <a:schemeClr val="tx1"/>
                </a:solidFill>
              </a:rPr>
              <a:t>listing standards and faster exit for low-demand ETFs</a:t>
            </a:r>
          </a:p>
        </p:txBody>
      </p:sp>
    </p:spTree>
    <p:extLst>
      <p:ext uri="{BB962C8B-B14F-4D97-AF65-F5344CB8AC3E}">
        <p14:creationId xmlns:p14="http://schemas.microsoft.com/office/powerpoint/2010/main" val="703889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quarter" idx="13"/>
          </p:nvPr>
        </p:nvSpPr>
        <p:spPr>
          <a:xfrm>
            <a:off x="940859" y="1474447"/>
            <a:ext cx="3411190" cy="626325"/>
          </a:xfrm>
        </p:spPr>
        <p:txBody>
          <a:bodyPr/>
          <a:lstStyle/>
          <a:p>
            <a:r>
              <a:rPr lang="en-US" altLang="ko-KR" spc="600" dirty="0"/>
              <a:t>Thank you</a:t>
            </a:r>
            <a:endParaRPr lang="ko-KR" altLang="en-US" spc="600" dirty="0"/>
          </a:p>
        </p:txBody>
      </p:sp>
    </p:spTree>
    <p:extLst>
      <p:ext uri="{BB962C8B-B14F-4D97-AF65-F5344CB8AC3E}">
        <p14:creationId xmlns:p14="http://schemas.microsoft.com/office/powerpoint/2010/main" val="83242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15329</TotalTime>
  <Words>327</Words>
  <Application>Microsoft Office PowerPoint</Application>
  <PresentationFormat>와이드스크린</PresentationFormat>
  <Paragraphs>54</Paragraphs>
  <Slides>8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7" baseType="lpstr">
      <vt:lpstr>Arial Unicode MS</vt:lpstr>
      <vt:lpstr>HY헤드라인M</vt:lpstr>
      <vt:lpstr>나눔바른고딕</vt:lpstr>
      <vt:lpstr>맑은 고딕</vt:lpstr>
      <vt:lpstr>Arial</vt:lpstr>
      <vt:lpstr>Calibri</vt:lpstr>
      <vt:lpstr>Impact</vt:lpstr>
      <vt:lpstr>Tw Cen MT</vt:lpstr>
      <vt:lpstr>Office 테마</vt:lpstr>
      <vt:lpstr>Korean ETF Market : Overview and Initiatives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KRX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Krx</dc:creator>
  <cp:lastModifiedBy>김범진</cp:lastModifiedBy>
  <cp:revision>878</cp:revision>
  <cp:lastPrinted>2025-05-13T04:58:19Z</cp:lastPrinted>
  <dcterms:created xsi:type="dcterms:W3CDTF">2019-11-18T04:52:18Z</dcterms:created>
  <dcterms:modified xsi:type="dcterms:W3CDTF">2025-05-15T01:11:25Z</dcterms:modified>
</cp:coreProperties>
</file>