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notesSlides/notesSlide4.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4" r:id="rId1"/>
  </p:sldMasterIdLst>
  <p:notesMasterIdLst>
    <p:notesMasterId r:id="rId13"/>
  </p:notesMasterIdLst>
  <p:handoutMasterIdLst>
    <p:handoutMasterId r:id="rId14"/>
  </p:handoutMasterIdLst>
  <p:sldIdLst>
    <p:sldId id="304" r:id="rId2"/>
    <p:sldId id="305" r:id="rId3"/>
    <p:sldId id="306" r:id="rId4"/>
    <p:sldId id="836" r:id="rId5"/>
    <p:sldId id="834" r:id="rId6"/>
    <p:sldId id="835" r:id="rId7"/>
    <p:sldId id="308" r:id="rId8"/>
    <p:sldId id="833" r:id="rId9"/>
    <p:sldId id="309" r:id="rId10"/>
    <p:sldId id="837" r:id="rId11"/>
    <p:sldId id="826" r:id="rId12"/>
  </p:sldIdLst>
  <p:sldSz cx="9144000" cy="5143500" type="screen16x9"/>
  <p:notesSz cx="6805613" cy="99393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83"/>
    <a:srgbClr val="0073A3"/>
    <a:srgbClr val="F07D00"/>
    <a:srgbClr val="53CCFF"/>
    <a:srgbClr val="001C4B"/>
    <a:srgbClr val="102D69"/>
    <a:srgbClr val="009EE0"/>
    <a:srgbClr val="000000"/>
    <a:srgbClr val="DCDDDE"/>
    <a:srgbClr val="C7C8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27" autoAdjust="0"/>
    <p:restoredTop sz="94694"/>
  </p:normalViewPr>
  <p:slideViewPr>
    <p:cSldViewPr snapToGrid="0" snapToObjects="1">
      <p:cViewPr varScale="1">
        <p:scale>
          <a:sx n="138" d="100"/>
          <a:sy n="138" d="100"/>
        </p:scale>
        <p:origin x="426" y="102"/>
      </p:cViewPr>
      <p:guideLst/>
    </p:cSldViewPr>
  </p:slideViewPr>
  <p:outlineViewPr>
    <p:cViewPr>
      <p:scale>
        <a:sx n="33" d="100"/>
        <a:sy n="33" d="100"/>
      </p:scale>
      <p:origin x="0" y="-4664"/>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ad-its.credit-agricole.fr\dfs\PUBLIC\AMUNDI_IS\ETF\Stagiaire\_MARKETING\Dossier%20partag&#233;%20-%20Hamid\ETF%20Market%20Review\ETF%20Eur.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ad-its.credit-agricole.fr\dfs\public\AMUNDI_IS\ETF\Service\MARKETING\000_KIT%20VENDEURS_000\Draft%20event%20presentation\AUM%20and%20Flows%20September%202023.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ad-its.credit-agricole.fr\dfs\public\AMUNDI_IS\ETF\Service\MARKETING\000_KIT%20VENDEURS_000\Draft%20event%20presentation\AUM%20and%20Flows%20September%202023.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ad-its.credit-agricole.fr\dfs\public\Amundi_Japan\ITD\Common_ITD\Share\3.%20Sales%20Dept\ETF\Internal%20Deck\202503_Mizuho%20Visit\Book2.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ad-its.credit-agricole.fr\dfs\public\Amundi_Japan\ITD\Common_ITD\Share\3.%20Sales%20Dept\ETF\Internal%20Deck\202503_Mizuho%20Visit\Book2.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845732089908635E-2"/>
          <c:y val="4.2318867974825577E-2"/>
          <c:w val="0.8183085358201827"/>
          <c:h val="0.8190167118633388"/>
        </c:manualLayout>
      </c:layout>
      <c:barChart>
        <c:barDir val="col"/>
        <c:grouping val="clustered"/>
        <c:varyColors val="0"/>
        <c:ser>
          <c:idx val="0"/>
          <c:order val="0"/>
          <c:tx>
            <c:strRef>
              <c:f>Europe!$A$4</c:f>
              <c:strCache>
                <c:ptCount val="1"/>
                <c:pt idx="0">
                  <c:v>AuM b€</c:v>
                </c:pt>
              </c:strCache>
            </c:strRef>
          </c:tx>
          <c:spPr>
            <a:solidFill>
              <a:srgbClr val="00A0E3"/>
            </a:solidFill>
          </c:spPr>
          <c:invertIfNegative val="0"/>
          <c:dLbls>
            <c:dLbl>
              <c:idx val="0"/>
              <c:layout>
                <c:manualLayout>
                  <c:x val="-1.5898710929954201E-17"/>
                  <c:y val="-1.25227560416752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D3-40D7-B1A5-1C57A3DC4E51}"/>
                </c:ext>
              </c:extLst>
            </c:dLbl>
            <c:dLbl>
              <c:idx val="1"/>
              <c:layout>
                <c:manualLayout>
                  <c:x val="-1.734424864714860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4D3-40D7-B1A5-1C57A3DC4E51}"/>
                </c:ext>
              </c:extLst>
            </c:dLbl>
            <c:dLbl>
              <c:idx val="2"/>
              <c:layout>
                <c:manualLayout>
                  <c:x val="-3.1797421859908403E-17"/>
                  <c:y val="1.25227560416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D3-40D7-B1A5-1C57A3DC4E51}"/>
                </c:ext>
              </c:extLst>
            </c:dLbl>
            <c:dLbl>
              <c:idx val="3"/>
              <c:layout>
                <c:manualLayout>
                  <c:x val="0"/>
                  <c:y val="9.39206703125635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D3-40D7-B1A5-1C57A3DC4E51}"/>
                </c:ext>
              </c:extLst>
            </c:dLbl>
            <c:dLbl>
              <c:idx val="4"/>
              <c:layout>
                <c:manualLayout>
                  <c:x val="0"/>
                  <c:y val="3.13068901041872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4D3-40D7-B1A5-1C57A3DC4E51}"/>
                </c:ext>
              </c:extLst>
            </c:dLbl>
            <c:dLbl>
              <c:idx val="5"/>
              <c:layout>
                <c:manualLayout>
                  <c:x val="-6.3594843719816806E-17"/>
                  <c:y val="-3.13068901041878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4D3-40D7-B1A5-1C57A3DC4E51}"/>
                </c:ext>
              </c:extLst>
            </c:dLbl>
            <c:dLbl>
              <c:idx val="6"/>
              <c:layout>
                <c:manualLayout>
                  <c:x val="-1.7344248647148605E-3"/>
                  <c:y val="-3.13068901041878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4D3-40D7-B1A5-1C57A3DC4E51}"/>
                </c:ext>
              </c:extLst>
            </c:dLbl>
            <c:dLbl>
              <c:idx val="7"/>
              <c:layout>
                <c:manualLayout>
                  <c:x val="8.6721243235743026E-3"/>
                  <c:y val="6.26137802083757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4D3-40D7-B1A5-1C57A3DC4E51}"/>
                </c:ext>
              </c:extLst>
            </c:dLbl>
            <c:dLbl>
              <c:idx val="8"/>
              <c:layout>
                <c:manualLayout>
                  <c:x val="-1.7344248647148605E-3"/>
                  <c:y val="9.39206703125635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4D3-40D7-B1A5-1C57A3DC4E51}"/>
                </c:ext>
              </c:extLst>
            </c:dLbl>
            <c:dLbl>
              <c:idx val="9"/>
              <c:layout>
                <c:manualLayout>
                  <c:x val="-1.7344248647148605E-3"/>
                  <c:y val="-2.869765107779141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4D3-40D7-B1A5-1C57A3DC4E51}"/>
                </c:ext>
              </c:extLst>
            </c:dLbl>
            <c:dLbl>
              <c:idx val="10"/>
              <c:layout>
                <c:manualLayout>
                  <c:x val="-3.9891771888441792E-2"/>
                  <c:y val="3.61993928435407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4D3-40D7-B1A5-1C57A3DC4E51}"/>
                </c:ext>
              </c:extLst>
            </c:dLbl>
            <c:dLbl>
              <c:idx val="11"/>
              <c:layout>
                <c:manualLayout>
                  <c:x val="2.203857131751091E-3"/>
                  <c:y val="2.4024024024024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4D3-40D7-B1A5-1C57A3DC4E51}"/>
                </c:ext>
              </c:extLst>
            </c:dLbl>
            <c:numFmt formatCode="#,##0_);[Red]\(#,##0\)" sourceLinked="0"/>
            <c:spPr>
              <a:noFill/>
              <a:ln>
                <a:noFill/>
              </a:ln>
              <a:effectLst/>
            </c:spPr>
            <c:txPr>
              <a:bodyPr/>
              <a:lstStyle/>
              <a:p>
                <a:pPr>
                  <a:defRPr lang="ja-JP" sz="10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Europe!$B$1:$L$1</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Europe!$B$4:$L$4</c:f>
              <c:numCache>
                <c:formatCode>0</c:formatCode>
                <c:ptCount val="11"/>
                <c:pt idx="0">
                  <c:v>360.76105757351127</c:v>
                </c:pt>
                <c:pt idx="1">
                  <c:v>447.32249471847155</c:v>
                </c:pt>
                <c:pt idx="2">
                  <c:v>514.18271511241812</c:v>
                </c:pt>
                <c:pt idx="3">
                  <c:v>635.37063286917362</c:v>
                </c:pt>
                <c:pt idx="4">
                  <c:v>634.06113537117903</c:v>
                </c:pt>
                <c:pt idx="5">
                  <c:v>867.01085988962086</c:v>
                </c:pt>
                <c:pt idx="6">
                  <c:v>973.02583326542253</c:v>
                </c:pt>
                <c:pt idx="7">
                  <c:v>1329.6839131202541</c:v>
                </c:pt>
                <c:pt idx="8">
                  <c:v>1249.765610350647</c:v>
                </c:pt>
                <c:pt idx="9">
                  <c:v>1564.7058823529412</c:v>
                </c:pt>
                <c:pt idx="10">
                  <c:v>2084.678002023024</c:v>
                </c:pt>
              </c:numCache>
            </c:numRef>
          </c:val>
          <c:extLst>
            <c:ext xmlns:c16="http://schemas.microsoft.com/office/drawing/2014/chart" uri="{C3380CC4-5D6E-409C-BE32-E72D297353CC}">
              <c16:uniqueId val="{0000000C-44D3-40D7-B1A5-1C57A3DC4E51}"/>
            </c:ext>
          </c:extLst>
        </c:ser>
        <c:dLbls>
          <c:showLegendKey val="0"/>
          <c:showVal val="0"/>
          <c:showCatName val="0"/>
          <c:showSerName val="0"/>
          <c:showPercent val="0"/>
          <c:showBubbleSize val="0"/>
        </c:dLbls>
        <c:gapWidth val="150"/>
        <c:axId val="99224960"/>
        <c:axId val="113358720"/>
      </c:barChart>
      <c:lineChart>
        <c:grouping val="standard"/>
        <c:varyColors val="0"/>
        <c:ser>
          <c:idx val="1"/>
          <c:order val="1"/>
          <c:tx>
            <c:strRef>
              <c:f>Europe!$A$5</c:f>
              <c:strCache>
                <c:ptCount val="1"/>
                <c:pt idx="0">
                  <c:v>Number of ETFs*</c:v>
                </c:pt>
              </c:strCache>
            </c:strRef>
          </c:tx>
          <c:spPr>
            <a:ln>
              <a:solidFill>
                <a:schemeClr val="tx2">
                  <a:lumMod val="20000"/>
                  <a:lumOff val="80000"/>
                </a:schemeClr>
              </a:solidFill>
              <a:prstDash val="solid"/>
            </a:ln>
          </c:spPr>
          <c:marker>
            <c:symbol val="square"/>
            <c:size val="5"/>
            <c:spPr>
              <a:solidFill>
                <a:schemeClr val="accent5"/>
              </a:solidFill>
              <a:ln w="12700">
                <a:solidFill>
                  <a:schemeClr val="accent5"/>
                </a:solidFill>
                <a:prstDash val="solid"/>
              </a:ln>
            </c:spPr>
          </c:marker>
          <c:cat>
            <c:numRef>
              <c:f>Europe!$B$1:$L$1</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Europe!$B$5:$L$5</c:f>
              <c:numCache>
                <c:formatCode>#,##0</c:formatCode>
                <c:ptCount val="11"/>
                <c:pt idx="0">
                  <c:v>1498</c:v>
                </c:pt>
                <c:pt idx="1">
                  <c:v>1571</c:v>
                </c:pt>
                <c:pt idx="2">
                  <c:v>1572</c:v>
                </c:pt>
                <c:pt idx="3">
                  <c:v>1601</c:v>
                </c:pt>
                <c:pt idx="4">
                  <c:v>1716</c:v>
                </c:pt>
                <c:pt idx="5">
                  <c:v>1775</c:v>
                </c:pt>
                <c:pt idx="6">
                  <c:v>1809</c:v>
                </c:pt>
                <c:pt idx="7">
                  <c:v>1928</c:v>
                </c:pt>
                <c:pt idx="8">
                  <c:v>2077</c:v>
                </c:pt>
                <c:pt idx="9">
                  <c:v>2100</c:v>
                </c:pt>
                <c:pt idx="10">
                  <c:v>2217</c:v>
                </c:pt>
              </c:numCache>
            </c:numRef>
          </c:val>
          <c:smooth val="0"/>
          <c:extLst>
            <c:ext xmlns:c16="http://schemas.microsoft.com/office/drawing/2014/chart" uri="{C3380CC4-5D6E-409C-BE32-E72D297353CC}">
              <c16:uniqueId val="{0000000D-44D3-40D7-B1A5-1C57A3DC4E51}"/>
            </c:ext>
          </c:extLst>
        </c:ser>
        <c:dLbls>
          <c:showLegendKey val="0"/>
          <c:showVal val="0"/>
          <c:showCatName val="0"/>
          <c:showSerName val="0"/>
          <c:showPercent val="0"/>
          <c:showBubbleSize val="0"/>
        </c:dLbls>
        <c:marker val="1"/>
        <c:smooth val="0"/>
        <c:axId val="114808704"/>
        <c:axId val="114806784"/>
      </c:lineChart>
      <c:catAx>
        <c:axId val="99224960"/>
        <c:scaling>
          <c:orientation val="minMax"/>
        </c:scaling>
        <c:delete val="0"/>
        <c:axPos val="b"/>
        <c:numFmt formatCode="General" sourceLinked="1"/>
        <c:majorTickMark val="out"/>
        <c:minorTickMark val="none"/>
        <c:tickLblPos val="nextTo"/>
        <c:txPr>
          <a:bodyPr/>
          <a:lstStyle/>
          <a:p>
            <a:pPr>
              <a:defRPr lang="ja-JP" sz="900" b="1">
                <a:solidFill>
                  <a:schemeClr val="tx1"/>
                </a:solidFill>
              </a:defRPr>
            </a:pPr>
            <a:endParaRPr lang="fr-FR"/>
          </a:p>
        </c:txPr>
        <c:crossAx val="113358720"/>
        <c:crosses val="autoZero"/>
        <c:auto val="1"/>
        <c:lblAlgn val="ctr"/>
        <c:lblOffset val="100"/>
        <c:noMultiLvlLbl val="0"/>
      </c:catAx>
      <c:valAx>
        <c:axId val="113358720"/>
        <c:scaling>
          <c:orientation val="minMax"/>
          <c:max val="2400"/>
          <c:min val="0"/>
        </c:scaling>
        <c:delete val="0"/>
        <c:axPos val="l"/>
        <c:title>
          <c:tx>
            <c:rich>
              <a:bodyPr rot="-5400000" vert="horz"/>
              <a:lstStyle/>
              <a:p>
                <a:pPr>
                  <a:defRPr lang="ja-JP"/>
                </a:pPr>
                <a:r>
                  <a:rPr lang="en-GB" dirty="0"/>
                  <a:t>€ Billions</a:t>
                </a:r>
              </a:p>
            </c:rich>
          </c:tx>
          <c:overlay val="0"/>
        </c:title>
        <c:numFmt formatCode="#,##0_);[Red]\(#,##0\)" sourceLinked="0"/>
        <c:majorTickMark val="out"/>
        <c:minorTickMark val="none"/>
        <c:tickLblPos val="nextTo"/>
        <c:txPr>
          <a:bodyPr/>
          <a:lstStyle/>
          <a:p>
            <a:pPr>
              <a:defRPr lang="ja-JP" b="1"/>
            </a:pPr>
            <a:endParaRPr lang="fr-FR"/>
          </a:p>
        </c:txPr>
        <c:crossAx val="99224960"/>
        <c:crosses val="autoZero"/>
        <c:crossBetween val="between"/>
        <c:majorUnit val="400"/>
      </c:valAx>
      <c:valAx>
        <c:axId val="114806784"/>
        <c:scaling>
          <c:orientation val="minMax"/>
          <c:max val="2400"/>
          <c:min val="1000"/>
        </c:scaling>
        <c:delete val="0"/>
        <c:axPos val="r"/>
        <c:title>
          <c:tx>
            <c:rich>
              <a:bodyPr rot="-5400000" vert="horz"/>
              <a:lstStyle/>
              <a:p>
                <a:pPr>
                  <a:defRPr lang="ja-JP"/>
                </a:pPr>
                <a:r>
                  <a:rPr lang="en-GB" dirty="0"/>
                  <a:t>Number</a:t>
                </a:r>
                <a:r>
                  <a:rPr lang="en-GB" baseline="0" dirty="0"/>
                  <a:t> of ETFs</a:t>
                </a:r>
                <a:endParaRPr lang="en-GB" dirty="0"/>
              </a:p>
            </c:rich>
          </c:tx>
          <c:overlay val="0"/>
        </c:title>
        <c:numFmt formatCode="#,##0_);[Red]\(#,##0\)" sourceLinked="0"/>
        <c:majorTickMark val="out"/>
        <c:minorTickMark val="none"/>
        <c:tickLblPos val="nextTo"/>
        <c:txPr>
          <a:bodyPr/>
          <a:lstStyle/>
          <a:p>
            <a:pPr>
              <a:defRPr lang="ja-JP" b="1"/>
            </a:pPr>
            <a:endParaRPr lang="fr-FR"/>
          </a:p>
        </c:txPr>
        <c:crossAx val="114808704"/>
        <c:crosses val="max"/>
        <c:crossBetween val="between"/>
      </c:valAx>
      <c:catAx>
        <c:axId val="114808704"/>
        <c:scaling>
          <c:orientation val="minMax"/>
        </c:scaling>
        <c:delete val="1"/>
        <c:axPos val="b"/>
        <c:numFmt formatCode="General" sourceLinked="1"/>
        <c:majorTickMark val="out"/>
        <c:minorTickMark val="none"/>
        <c:tickLblPos val="nextTo"/>
        <c:crossAx val="114806784"/>
        <c:crossesAt val="0"/>
        <c:auto val="1"/>
        <c:lblAlgn val="ctr"/>
        <c:lblOffset val="100"/>
        <c:noMultiLvlLbl val="0"/>
      </c:catAx>
      <c:spPr>
        <a:solidFill>
          <a:schemeClr val="bg1"/>
        </a:solidFill>
      </c:spPr>
    </c:plotArea>
    <c:legend>
      <c:legendPos val="b"/>
      <c:layout>
        <c:manualLayout>
          <c:xMode val="edge"/>
          <c:yMode val="edge"/>
          <c:x val="0.13839517686947131"/>
          <c:y val="0.16605657217775255"/>
          <c:w val="0.47807686971000418"/>
          <c:h val="5.3419661466518269E-2"/>
        </c:manualLayout>
      </c:layout>
      <c:overlay val="0"/>
      <c:txPr>
        <a:bodyPr/>
        <a:lstStyle/>
        <a:p>
          <a:pPr>
            <a:defRPr lang="ja-JP"/>
          </a:pPr>
          <a:endParaRPr lang="fr-FR"/>
        </a:p>
      </c:txPr>
    </c:legend>
    <c:plotVisOnly val="1"/>
    <c:dispBlanksAs val="gap"/>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'Historical NNA'!$D$5</c:f>
              <c:strCache>
                <c:ptCount val="1"/>
                <c:pt idx="0">
                  <c:v>2025</c:v>
                </c:pt>
              </c:strCache>
            </c:strRef>
          </c:tx>
          <c:spPr>
            <a:ln w="28575" cap="rnd">
              <a:solidFill>
                <a:schemeClr val="accent1"/>
              </a:solidFill>
              <a:round/>
            </a:ln>
            <a:effectLst/>
          </c:spPr>
          <c:marker>
            <c:symbol val="none"/>
          </c:marker>
          <c:val>
            <c:numRef>
              <c:f>'Historical NNA'!$D$6:$D$267</c:f>
              <c:numCache>
                <c:formatCode>General</c:formatCode>
                <c:ptCount val="262"/>
                <c:pt idx="0">
                  <c:v>0</c:v>
                </c:pt>
                <c:pt idx="1">
                  <c:v>0.61151596936416075</c:v>
                </c:pt>
                <c:pt idx="2">
                  <c:v>2.2560971380595904</c:v>
                </c:pt>
                <c:pt idx="3">
                  <c:v>3.0631418708870832</c:v>
                </c:pt>
                <c:pt idx="4">
                  <c:v>4.9925452751154369</c:v>
                </c:pt>
                <c:pt idx="5">
                  <c:v>6.4931963142095261</c:v>
                </c:pt>
                <c:pt idx="6">
                  <c:v>7.543522377345238</c:v>
                </c:pt>
                <c:pt idx="7">
                  <c:v>8.7694289833485843</c:v>
                </c:pt>
                <c:pt idx="8">
                  <c:v>9.9823130594997718</c:v>
                </c:pt>
                <c:pt idx="9">
                  <c:v>10.963486718964582</c:v>
                </c:pt>
                <c:pt idx="10">
                  <c:v>11.290396556829871</c:v>
                </c:pt>
                <c:pt idx="11">
                  <c:v>13.582815819947903</c:v>
                </c:pt>
                <c:pt idx="12">
                  <c:v>16.076752812456082</c:v>
                </c:pt>
                <c:pt idx="13">
                  <c:v>16.566382052012798</c:v>
                </c:pt>
                <c:pt idx="14">
                  <c:v>16.780591996224437</c:v>
                </c:pt>
                <c:pt idx="15">
                  <c:v>19.135873846727584</c:v>
                </c:pt>
                <c:pt idx="16">
                  <c:v>21.934107388757738</c:v>
                </c:pt>
                <c:pt idx="17">
                  <c:v>23.179356349633544</c:v>
                </c:pt>
                <c:pt idx="18">
                  <c:v>24.421018357676381</c:v>
                </c:pt>
                <c:pt idx="19">
                  <c:v>25.228340746362928</c:v>
                </c:pt>
                <c:pt idx="20">
                  <c:v>26.224340218372273</c:v>
                </c:pt>
                <c:pt idx="21">
                  <c:v>27.251371491117421</c:v>
                </c:pt>
                <c:pt idx="22">
                  <c:v>28.803992845224261</c:v>
                </c:pt>
                <c:pt idx="23">
                  <c:v>29.559090624611883</c:v>
                </c:pt>
                <c:pt idx="24">
                  <c:v>29.173989396766626</c:v>
                </c:pt>
                <c:pt idx="25">
                  <c:v>30.269433901787114</c:v>
                </c:pt>
                <c:pt idx="26">
                  <c:v>32.35895804975037</c:v>
                </c:pt>
                <c:pt idx="27">
                  <c:v>33.887945535861718</c:v>
                </c:pt>
                <c:pt idx="28">
                  <c:v>35.045423511164486</c:v>
                </c:pt>
                <c:pt idx="29">
                  <c:v>36.786187898419143</c:v>
                </c:pt>
                <c:pt idx="30">
                  <c:v>38.642853909445286</c:v>
                </c:pt>
                <c:pt idx="31">
                  <c:v>41.511027744968949</c:v>
                </c:pt>
                <c:pt idx="32">
                  <c:v>46.185267986216168</c:v>
                </c:pt>
                <c:pt idx="33">
                  <c:v>47.809608476445241</c:v>
                </c:pt>
                <c:pt idx="34">
                  <c:v>48.952585954577835</c:v>
                </c:pt>
                <c:pt idx="35">
                  <c:v>52.093901692740012</c:v>
                </c:pt>
                <c:pt idx="36">
                  <c:v>53.447497230692328</c:v>
                </c:pt>
                <c:pt idx="37">
                  <c:v>54.871010239047116</c:v>
                </c:pt>
                <c:pt idx="38">
                  <c:v>55.939177664900875</c:v>
                </c:pt>
                <c:pt idx="39">
                  <c:v>57.704138462536037</c:v>
                </c:pt>
                <c:pt idx="40">
                  <c:v>59.186195638134237</c:v>
                </c:pt>
                <c:pt idx="41">
                  <c:v>60.371902736342669</c:v>
                </c:pt>
                <c:pt idx="42">
                  <c:v>62.303219469005995</c:v>
                </c:pt>
                <c:pt idx="43">
                  <c:v>64.462788841535982</c:v>
                </c:pt>
                <c:pt idx="44">
                  <c:v>65.641664384753369</c:v>
                </c:pt>
                <c:pt idx="45">
                  <c:v>66.854545689860757</c:v>
                </c:pt>
                <c:pt idx="46">
                  <c:v>68.3116774348983</c:v>
                </c:pt>
                <c:pt idx="47">
                  <c:v>70.953109776061922</c:v>
                </c:pt>
                <c:pt idx="48">
                  <c:v>70.867636350605508</c:v>
                </c:pt>
                <c:pt idx="49">
                  <c:v>70.836666987880292</c:v>
                </c:pt>
                <c:pt idx="50">
                  <c:v>71.128045137595009</c:v>
                </c:pt>
                <c:pt idx="51">
                  <c:v>70.716551055816652</c:v>
                </c:pt>
                <c:pt idx="52">
                  <c:v>72.007749197974718</c:v>
                </c:pt>
                <c:pt idx="53">
                  <c:v>72.738867911400206</c:v>
                </c:pt>
                <c:pt idx="54">
                  <c:v>74.230445112881895</c:v>
                </c:pt>
                <c:pt idx="55">
                  <c:v>75.783268340849133</c:v>
                </c:pt>
                <c:pt idx="56">
                  <c:v>78.166736760475189</c:v>
                </c:pt>
                <c:pt idx="57">
                  <c:v>80.599009480643943</c:v>
                </c:pt>
                <c:pt idx="58">
                  <c:v>80.807407790709476</c:v>
                </c:pt>
                <c:pt idx="59">
                  <c:v>81.837995691517179</c:v>
                </c:pt>
                <c:pt idx="60">
                  <c:v>82.977513706075811</c:v>
                </c:pt>
                <c:pt idx="61">
                  <c:v>84.188356339073593</c:v>
                </c:pt>
                <c:pt idx="62">
                  <c:v>86.289490971289936</c:v>
                </c:pt>
                <c:pt idx="63">
                  <c:v>87.12895964609956</c:v>
                </c:pt>
                <c:pt idx="64">
                  <c:v>88.218602992118775</c:v>
                </c:pt>
                <c:pt idx="65">
                  <c:v>89.610693428448158</c:v>
                </c:pt>
                <c:pt idx="66">
                  <c:v>90.557862651368012</c:v>
                </c:pt>
                <c:pt idx="67">
                  <c:v>90.599092521333318</c:v>
                </c:pt>
                <c:pt idx="68">
                  <c:v>86.818591130120225</c:v>
                </c:pt>
                <c:pt idx="69">
                  <c:v>80.815476796463741</c:v>
                </c:pt>
                <c:pt idx="70">
                  <c:v>79.068035460266202</c:v>
                </c:pt>
                <c:pt idx="71">
                  <c:v>78.363177949982372</c:v>
                </c:pt>
                <c:pt idx="72">
                  <c:v>80.68025549323832</c:v>
                </c:pt>
                <c:pt idx="73">
                  <c:v>82.527677454451208</c:v>
                </c:pt>
                <c:pt idx="74">
                  <c:v>84.551870410805492</c:v>
                </c:pt>
                <c:pt idx="75">
                  <c:v>87.832927396832972</c:v>
                </c:pt>
                <c:pt idx="76">
                  <c:v>91.099821366693035</c:v>
                </c:pt>
                <c:pt idx="77">
                  <c:v>91.099821366693035</c:v>
                </c:pt>
                <c:pt idx="78">
                  <c:v>91.171330245341053</c:v>
                </c:pt>
                <c:pt idx="79">
                  <c:v>93.437699311864904</c:v>
                </c:pt>
                <c:pt idx="80">
                  <c:v>93.902555498696302</c:v>
                </c:pt>
                <c:pt idx="81">
                  <c:v>97.047271469151525</c:v>
                </c:pt>
                <c:pt idx="82">
                  <c:v>99.422092083738036</c:v>
                </c:pt>
                <c:pt idx="83">
                  <c:v>101.11241892322423</c:v>
                </c:pt>
                <c:pt idx="84">
                  <c:v>102.85117665128276</c:v>
                </c:pt>
                <c:pt idx="85">
                  <c:v>104.0641219737805</c:v>
                </c:pt>
                <c:pt idx="86">
                  <c:v>104.22759788248324</c:v>
                </c:pt>
                <c:pt idx="87">
                  <c:v>106.34747715077559</c:v>
                </c:pt>
                <c:pt idx="88">
                  <c:v>107.2299641074034</c:v>
                </c:pt>
                <c:pt idx="89">
                  <c:v>107.66918745441849</c:v>
                </c:pt>
                <c:pt idx="90">
                  <c:v>109.8101201878242</c:v>
                </c:pt>
                <c:pt idx="91">
                  <c:v>111.27709888292178</c:v>
                </c:pt>
                <c:pt idx="92">
                  <c:v>113.12594660888938</c:v>
                </c:pt>
                <c:pt idx="93">
                  <c:v>114.54681270990594</c:v>
                </c:pt>
                <c:pt idx="94">
                  <c:v>116.01761286421832</c:v>
                </c:pt>
                <c:pt idx="95">
                  <c:v>116.99589299726841</c:v>
                </c:pt>
                <c:pt idx="96">
                  <c:v>119.86273247388264</c:v>
                </c:pt>
                <c:pt idx="97">
                  <c:v>120.76894109273198</c:v>
                </c:pt>
                <c:pt idx="98">
                  <c:v>123.47109751484719</c:v>
                </c:pt>
                <c:pt idx="99">
                  <c:v>123.17961965530716</c:v>
                </c:pt>
                <c:pt idx="100">
                  <c:v>123.18014918055133</c:v>
                </c:pt>
                <c:pt idx="101">
                  <c:v>125.93052245317378</c:v>
                </c:pt>
                <c:pt idx="102">
                  <c:v>127.28664623804639</c:v>
                </c:pt>
                <c:pt idx="103">
                  <c:v>127.07324172330264</c:v>
                </c:pt>
              </c:numCache>
            </c:numRef>
          </c:val>
          <c:smooth val="0"/>
          <c:extLst>
            <c:ext xmlns:c16="http://schemas.microsoft.com/office/drawing/2014/chart" uri="{C3380CC4-5D6E-409C-BE32-E72D297353CC}">
              <c16:uniqueId val="{00000000-1FA6-4C89-A4B9-D3A1274344CB}"/>
            </c:ext>
          </c:extLst>
        </c:ser>
        <c:ser>
          <c:idx val="1"/>
          <c:order val="1"/>
          <c:tx>
            <c:strRef>
              <c:f>'Historical NNA'!$E$5</c:f>
              <c:strCache>
                <c:ptCount val="1"/>
                <c:pt idx="0">
                  <c:v>2024</c:v>
                </c:pt>
              </c:strCache>
            </c:strRef>
          </c:tx>
          <c:spPr>
            <a:ln w="28575" cap="rnd">
              <a:solidFill>
                <a:schemeClr val="accent2"/>
              </a:solidFill>
              <a:round/>
            </a:ln>
            <a:effectLst/>
          </c:spPr>
          <c:marker>
            <c:symbol val="none"/>
          </c:marker>
          <c:val>
            <c:numRef>
              <c:f>'Historical NNA'!$E$6:$E$267</c:f>
              <c:numCache>
                <c:formatCode>General</c:formatCode>
                <c:ptCount val="262"/>
                <c:pt idx="0">
                  <c:v>0</c:v>
                </c:pt>
                <c:pt idx="1">
                  <c:v>3.5668008047799502E-2</c:v>
                </c:pt>
                <c:pt idx="2">
                  <c:v>0.62821293432605785</c:v>
                </c:pt>
                <c:pt idx="3">
                  <c:v>0.77744985148314805</c:v>
                </c:pt>
                <c:pt idx="4">
                  <c:v>1.0218150079396444</c:v>
                </c:pt>
                <c:pt idx="5">
                  <c:v>1.5596727233691519</c:v>
                </c:pt>
                <c:pt idx="6">
                  <c:v>2.0438622704371943</c:v>
                </c:pt>
                <c:pt idx="7">
                  <c:v>3.0680312024479188</c:v>
                </c:pt>
                <c:pt idx="8">
                  <c:v>5.4653816792252581</c:v>
                </c:pt>
                <c:pt idx="9">
                  <c:v>6.1373062820162865</c:v>
                </c:pt>
                <c:pt idx="10">
                  <c:v>7.0052922845480303</c:v>
                </c:pt>
                <c:pt idx="11">
                  <c:v>8.2185473330398633</c:v>
                </c:pt>
                <c:pt idx="12">
                  <c:v>9.3903259852441803</c:v>
                </c:pt>
                <c:pt idx="13">
                  <c:v>10.181304907318056</c:v>
                </c:pt>
                <c:pt idx="14">
                  <c:v>10.095348905478055</c:v>
                </c:pt>
                <c:pt idx="15">
                  <c:v>11.292283570007033</c:v>
                </c:pt>
                <c:pt idx="16">
                  <c:v>12.767142690899989</c:v>
                </c:pt>
                <c:pt idx="17">
                  <c:v>13.96887135852376</c:v>
                </c:pt>
                <c:pt idx="18">
                  <c:v>17.131361634534791</c:v>
                </c:pt>
                <c:pt idx="19">
                  <c:v>17.387397862118853</c:v>
                </c:pt>
                <c:pt idx="20">
                  <c:v>18.404093689927002</c:v>
                </c:pt>
                <c:pt idx="21">
                  <c:v>19.345301515926117</c:v>
                </c:pt>
                <c:pt idx="22">
                  <c:v>20.233136518913103</c:v>
                </c:pt>
                <c:pt idx="23">
                  <c:v>20.434848759856905</c:v>
                </c:pt>
                <c:pt idx="24">
                  <c:v>21.196641731029498</c:v>
                </c:pt>
                <c:pt idx="25">
                  <c:v>22.483957396768652</c:v>
                </c:pt>
                <c:pt idx="26">
                  <c:v>23.350079083683919</c:v>
                </c:pt>
                <c:pt idx="27">
                  <c:v>24.247168646657848</c:v>
                </c:pt>
                <c:pt idx="28">
                  <c:v>24.447977876314496</c:v>
                </c:pt>
                <c:pt idx="29">
                  <c:v>24.406086662984187</c:v>
                </c:pt>
                <c:pt idx="30">
                  <c:v>24.974718162514506</c:v>
                </c:pt>
                <c:pt idx="31">
                  <c:v>25.448417532675858</c:v>
                </c:pt>
                <c:pt idx="32">
                  <c:v>26.782790468831209</c:v>
                </c:pt>
                <c:pt idx="33">
                  <c:v>27.275435605071703</c:v>
                </c:pt>
                <c:pt idx="34">
                  <c:v>28.491624181237672</c:v>
                </c:pt>
                <c:pt idx="35">
                  <c:v>29.348466011041847</c:v>
                </c:pt>
                <c:pt idx="36">
                  <c:v>30.077006710552624</c:v>
                </c:pt>
                <c:pt idx="37">
                  <c:v>30.847477606871042</c:v>
                </c:pt>
                <c:pt idx="38">
                  <c:v>30.945375052068041</c:v>
                </c:pt>
                <c:pt idx="39">
                  <c:v>32.592558476769383</c:v>
                </c:pt>
                <c:pt idx="40">
                  <c:v>33.406026964808241</c:v>
                </c:pt>
                <c:pt idx="41">
                  <c:v>34.834796040171504</c:v>
                </c:pt>
                <c:pt idx="42">
                  <c:v>35.551034966197065</c:v>
                </c:pt>
                <c:pt idx="43">
                  <c:v>35.675841854499211</c:v>
                </c:pt>
                <c:pt idx="44">
                  <c:v>35.854444344999848</c:v>
                </c:pt>
                <c:pt idx="45">
                  <c:v>35.812926179271301</c:v>
                </c:pt>
                <c:pt idx="46">
                  <c:v>36.337080535685345</c:v>
                </c:pt>
                <c:pt idx="47">
                  <c:v>37.188463878782436</c:v>
                </c:pt>
                <c:pt idx="48">
                  <c:v>37.206635154148053</c:v>
                </c:pt>
                <c:pt idx="49">
                  <c:v>37.912718625383761</c:v>
                </c:pt>
                <c:pt idx="50">
                  <c:v>38.755902104125738</c:v>
                </c:pt>
                <c:pt idx="51">
                  <c:v>39.557625244394544</c:v>
                </c:pt>
                <c:pt idx="52">
                  <c:v>40.531734197106751</c:v>
                </c:pt>
                <c:pt idx="53">
                  <c:v>41.963835458413918</c:v>
                </c:pt>
                <c:pt idx="54">
                  <c:v>42.387299581267513</c:v>
                </c:pt>
                <c:pt idx="55">
                  <c:v>42.878423766222255</c:v>
                </c:pt>
                <c:pt idx="56">
                  <c:v>43.168344025081744</c:v>
                </c:pt>
                <c:pt idx="57">
                  <c:v>43.598316716698058</c:v>
                </c:pt>
                <c:pt idx="58">
                  <c:v>43.771332978220023</c:v>
                </c:pt>
                <c:pt idx="59">
                  <c:v>45.393860591973066</c:v>
                </c:pt>
                <c:pt idx="60">
                  <c:v>45.665079556707013</c:v>
                </c:pt>
                <c:pt idx="61">
                  <c:v>45.667807056947815</c:v>
                </c:pt>
                <c:pt idx="62">
                  <c:v>45.821928553624801</c:v>
                </c:pt>
                <c:pt idx="63">
                  <c:v>46.163464762854936</c:v>
                </c:pt>
                <c:pt idx="64">
                  <c:v>46.165042233069052</c:v>
                </c:pt>
                <c:pt idx="65">
                  <c:v>46.243562891816993</c:v>
                </c:pt>
                <c:pt idx="66">
                  <c:v>47.437564205159781</c:v>
                </c:pt>
                <c:pt idx="67">
                  <c:v>47.341534115479682</c:v>
                </c:pt>
                <c:pt idx="68">
                  <c:v>48.719689401632785</c:v>
                </c:pt>
                <c:pt idx="69">
                  <c:v>50.367030652564665</c:v>
                </c:pt>
                <c:pt idx="70">
                  <c:v>51.323145560915968</c:v>
                </c:pt>
                <c:pt idx="71">
                  <c:v>51.685992788557037</c:v>
                </c:pt>
                <c:pt idx="72">
                  <c:v>52.705314880447574</c:v>
                </c:pt>
                <c:pt idx="73">
                  <c:v>53.58383071391625</c:v>
                </c:pt>
                <c:pt idx="74">
                  <c:v>53.111845406165635</c:v>
                </c:pt>
                <c:pt idx="75">
                  <c:v>52.958234187680567</c:v>
                </c:pt>
                <c:pt idx="76">
                  <c:v>52.53438089624057</c:v>
                </c:pt>
                <c:pt idx="77">
                  <c:v>52.309280200076202</c:v>
                </c:pt>
                <c:pt idx="78">
                  <c:v>52.120259904415121</c:v>
                </c:pt>
                <c:pt idx="79">
                  <c:v>52.642650266625665</c:v>
                </c:pt>
                <c:pt idx="80">
                  <c:v>52.734865476730462</c:v>
                </c:pt>
                <c:pt idx="81">
                  <c:v>53.325577592895428</c:v>
                </c:pt>
                <c:pt idx="82">
                  <c:v>53.552143012557998</c:v>
                </c:pt>
                <c:pt idx="83">
                  <c:v>54.93073965112341</c:v>
                </c:pt>
                <c:pt idx="84">
                  <c:v>55.694748393419573</c:v>
                </c:pt>
                <c:pt idx="85">
                  <c:v>56.778921106993145</c:v>
                </c:pt>
                <c:pt idx="86">
                  <c:v>57.637896608777567</c:v>
                </c:pt>
                <c:pt idx="87">
                  <c:v>58.912070069872115</c:v>
                </c:pt>
                <c:pt idx="88">
                  <c:v>59.82028953333284</c:v>
                </c:pt>
                <c:pt idx="89">
                  <c:v>60.447444074056136</c:v>
                </c:pt>
                <c:pt idx="90">
                  <c:v>61.317540800672319</c:v>
                </c:pt>
                <c:pt idx="91">
                  <c:v>62.421972434178826</c:v>
                </c:pt>
                <c:pt idx="92">
                  <c:v>64.679700653621055</c:v>
                </c:pt>
                <c:pt idx="93">
                  <c:v>66.3961915075825</c:v>
                </c:pt>
                <c:pt idx="94">
                  <c:v>67.401106765881437</c:v>
                </c:pt>
                <c:pt idx="95">
                  <c:v>69.237349888794995</c:v>
                </c:pt>
                <c:pt idx="96">
                  <c:v>69.999106448769581</c:v>
                </c:pt>
                <c:pt idx="97">
                  <c:v>70.835321627613482</c:v>
                </c:pt>
                <c:pt idx="98">
                  <c:v>72.41473160254175</c:v>
                </c:pt>
                <c:pt idx="99">
                  <c:v>73.528595918608389</c:v>
                </c:pt>
                <c:pt idx="100">
                  <c:v>74.672446117039712</c:v>
                </c:pt>
                <c:pt idx="101">
                  <c:v>75.743077649251006</c:v>
                </c:pt>
                <c:pt idx="102">
                  <c:v>76.251005229792924</c:v>
                </c:pt>
                <c:pt idx="103">
                  <c:v>77.671290776449254</c:v>
                </c:pt>
                <c:pt idx="104">
                  <c:v>79.302218352693316</c:v>
                </c:pt>
                <c:pt idx="105">
                  <c:v>79.796488087994362</c:v>
                </c:pt>
                <c:pt idx="106">
                  <c:v>80.124655887156536</c:v>
                </c:pt>
                <c:pt idx="107">
                  <c:v>80.469049400663025</c:v>
                </c:pt>
                <c:pt idx="108">
                  <c:v>81.773264527694337</c:v>
                </c:pt>
                <c:pt idx="109">
                  <c:v>82.55518039169128</c:v>
                </c:pt>
                <c:pt idx="110">
                  <c:v>83.512303790647096</c:v>
                </c:pt>
                <c:pt idx="111">
                  <c:v>85.924853893657001</c:v>
                </c:pt>
                <c:pt idx="112">
                  <c:v>87.008478472547722</c:v>
                </c:pt>
                <c:pt idx="113">
                  <c:v>88.158485518227153</c:v>
                </c:pt>
                <c:pt idx="114">
                  <c:v>89.385428170511574</c:v>
                </c:pt>
                <c:pt idx="115">
                  <c:v>90.97809539325813</c:v>
                </c:pt>
                <c:pt idx="116">
                  <c:v>91.932393601686229</c:v>
                </c:pt>
                <c:pt idx="117">
                  <c:v>92.848303055634062</c:v>
                </c:pt>
                <c:pt idx="118">
                  <c:v>94.411375236393511</c:v>
                </c:pt>
                <c:pt idx="119">
                  <c:v>95.68256585563023</c:v>
                </c:pt>
                <c:pt idx="120">
                  <c:v>95.937942986248117</c:v>
                </c:pt>
                <c:pt idx="121">
                  <c:v>96.930251478486554</c:v>
                </c:pt>
                <c:pt idx="122">
                  <c:v>96.870845256350421</c:v>
                </c:pt>
                <c:pt idx="123">
                  <c:v>97.573330919479702</c:v>
                </c:pt>
                <c:pt idx="124">
                  <c:v>98.446928499374593</c:v>
                </c:pt>
                <c:pt idx="125">
                  <c:v>98.732300769590282</c:v>
                </c:pt>
                <c:pt idx="126">
                  <c:v>98.952107712305647</c:v>
                </c:pt>
                <c:pt idx="127">
                  <c:v>100.622489691681</c:v>
                </c:pt>
                <c:pt idx="128">
                  <c:v>101.45446322874955</c:v>
                </c:pt>
                <c:pt idx="129">
                  <c:v>102.019752000944</c:v>
                </c:pt>
                <c:pt idx="130">
                  <c:v>103.23211236604394</c:v>
                </c:pt>
                <c:pt idx="131">
                  <c:v>103.5653422004445</c:v>
                </c:pt>
                <c:pt idx="132">
                  <c:v>104.55409365699886</c:v>
                </c:pt>
                <c:pt idx="133">
                  <c:v>105.01976071742946</c:v>
                </c:pt>
                <c:pt idx="134">
                  <c:v>105.8455925223162</c:v>
                </c:pt>
                <c:pt idx="135">
                  <c:v>107.65353623832365</c:v>
                </c:pt>
                <c:pt idx="136">
                  <c:v>109.00705949470536</c:v>
                </c:pt>
                <c:pt idx="137">
                  <c:v>109.25645920461731</c:v>
                </c:pt>
                <c:pt idx="138">
                  <c:v>110.45969551920682</c:v>
                </c:pt>
                <c:pt idx="139">
                  <c:v>110.88514793824855</c:v>
                </c:pt>
                <c:pt idx="140">
                  <c:v>112.41006070650587</c:v>
                </c:pt>
                <c:pt idx="141">
                  <c:v>114.00464516584051</c:v>
                </c:pt>
                <c:pt idx="142">
                  <c:v>115.1621460690429</c:v>
                </c:pt>
                <c:pt idx="143">
                  <c:v>117.45720482116369</c:v>
                </c:pt>
                <c:pt idx="144">
                  <c:v>119.10303031066516</c:v>
                </c:pt>
                <c:pt idx="145">
                  <c:v>119.02084098630759</c:v>
                </c:pt>
                <c:pt idx="146">
                  <c:v>119.0697518222654</c:v>
                </c:pt>
                <c:pt idx="147">
                  <c:v>120.1198621380526</c:v>
                </c:pt>
                <c:pt idx="148">
                  <c:v>120.74869270981087</c:v>
                </c:pt>
                <c:pt idx="149">
                  <c:v>121.70470402288394</c:v>
                </c:pt>
                <c:pt idx="150">
                  <c:v>122.04226163953611</c:v>
                </c:pt>
                <c:pt idx="151">
                  <c:v>122.09821723074909</c:v>
                </c:pt>
                <c:pt idx="152">
                  <c:v>122.90563356069207</c:v>
                </c:pt>
                <c:pt idx="153">
                  <c:v>124.36097292908327</c:v>
                </c:pt>
                <c:pt idx="154">
                  <c:v>126.26734023982239</c:v>
                </c:pt>
                <c:pt idx="155">
                  <c:v>127.51478181556648</c:v>
                </c:pt>
                <c:pt idx="156">
                  <c:v>125.98725747033819</c:v>
                </c:pt>
                <c:pt idx="157">
                  <c:v>124.10484089531737</c:v>
                </c:pt>
                <c:pt idx="158">
                  <c:v>124.75788248868383</c:v>
                </c:pt>
                <c:pt idx="159">
                  <c:v>126.09583769912483</c:v>
                </c:pt>
                <c:pt idx="160">
                  <c:v>127.09058773383063</c:v>
                </c:pt>
                <c:pt idx="161">
                  <c:v>127.80754637125784</c:v>
                </c:pt>
                <c:pt idx="162">
                  <c:v>128.79682021746069</c:v>
                </c:pt>
                <c:pt idx="163">
                  <c:v>129.23080752888947</c:v>
                </c:pt>
                <c:pt idx="164">
                  <c:v>130.6823742953907</c:v>
                </c:pt>
                <c:pt idx="165">
                  <c:v>131.13811068263857</c:v>
                </c:pt>
                <c:pt idx="166">
                  <c:v>132.74937697360167</c:v>
                </c:pt>
                <c:pt idx="167">
                  <c:v>134.16140096075392</c:v>
                </c:pt>
                <c:pt idx="168">
                  <c:v>135.4841584588419</c:v>
                </c:pt>
                <c:pt idx="169">
                  <c:v>137.03335216904765</c:v>
                </c:pt>
                <c:pt idx="170">
                  <c:v>137.67523542421142</c:v>
                </c:pt>
                <c:pt idx="171">
                  <c:v>138.6819884259977</c:v>
                </c:pt>
                <c:pt idx="172">
                  <c:v>139.82899603165137</c:v>
                </c:pt>
                <c:pt idx="173">
                  <c:v>141.43662783469176</c:v>
                </c:pt>
                <c:pt idx="174">
                  <c:v>142.58120305360833</c:v>
                </c:pt>
                <c:pt idx="175">
                  <c:v>143.10044752012334</c:v>
                </c:pt>
                <c:pt idx="176">
                  <c:v>143.21716691232129</c:v>
                </c:pt>
                <c:pt idx="177">
                  <c:v>144.17705947102681</c:v>
                </c:pt>
                <c:pt idx="178">
                  <c:v>146.71669724036184</c:v>
                </c:pt>
                <c:pt idx="179">
                  <c:v>148.43482224191081</c:v>
                </c:pt>
                <c:pt idx="180">
                  <c:v>149.01097319521313</c:v>
                </c:pt>
                <c:pt idx="181">
                  <c:v>150.08027520222825</c:v>
                </c:pt>
                <c:pt idx="182">
                  <c:v>149.74394993477887</c:v>
                </c:pt>
                <c:pt idx="183">
                  <c:v>151.29502378539809</c:v>
                </c:pt>
                <c:pt idx="184">
                  <c:v>152.97110346068692</c:v>
                </c:pt>
                <c:pt idx="185">
                  <c:v>153.58510490788396</c:v>
                </c:pt>
                <c:pt idx="186">
                  <c:v>154.29610267497466</c:v>
                </c:pt>
                <c:pt idx="187">
                  <c:v>155.62077239230541</c:v>
                </c:pt>
                <c:pt idx="188">
                  <c:v>156.24646279511768</c:v>
                </c:pt>
                <c:pt idx="189">
                  <c:v>157.35325515473193</c:v>
                </c:pt>
                <c:pt idx="190">
                  <c:v>159.19744613679276</c:v>
                </c:pt>
                <c:pt idx="191">
                  <c:v>160.73585668614339</c:v>
                </c:pt>
                <c:pt idx="192">
                  <c:v>161.72387759110012</c:v>
                </c:pt>
                <c:pt idx="193">
                  <c:v>161.88668195406765</c:v>
                </c:pt>
                <c:pt idx="194">
                  <c:v>163.1552113168986</c:v>
                </c:pt>
                <c:pt idx="195">
                  <c:v>164.22777106142399</c:v>
                </c:pt>
                <c:pt idx="196">
                  <c:v>166.1324758394536</c:v>
                </c:pt>
                <c:pt idx="197">
                  <c:v>167.3978047225512</c:v>
                </c:pt>
                <c:pt idx="198">
                  <c:v>168.60857907374728</c:v>
                </c:pt>
                <c:pt idx="199">
                  <c:v>169.75193684551758</c:v>
                </c:pt>
                <c:pt idx="200">
                  <c:v>170.23200787083914</c:v>
                </c:pt>
                <c:pt idx="201">
                  <c:v>170.66547540364658</c:v>
                </c:pt>
                <c:pt idx="202">
                  <c:v>171.04125405024308</c:v>
                </c:pt>
                <c:pt idx="203">
                  <c:v>171.65924443691711</c:v>
                </c:pt>
                <c:pt idx="204">
                  <c:v>173.28455814669309</c:v>
                </c:pt>
                <c:pt idx="205">
                  <c:v>174.62992462442341</c:v>
                </c:pt>
                <c:pt idx="206">
                  <c:v>175.60329263346352</c:v>
                </c:pt>
                <c:pt idx="207">
                  <c:v>177.75890966998597</c:v>
                </c:pt>
                <c:pt idx="208">
                  <c:v>178.91121138040833</c:v>
                </c:pt>
                <c:pt idx="209">
                  <c:v>180.25905999377389</c:v>
                </c:pt>
                <c:pt idx="210">
                  <c:v>182.25679753686546</c:v>
                </c:pt>
                <c:pt idx="211">
                  <c:v>184.35948510626426</c:v>
                </c:pt>
                <c:pt idx="212">
                  <c:v>185.11668902779968</c:v>
                </c:pt>
                <c:pt idx="213">
                  <c:v>186.19517160626481</c:v>
                </c:pt>
                <c:pt idx="214">
                  <c:v>188.10305517932548</c:v>
                </c:pt>
                <c:pt idx="215">
                  <c:v>189.42456986643043</c:v>
                </c:pt>
                <c:pt idx="216">
                  <c:v>190.00549960071635</c:v>
                </c:pt>
                <c:pt idx="217">
                  <c:v>191.56424521744538</c:v>
                </c:pt>
                <c:pt idx="218">
                  <c:v>193.16776306363803</c:v>
                </c:pt>
                <c:pt idx="219">
                  <c:v>195.06547560108046</c:v>
                </c:pt>
                <c:pt idx="220">
                  <c:v>195.11400357961074</c:v>
                </c:pt>
                <c:pt idx="221">
                  <c:v>195.69474940732169</c:v>
                </c:pt>
                <c:pt idx="222">
                  <c:v>197.10678671093501</c:v>
                </c:pt>
                <c:pt idx="223">
                  <c:v>199.90009856222872</c:v>
                </c:pt>
                <c:pt idx="224">
                  <c:v>202.87720927485617</c:v>
                </c:pt>
                <c:pt idx="225">
                  <c:v>205.67694512679856</c:v>
                </c:pt>
                <c:pt idx="226">
                  <c:v>207.35463524721081</c:v>
                </c:pt>
                <c:pt idx="227">
                  <c:v>208.30724509830318</c:v>
                </c:pt>
                <c:pt idx="228">
                  <c:v>210.95611039086936</c:v>
                </c:pt>
                <c:pt idx="229">
                  <c:v>211.6774034629662</c:v>
                </c:pt>
                <c:pt idx="230">
                  <c:v>212.42099837322257</c:v>
                </c:pt>
                <c:pt idx="231">
                  <c:v>213.9307591264178</c:v>
                </c:pt>
                <c:pt idx="232">
                  <c:v>214.95214310973356</c:v>
                </c:pt>
                <c:pt idx="233">
                  <c:v>215.93517056652971</c:v>
                </c:pt>
                <c:pt idx="234">
                  <c:v>217.89718622445349</c:v>
                </c:pt>
                <c:pt idx="235">
                  <c:v>218.92656995972223</c:v>
                </c:pt>
                <c:pt idx="236">
                  <c:v>220.45577165972404</c:v>
                </c:pt>
                <c:pt idx="237">
                  <c:v>221.5385562178964</c:v>
                </c:pt>
                <c:pt idx="238">
                  <c:v>221.2927955078994</c:v>
                </c:pt>
                <c:pt idx="239">
                  <c:v>221.9895677218544</c:v>
                </c:pt>
                <c:pt idx="240">
                  <c:v>224.13144003729056</c:v>
                </c:pt>
                <c:pt idx="241">
                  <c:v>226.90147043124819</c:v>
                </c:pt>
                <c:pt idx="242">
                  <c:v>226.96615061818946</c:v>
                </c:pt>
                <c:pt idx="243">
                  <c:v>228.32590626819172</c:v>
                </c:pt>
                <c:pt idx="244">
                  <c:v>230.10823539955828</c:v>
                </c:pt>
                <c:pt idx="245">
                  <c:v>231.75631156850042</c:v>
                </c:pt>
                <c:pt idx="246">
                  <c:v>233.1382224954742</c:v>
                </c:pt>
                <c:pt idx="247">
                  <c:v>235.49965683581448</c:v>
                </c:pt>
                <c:pt idx="248">
                  <c:v>236.34834912837451</c:v>
                </c:pt>
                <c:pt idx="249">
                  <c:v>238.13181116889149</c:v>
                </c:pt>
                <c:pt idx="250">
                  <c:v>239.77727797736102</c:v>
                </c:pt>
                <c:pt idx="251">
                  <c:v>240.65186136561547</c:v>
                </c:pt>
                <c:pt idx="252">
                  <c:v>243.4016795054427</c:v>
                </c:pt>
                <c:pt idx="253">
                  <c:v>246.07222489330272</c:v>
                </c:pt>
                <c:pt idx="254">
                  <c:v>247.50723698544317</c:v>
                </c:pt>
                <c:pt idx="255">
                  <c:v>249.91957824909463</c:v>
                </c:pt>
                <c:pt idx="256">
                  <c:v>251.64863504520864</c:v>
                </c:pt>
                <c:pt idx="257">
                  <c:v>251.64863504520864</c:v>
                </c:pt>
                <c:pt idx="258">
                  <c:v>251.69021443946204</c:v>
                </c:pt>
                <c:pt idx="259">
                  <c:v>252.06998824751622</c:v>
                </c:pt>
                <c:pt idx="260">
                  <c:v>252.96428866967614</c:v>
                </c:pt>
                <c:pt idx="261">
                  <c:v>254.01948671686245</c:v>
                </c:pt>
              </c:numCache>
            </c:numRef>
          </c:val>
          <c:smooth val="0"/>
          <c:extLst>
            <c:ext xmlns:c16="http://schemas.microsoft.com/office/drawing/2014/chart" uri="{C3380CC4-5D6E-409C-BE32-E72D297353CC}">
              <c16:uniqueId val="{00000001-1FA6-4C89-A4B9-D3A1274344CB}"/>
            </c:ext>
          </c:extLst>
        </c:ser>
        <c:ser>
          <c:idx val="2"/>
          <c:order val="2"/>
          <c:tx>
            <c:strRef>
              <c:f>'Historical NNA'!$F$5</c:f>
              <c:strCache>
                <c:ptCount val="1"/>
                <c:pt idx="0">
                  <c:v>2023</c:v>
                </c:pt>
              </c:strCache>
            </c:strRef>
          </c:tx>
          <c:spPr>
            <a:ln w="28575" cap="rnd">
              <a:solidFill>
                <a:schemeClr val="accent3"/>
              </a:solidFill>
              <a:round/>
            </a:ln>
            <a:effectLst/>
          </c:spPr>
          <c:marker>
            <c:symbol val="none"/>
          </c:marker>
          <c:val>
            <c:numRef>
              <c:f>'Historical NNA'!$F$6:$F$267</c:f>
              <c:numCache>
                <c:formatCode>General</c:formatCode>
                <c:ptCount val="262"/>
                <c:pt idx="0">
                  <c:v>5.7944555844622429E-3</c:v>
                </c:pt>
                <c:pt idx="1">
                  <c:v>1.410085278226357E-3</c:v>
                </c:pt>
                <c:pt idx="2">
                  <c:v>0.74428100817263587</c:v>
                </c:pt>
                <c:pt idx="3">
                  <c:v>2.1467726475321935</c:v>
                </c:pt>
                <c:pt idx="4">
                  <c:v>3.44418093378829</c:v>
                </c:pt>
                <c:pt idx="5">
                  <c:v>4.2487241279491865</c:v>
                </c:pt>
                <c:pt idx="6">
                  <c:v>4.9149426846316677</c:v>
                </c:pt>
                <c:pt idx="7">
                  <c:v>5.2825247321068289</c:v>
                </c:pt>
                <c:pt idx="8">
                  <c:v>6.3764718525044319</c:v>
                </c:pt>
                <c:pt idx="9">
                  <c:v>7.792739604036611</c:v>
                </c:pt>
                <c:pt idx="10">
                  <c:v>8.7107726128881833</c:v>
                </c:pt>
                <c:pt idx="11">
                  <c:v>8.6978974921692753</c:v>
                </c:pt>
                <c:pt idx="12">
                  <c:v>10.277488853004154</c:v>
                </c:pt>
                <c:pt idx="13">
                  <c:v>12.275402152701805</c:v>
                </c:pt>
                <c:pt idx="14">
                  <c:v>13.319354686407705</c:v>
                </c:pt>
                <c:pt idx="15">
                  <c:v>14.427785774418398</c:v>
                </c:pt>
                <c:pt idx="16">
                  <c:v>14.992869195840754</c:v>
                </c:pt>
                <c:pt idx="17">
                  <c:v>15.210717655085929</c:v>
                </c:pt>
                <c:pt idx="18">
                  <c:v>15.904096748947842</c:v>
                </c:pt>
                <c:pt idx="19">
                  <c:v>16.899711543643352</c:v>
                </c:pt>
                <c:pt idx="20">
                  <c:v>17.951744613621877</c:v>
                </c:pt>
                <c:pt idx="21">
                  <c:v>18.539101758928322</c:v>
                </c:pt>
                <c:pt idx="22">
                  <c:v>19.715931903636712</c:v>
                </c:pt>
                <c:pt idx="23">
                  <c:v>20.594496400407188</c:v>
                </c:pt>
                <c:pt idx="24">
                  <c:v>20.004746055474275</c:v>
                </c:pt>
                <c:pt idx="25">
                  <c:v>20.432701234056026</c:v>
                </c:pt>
                <c:pt idx="26">
                  <c:v>20.075120702713644</c:v>
                </c:pt>
                <c:pt idx="27">
                  <c:v>20.764822832668777</c:v>
                </c:pt>
                <c:pt idx="28">
                  <c:v>21.544413782223231</c:v>
                </c:pt>
                <c:pt idx="29">
                  <c:v>22.454566704954921</c:v>
                </c:pt>
                <c:pt idx="30">
                  <c:v>22.232312408899972</c:v>
                </c:pt>
                <c:pt idx="31">
                  <c:v>22.58915497741086</c:v>
                </c:pt>
                <c:pt idx="32">
                  <c:v>23.589548495592734</c:v>
                </c:pt>
                <c:pt idx="33">
                  <c:v>23.713325851231435</c:v>
                </c:pt>
                <c:pt idx="34">
                  <c:v>24.224236685657093</c:v>
                </c:pt>
                <c:pt idx="35">
                  <c:v>24.296672257069321</c:v>
                </c:pt>
                <c:pt idx="36">
                  <c:v>24.52935418459009</c:v>
                </c:pt>
                <c:pt idx="37">
                  <c:v>24.523655540397669</c:v>
                </c:pt>
                <c:pt idx="38">
                  <c:v>24.250712459552588</c:v>
                </c:pt>
                <c:pt idx="39">
                  <c:v>24.346396450930158</c:v>
                </c:pt>
                <c:pt idx="40">
                  <c:v>25.106439222244568</c:v>
                </c:pt>
                <c:pt idx="41">
                  <c:v>25.400430639833232</c:v>
                </c:pt>
                <c:pt idx="42">
                  <c:v>26.171576708000078</c:v>
                </c:pt>
                <c:pt idx="43">
                  <c:v>26.58776488663003</c:v>
                </c:pt>
                <c:pt idx="44">
                  <c:v>27.497469664245081</c:v>
                </c:pt>
                <c:pt idx="45">
                  <c:v>28.09700182880847</c:v>
                </c:pt>
                <c:pt idx="46">
                  <c:v>29.56353462342171</c:v>
                </c:pt>
                <c:pt idx="47">
                  <c:v>30.00605974450384</c:v>
                </c:pt>
                <c:pt idx="48">
                  <c:v>31.188315052157378</c:v>
                </c:pt>
                <c:pt idx="49">
                  <c:v>31.850747746859593</c:v>
                </c:pt>
                <c:pt idx="50">
                  <c:v>32.32453220445452</c:v>
                </c:pt>
                <c:pt idx="51">
                  <c:v>32.712864179057583</c:v>
                </c:pt>
                <c:pt idx="52">
                  <c:v>31.466631919899772</c:v>
                </c:pt>
                <c:pt idx="53">
                  <c:v>31.726417990330305</c:v>
                </c:pt>
                <c:pt idx="54">
                  <c:v>31.146211704642209</c:v>
                </c:pt>
                <c:pt idx="55">
                  <c:v>31.454095667701321</c:v>
                </c:pt>
                <c:pt idx="56">
                  <c:v>32.036059218522581</c:v>
                </c:pt>
                <c:pt idx="57">
                  <c:v>32.625681984545444</c:v>
                </c:pt>
                <c:pt idx="58">
                  <c:v>33.896583547001669</c:v>
                </c:pt>
                <c:pt idx="59">
                  <c:v>34.466464493928555</c:v>
                </c:pt>
                <c:pt idx="60">
                  <c:v>34.737504394480645</c:v>
                </c:pt>
                <c:pt idx="61">
                  <c:v>35.323909877290042</c:v>
                </c:pt>
                <c:pt idx="62">
                  <c:v>35.958246684846728</c:v>
                </c:pt>
                <c:pt idx="63">
                  <c:v>36.638049725865145</c:v>
                </c:pt>
                <c:pt idx="64">
                  <c:v>37.334030191568267</c:v>
                </c:pt>
                <c:pt idx="65">
                  <c:v>37.602696676177324</c:v>
                </c:pt>
                <c:pt idx="66">
                  <c:v>38.544456642245926</c:v>
                </c:pt>
                <c:pt idx="67">
                  <c:v>39.139663187459796</c:v>
                </c:pt>
                <c:pt idx="68">
                  <c:v>39.892548091488528</c:v>
                </c:pt>
                <c:pt idx="69">
                  <c:v>39.948426219365238</c:v>
                </c:pt>
                <c:pt idx="70">
                  <c:v>40.01536980296256</c:v>
                </c:pt>
                <c:pt idx="71">
                  <c:v>41.058648980883063</c:v>
                </c:pt>
                <c:pt idx="72">
                  <c:v>41.528002229224931</c:v>
                </c:pt>
                <c:pt idx="73">
                  <c:v>42.891148073564722</c:v>
                </c:pt>
                <c:pt idx="74">
                  <c:v>43.507784336337494</c:v>
                </c:pt>
                <c:pt idx="75">
                  <c:v>44.456253508326334</c:v>
                </c:pt>
                <c:pt idx="76">
                  <c:v>45.1953947159733</c:v>
                </c:pt>
                <c:pt idx="77">
                  <c:v>45.216172528348281</c:v>
                </c:pt>
                <c:pt idx="78">
                  <c:v>45.3901151650009</c:v>
                </c:pt>
                <c:pt idx="79">
                  <c:v>46.66685719202129</c:v>
                </c:pt>
                <c:pt idx="80">
                  <c:v>47.065580301145935</c:v>
                </c:pt>
                <c:pt idx="81">
                  <c:v>47.354656222086987</c:v>
                </c:pt>
                <c:pt idx="82">
                  <c:v>47.588602043469358</c:v>
                </c:pt>
                <c:pt idx="83">
                  <c:v>47.73862531538299</c:v>
                </c:pt>
                <c:pt idx="84">
                  <c:v>47.700828711159808</c:v>
                </c:pt>
                <c:pt idx="85">
                  <c:v>47.749152732021841</c:v>
                </c:pt>
                <c:pt idx="86">
                  <c:v>48.272387888469005</c:v>
                </c:pt>
                <c:pt idx="87">
                  <c:v>48.188957935470469</c:v>
                </c:pt>
                <c:pt idx="88">
                  <c:v>47.84644788738931</c:v>
                </c:pt>
                <c:pt idx="89">
                  <c:v>48.14017211323155</c:v>
                </c:pt>
                <c:pt idx="90">
                  <c:v>48.461635557877699</c:v>
                </c:pt>
                <c:pt idx="91">
                  <c:v>48.893971622721452</c:v>
                </c:pt>
                <c:pt idx="92">
                  <c:v>49.819711004899489</c:v>
                </c:pt>
                <c:pt idx="93">
                  <c:v>50.738622639798471</c:v>
                </c:pt>
                <c:pt idx="94">
                  <c:v>50.913205833417408</c:v>
                </c:pt>
                <c:pt idx="95">
                  <c:v>51.094332679508994</c:v>
                </c:pt>
                <c:pt idx="96">
                  <c:v>51.763722577337255</c:v>
                </c:pt>
                <c:pt idx="97">
                  <c:v>51.681351969980412</c:v>
                </c:pt>
                <c:pt idx="98">
                  <c:v>52.072556931217115</c:v>
                </c:pt>
                <c:pt idx="99">
                  <c:v>53.291088656206199</c:v>
                </c:pt>
                <c:pt idx="100">
                  <c:v>54.059724370905471</c:v>
                </c:pt>
                <c:pt idx="101">
                  <c:v>54.191624778409739</c:v>
                </c:pt>
                <c:pt idx="102">
                  <c:v>54.679422711076377</c:v>
                </c:pt>
                <c:pt idx="103">
                  <c:v>55.013486335710375</c:v>
                </c:pt>
                <c:pt idx="104">
                  <c:v>55.073666971092344</c:v>
                </c:pt>
                <c:pt idx="105">
                  <c:v>55.076088307816214</c:v>
                </c:pt>
                <c:pt idx="106">
                  <c:v>54.615553507207686</c:v>
                </c:pt>
                <c:pt idx="107">
                  <c:v>54.93158555472489</c:v>
                </c:pt>
                <c:pt idx="108">
                  <c:v>55.442104430649344</c:v>
                </c:pt>
                <c:pt idx="109">
                  <c:v>55.743002291723251</c:v>
                </c:pt>
                <c:pt idx="110">
                  <c:v>56.295267818980861</c:v>
                </c:pt>
                <c:pt idx="111">
                  <c:v>56.368555448484585</c:v>
                </c:pt>
                <c:pt idx="112">
                  <c:v>56.401672224023983</c:v>
                </c:pt>
                <c:pt idx="113">
                  <c:v>57.626712968394585</c:v>
                </c:pt>
                <c:pt idx="114">
                  <c:v>58.271948507158982</c:v>
                </c:pt>
                <c:pt idx="115">
                  <c:v>58.600872839789197</c:v>
                </c:pt>
                <c:pt idx="116">
                  <c:v>59.630150828961803</c:v>
                </c:pt>
                <c:pt idx="117">
                  <c:v>60.492187846094119</c:v>
                </c:pt>
                <c:pt idx="118">
                  <c:v>62.070761483509706</c:v>
                </c:pt>
                <c:pt idx="119">
                  <c:v>62.676657474110861</c:v>
                </c:pt>
                <c:pt idx="120">
                  <c:v>62.953717408372626</c:v>
                </c:pt>
                <c:pt idx="121">
                  <c:v>63.690062451699788</c:v>
                </c:pt>
                <c:pt idx="122">
                  <c:v>64.150539496428877</c:v>
                </c:pt>
                <c:pt idx="123">
                  <c:v>64.696275092256698</c:v>
                </c:pt>
                <c:pt idx="124">
                  <c:v>65.137331867338034</c:v>
                </c:pt>
                <c:pt idx="125">
                  <c:v>65.746401860725086</c:v>
                </c:pt>
                <c:pt idx="126">
                  <c:v>65.889090413834836</c:v>
                </c:pt>
                <c:pt idx="127">
                  <c:v>66.422080784730937</c:v>
                </c:pt>
                <c:pt idx="128">
                  <c:v>66.066645572408802</c:v>
                </c:pt>
                <c:pt idx="129">
                  <c:v>66.662130152366785</c:v>
                </c:pt>
                <c:pt idx="130">
                  <c:v>67.62614864455476</c:v>
                </c:pt>
                <c:pt idx="131">
                  <c:v>68.555072233306547</c:v>
                </c:pt>
                <c:pt idx="132">
                  <c:v>68.806929896446775</c:v>
                </c:pt>
                <c:pt idx="133">
                  <c:v>70.618928666158581</c:v>
                </c:pt>
                <c:pt idx="134">
                  <c:v>71.209755975258133</c:v>
                </c:pt>
                <c:pt idx="135">
                  <c:v>71.637407349859046</c:v>
                </c:pt>
                <c:pt idx="136">
                  <c:v>71.754368403652066</c:v>
                </c:pt>
                <c:pt idx="137">
                  <c:v>72.099763354770403</c:v>
                </c:pt>
                <c:pt idx="138">
                  <c:v>72.703293198285891</c:v>
                </c:pt>
                <c:pt idx="139">
                  <c:v>73.630786778800157</c:v>
                </c:pt>
                <c:pt idx="140">
                  <c:v>74.790889927353419</c:v>
                </c:pt>
                <c:pt idx="141">
                  <c:v>75.226940116612042</c:v>
                </c:pt>
                <c:pt idx="142">
                  <c:v>76.170591483325879</c:v>
                </c:pt>
                <c:pt idx="143">
                  <c:v>76.898498091850669</c:v>
                </c:pt>
                <c:pt idx="144">
                  <c:v>77.885019208449435</c:v>
                </c:pt>
                <c:pt idx="145">
                  <c:v>78.528169045932302</c:v>
                </c:pt>
                <c:pt idx="146">
                  <c:v>79.234627547693705</c:v>
                </c:pt>
                <c:pt idx="147">
                  <c:v>79.885882419797753</c:v>
                </c:pt>
                <c:pt idx="148">
                  <c:v>80.625798523823889</c:v>
                </c:pt>
                <c:pt idx="149">
                  <c:v>81.96584406677583</c:v>
                </c:pt>
                <c:pt idx="150">
                  <c:v>82.336463119566574</c:v>
                </c:pt>
                <c:pt idx="151">
                  <c:v>83.251604015127882</c:v>
                </c:pt>
                <c:pt idx="152">
                  <c:v>83.646762773300864</c:v>
                </c:pt>
                <c:pt idx="153">
                  <c:v>83.833838799653506</c:v>
                </c:pt>
                <c:pt idx="154">
                  <c:v>84.030355438321479</c:v>
                </c:pt>
                <c:pt idx="155">
                  <c:v>84.797241633412824</c:v>
                </c:pt>
                <c:pt idx="156">
                  <c:v>85.170735624533805</c:v>
                </c:pt>
                <c:pt idx="157">
                  <c:v>85.764580841925067</c:v>
                </c:pt>
                <c:pt idx="158">
                  <c:v>86.188629874075303</c:v>
                </c:pt>
                <c:pt idx="159">
                  <c:v>87.126692866749565</c:v>
                </c:pt>
                <c:pt idx="160">
                  <c:v>87.037208326281387</c:v>
                </c:pt>
                <c:pt idx="161">
                  <c:v>87.21847169879446</c:v>
                </c:pt>
                <c:pt idx="162">
                  <c:v>87.509704359716721</c:v>
                </c:pt>
                <c:pt idx="163">
                  <c:v>88.488417276363094</c:v>
                </c:pt>
                <c:pt idx="164">
                  <c:v>88.923772956456261</c:v>
                </c:pt>
                <c:pt idx="165">
                  <c:v>89.381736246267621</c:v>
                </c:pt>
                <c:pt idx="166">
                  <c:v>89.376703363776016</c:v>
                </c:pt>
                <c:pt idx="167">
                  <c:v>90.173776917275362</c:v>
                </c:pt>
                <c:pt idx="168">
                  <c:v>90.272272928600998</c:v>
                </c:pt>
                <c:pt idx="169">
                  <c:v>90.461702841883152</c:v>
                </c:pt>
                <c:pt idx="170">
                  <c:v>90.817112366717751</c:v>
                </c:pt>
                <c:pt idx="171">
                  <c:v>91.185537121079435</c:v>
                </c:pt>
                <c:pt idx="172">
                  <c:v>91.905434217880355</c:v>
                </c:pt>
                <c:pt idx="173">
                  <c:v>92.538346504479236</c:v>
                </c:pt>
                <c:pt idx="174">
                  <c:v>94.981117234236308</c:v>
                </c:pt>
                <c:pt idx="175">
                  <c:v>96.061418357169273</c:v>
                </c:pt>
                <c:pt idx="176">
                  <c:v>96.154628080830435</c:v>
                </c:pt>
                <c:pt idx="177">
                  <c:v>96.779122918992812</c:v>
                </c:pt>
                <c:pt idx="178">
                  <c:v>98.08939891286812</c:v>
                </c:pt>
                <c:pt idx="179">
                  <c:v>98.318466234420939</c:v>
                </c:pt>
                <c:pt idx="180">
                  <c:v>98.444034336539886</c:v>
                </c:pt>
                <c:pt idx="181">
                  <c:v>98.746226280950737</c:v>
                </c:pt>
                <c:pt idx="182">
                  <c:v>99.326795084522701</c:v>
                </c:pt>
                <c:pt idx="183">
                  <c:v>100.1880137669518</c:v>
                </c:pt>
                <c:pt idx="184">
                  <c:v>100.41950944193792</c:v>
                </c:pt>
                <c:pt idx="185">
                  <c:v>101.06573201712014</c:v>
                </c:pt>
                <c:pt idx="186">
                  <c:v>101.08217453640989</c:v>
                </c:pt>
                <c:pt idx="187">
                  <c:v>101.29804831589963</c:v>
                </c:pt>
                <c:pt idx="188">
                  <c:v>101.28032582059205</c:v>
                </c:pt>
                <c:pt idx="189">
                  <c:v>101.84942712005716</c:v>
                </c:pt>
                <c:pt idx="190">
                  <c:v>101.32336548382631</c:v>
                </c:pt>
                <c:pt idx="191">
                  <c:v>101.45234580066975</c:v>
                </c:pt>
                <c:pt idx="192">
                  <c:v>101.71821910088954</c:v>
                </c:pt>
                <c:pt idx="193">
                  <c:v>101.74827493522794</c:v>
                </c:pt>
                <c:pt idx="194">
                  <c:v>101.90030192101626</c:v>
                </c:pt>
                <c:pt idx="195">
                  <c:v>103.24828179016666</c:v>
                </c:pt>
                <c:pt idx="196">
                  <c:v>104.42508395019654</c:v>
                </c:pt>
                <c:pt idx="197">
                  <c:v>104.7555200894559</c:v>
                </c:pt>
                <c:pt idx="198">
                  <c:v>105.62504983642054</c:v>
                </c:pt>
                <c:pt idx="199">
                  <c:v>104.83936689376401</c:v>
                </c:pt>
                <c:pt idx="200">
                  <c:v>105.75859198240418</c:v>
                </c:pt>
                <c:pt idx="201">
                  <c:v>106.50987168763993</c:v>
                </c:pt>
                <c:pt idx="202">
                  <c:v>107.25323893485216</c:v>
                </c:pt>
                <c:pt idx="203">
                  <c:v>108.44334749420122</c:v>
                </c:pt>
                <c:pt idx="204">
                  <c:v>109.45248314523626</c:v>
                </c:pt>
                <c:pt idx="205">
                  <c:v>110.42305718101102</c:v>
                </c:pt>
                <c:pt idx="206">
                  <c:v>110.30472474987064</c:v>
                </c:pt>
                <c:pt idx="207">
                  <c:v>111.15130691711052</c:v>
                </c:pt>
                <c:pt idx="208">
                  <c:v>112.01900101599331</c:v>
                </c:pt>
                <c:pt idx="209">
                  <c:v>112.24312041448256</c:v>
                </c:pt>
                <c:pt idx="210">
                  <c:v>113.33160817273021</c:v>
                </c:pt>
                <c:pt idx="211">
                  <c:v>111.97412258785398</c:v>
                </c:pt>
                <c:pt idx="212">
                  <c:v>113.06931186675685</c:v>
                </c:pt>
                <c:pt idx="213">
                  <c:v>113.63748920890372</c:v>
                </c:pt>
                <c:pt idx="214">
                  <c:v>115.76367278897678</c:v>
                </c:pt>
                <c:pt idx="215">
                  <c:v>115.91654379420626</c:v>
                </c:pt>
                <c:pt idx="216">
                  <c:v>117.22057190656119</c:v>
                </c:pt>
                <c:pt idx="217">
                  <c:v>117.53744206408356</c:v>
                </c:pt>
                <c:pt idx="218">
                  <c:v>116.57502678853496</c:v>
                </c:pt>
                <c:pt idx="219">
                  <c:v>118.12811758380582</c:v>
                </c:pt>
                <c:pt idx="220">
                  <c:v>118.41876920421689</c:v>
                </c:pt>
                <c:pt idx="221">
                  <c:v>119.83943953421939</c:v>
                </c:pt>
                <c:pt idx="222">
                  <c:v>120.93393324361702</c:v>
                </c:pt>
                <c:pt idx="223">
                  <c:v>122.21130495851902</c:v>
                </c:pt>
                <c:pt idx="224">
                  <c:v>123.49681524995104</c:v>
                </c:pt>
                <c:pt idx="225">
                  <c:v>124.29731225725592</c:v>
                </c:pt>
                <c:pt idx="226">
                  <c:v>124.18223387069874</c:v>
                </c:pt>
                <c:pt idx="227">
                  <c:v>125.44444359358575</c:v>
                </c:pt>
                <c:pt idx="228">
                  <c:v>128.44731919956507</c:v>
                </c:pt>
                <c:pt idx="229">
                  <c:v>129.86068674323417</c:v>
                </c:pt>
                <c:pt idx="230">
                  <c:v>131.28922471556095</c:v>
                </c:pt>
                <c:pt idx="231">
                  <c:v>131.09594647796843</c:v>
                </c:pt>
                <c:pt idx="232">
                  <c:v>131.81850301663414</c:v>
                </c:pt>
                <c:pt idx="233">
                  <c:v>132.64847741152221</c:v>
                </c:pt>
                <c:pt idx="234">
                  <c:v>133.75203585425874</c:v>
                </c:pt>
                <c:pt idx="235">
                  <c:v>134.42611555623688</c:v>
                </c:pt>
                <c:pt idx="236">
                  <c:v>134.70767533749137</c:v>
                </c:pt>
                <c:pt idx="237">
                  <c:v>135.35123866209145</c:v>
                </c:pt>
                <c:pt idx="238">
                  <c:v>135.14178444230592</c:v>
                </c:pt>
                <c:pt idx="239">
                  <c:v>136.47644160478129</c:v>
                </c:pt>
                <c:pt idx="240">
                  <c:v>137.7525715208802</c:v>
                </c:pt>
                <c:pt idx="241">
                  <c:v>138.74107497134065</c:v>
                </c:pt>
                <c:pt idx="242">
                  <c:v>139.83490716672989</c:v>
                </c:pt>
                <c:pt idx="243">
                  <c:v>140.52853369839409</c:v>
                </c:pt>
                <c:pt idx="244">
                  <c:v>140.55009501921154</c:v>
                </c:pt>
                <c:pt idx="245">
                  <c:v>141.20479612075107</c:v>
                </c:pt>
                <c:pt idx="246">
                  <c:v>141.79177471079822</c:v>
                </c:pt>
                <c:pt idx="247">
                  <c:v>143.14182874913465</c:v>
                </c:pt>
                <c:pt idx="248">
                  <c:v>144.60674966812607</c:v>
                </c:pt>
                <c:pt idx="249">
                  <c:v>146.16524645820655</c:v>
                </c:pt>
                <c:pt idx="250">
                  <c:v>147.15677550975701</c:v>
                </c:pt>
                <c:pt idx="251">
                  <c:v>148.31047630155157</c:v>
                </c:pt>
                <c:pt idx="252">
                  <c:v>149.25617937678072</c:v>
                </c:pt>
                <c:pt idx="253">
                  <c:v>149.68678750131778</c:v>
                </c:pt>
                <c:pt idx="254">
                  <c:v>150.08464046131311</c:v>
                </c:pt>
                <c:pt idx="255">
                  <c:v>150.08464046131311</c:v>
                </c:pt>
                <c:pt idx="256">
                  <c:v>150.06130436671418</c:v>
                </c:pt>
                <c:pt idx="257">
                  <c:v>150.21204345877155</c:v>
                </c:pt>
                <c:pt idx="258">
                  <c:v>150.90619523165049</c:v>
                </c:pt>
                <c:pt idx="259">
                  <c:v>151.65103578328936</c:v>
                </c:pt>
              </c:numCache>
            </c:numRef>
          </c:val>
          <c:smooth val="0"/>
          <c:extLst>
            <c:ext xmlns:c16="http://schemas.microsoft.com/office/drawing/2014/chart" uri="{C3380CC4-5D6E-409C-BE32-E72D297353CC}">
              <c16:uniqueId val="{00000002-1FA6-4C89-A4B9-D3A1274344CB}"/>
            </c:ext>
          </c:extLst>
        </c:ser>
        <c:ser>
          <c:idx val="3"/>
          <c:order val="3"/>
          <c:tx>
            <c:strRef>
              <c:f>'Historical NNA'!$G$5</c:f>
              <c:strCache>
                <c:ptCount val="1"/>
                <c:pt idx="0">
                  <c:v>2022</c:v>
                </c:pt>
              </c:strCache>
            </c:strRef>
          </c:tx>
          <c:spPr>
            <a:ln w="28575" cap="rnd">
              <a:solidFill>
                <a:schemeClr val="accent4"/>
              </a:solidFill>
              <a:round/>
            </a:ln>
            <a:effectLst/>
          </c:spPr>
          <c:marker>
            <c:symbol val="none"/>
          </c:marker>
          <c:val>
            <c:numRef>
              <c:f>'Historical NNA'!$G$6:$G$267</c:f>
              <c:numCache>
                <c:formatCode>General</c:formatCode>
                <c:ptCount val="262"/>
                <c:pt idx="0">
                  <c:v>7.0677264477520735E-2</c:v>
                </c:pt>
                <c:pt idx="1">
                  <c:v>0.49375524787279157</c:v>
                </c:pt>
                <c:pt idx="2">
                  <c:v>2.5829129032788987</c:v>
                </c:pt>
                <c:pt idx="3">
                  <c:v>7.7190739973952436</c:v>
                </c:pt>
                <c:pt idx="4">
                  <c:v>9.1288101778729107</c:v>
                </c:pt>
                <c:pt idx="5">
                  <c:v>9.9234079878800028</c:v>
                </c:pt>
                <c:pt idx="6">
                  <c:v>10.831132384862171</c:v>
                </c:pt>
                <c:pt idx="7">
                  <c:v>11.649840967858387</c:v>
                </c:pt>
                <c:pt idx="8">
                  <c:v>12.514437775534519</c:v>
                </c:pt>
                <c:pt idx="9">
                  <c:v>14.698413929035461</c:v>
                </c:pt>
                <c:pt idx="10">
                  <c:v>15.536925180266733</c:v>
                </c:pt>
                <c:pt idx="11">
                  <c:v>16.32136735910656</c:v>
                </c:pt>
                <c:pt idx="12">
                  <c:v>17.654855468986675</c:v>
                </c:pt>
                <c:pt idx="13">
                  <c:v>18.665341084163231</c:v>
                </c:pt>
                <c:pt idx="14">
                  <c:v>19.907846681604354</c:v>
                </c:pt>
                <c:pt idx="15">
                  <c:v>20.830267055995421</c:v>
                </c:pt>
                <c:pt idx="16">
                  <c:v>20.115395711744195</c:v>
                </c:pt>
                <c:pt idx="17">
                  <c:v>21.924808047838699</c:v>
                </c:pt>
                <c:pt idx="18">
                  <c:v>22.647054410080312</c:v>
                </c:pt>
                <c:pt idx="19">
                  <c:v>24.697259960744884</c:v>
                </c:pt>
                <c:pt idx="20">
                  <c:v>26.062696135145096</c:v>
                </c:pt>
                <c:pt idx="21">
                  <c:v>27.253775036346607</c:v>
                </c:pt>
                <c:pt idx="22">
                  <c:v>29.092441016261485</c:v>
                </c:pt>
                <c:pt idx="23">
                  <c:v>27.667818678671669</c:v>
                </c:pt>
                <c:pt idx="24">
                  <c:v>27.882204935851657</c:v>
                </c:pt>
                <c:pt idx="25">
                  <c:v>28.841100193164301</c:v>
                </c:pt>
                <c:pt idx="26">
                  <c:v>29.339075011114609</c:v>
                </c:pt>
                <c:pt idx="27">
                  <c:v>30.598508766304892</c:v>
                </c:pt>
                <c:pt idx="28">
                  <c:v>31.405542479325785</c:v>
                </c:pt>
                <c:pt idx="29">
                  <c:v>31.370361146335743</c:v>
                </c:pt>
                <c:pt idx="30">
                  <c:v>31.629568547245391</c:v>
                </c:pt>
                <c:pt idx="31">
                  <c:v>31.95277306233341</c:v>
                </c:pt>
                <c:pt idx="32">
                  <c:v>32.666695716609574</c:v>
                </c:pt>
                <c:pt idx="33">
                  <c:v>34.462345740817121</c:v>
                </c:pt>
                <c:pt idx="34">
                  <c:v>34.914335544548663</c:v>
                </c:pt>
                <c:pt idx="35">
                  <c:v>35.215921952541812</c:v>
                </c:pt>
                <c:pt idx="36">
                  <c:v>35.430583228432873</c:v>
                </c:pt>
                <c:pt idx="37">
                  <c:v>35.483573069146978</c:v>
                </c:pt>
                <c:pt idx="38">
                  <c:v>36.328856284564139</c:v>
                </c:pt>
                <c:pt idx="39">
                  <c:v>35.468782066267792</c:v>
                </c:pt>
                <c:pt idx="40">
                  <c:v>35.147615813665901</c:v>
                </c:pt>
                <c:pt idx="41">
                  <c:v>35.465478777112317</c:v>
                </c:pt>
                <c:pt idx="42">
                  <c:v>35.890592070589598</c:v>
                </c:pt>
                <c:pt idx="43">
                  <c:v>35.977677713479643</c:v>
                </c:pt>
                <c:pt idx="44">
                  <c:v>36.706936767392889</c:v>
                </c:pt>
                <c:pt idx="45">
                  <c:v>36.588590614735551</c:v>
                </c:pt>
                <c:pt idx="46">
                  <c:v>36.507940313346289</c:v>
                </c:pt>
                <c:pt idx="47">
                  <c:v>32.736504988617362</c:v>
                </c:pt>
                <c:pt idx="48">
                  <c:v>31.65438221092667</c:v>
                </c:pt>
                <c:pt idx="49">
                  <c:v>31.525900242987085</c:v>
                </c:pt>
                <c:pt idx="50">
                  <c:v>31.465374053758513</c:v>
                </c:pt>
                <c:pt idx="51">
                  <c:v>31.361187822850532</c:v>
                </c:pt>
                <c:pt idx="52">
                  <c:v>31.813790539422822</c:v>
                </c:pt>
                <c:pt idx="53">
                  <c:v>32.18194764351729</c:v>
                </c:pt>
                <c:pt idx="54">
                  <c:v>33.079387760972864</c:v>
                </c:pt>
                <c:pt idx="55">
                  <c:v>33.57971620231924</c:v>
                </c:pt>
                <c:pt idx="56">
                  <c:v>35.06133660088333</c:v>
                </c:pt>
                <c:pt idx="57">
                  <c:v>35.859419096460272</c:v>
                </c:pt>
                <c:pt idx="58">
                  <c:v>36.184704352584944</c:v>
                </c:pt>
                <c:pt idx="59">
                  <c:v>36.969372440293562</c:v>
                </c:pt>
                <c:pt idx="60">
                  <c:v>37.549872659317792</c:v>
                </c:pt>
                <c:pt idx="61">
                  <c:v>37.720172820099251</c:v>
                </c:pt>
                <c:pt idx="62">
                  <c:v>38.500582745079768</c:v>
                </c:pt>
                <c:pt idx="63">
                  <c:v>39.2847530549735</c:v>
                </c:pt>
                <c:pt idx="64">
                  <c:v>40.069279072317187</c:v>
                </c:pt>
                <c:pt idx="65">
                  <c:v>40.989240961237662</c:v>
                </c:pt>
                <c:pt idx="66">
                  <c:v>42.146624084882205</c:v>
                </c:pt>
                <c:pt idx="67">
                  <c:v>44.008130821811754</c:v>
                </c:pt>
                <c:pt idx="68">
                  <c:v>48.699349591682562</c:v>
                </c:pt>
                <c:pt idx="69">
                  <c:v>49.961691341348114</c:v>
                </c:pt>
                <c:pt idx="70">
                  <c:v>49.979875232626938</c:v>
                </c:pt>
                <c:pt idx="71">
                  <c:v>50.302539002466538</c:v>
                </c:pt>
                <c:pt idx="72">
                  <c:v>50.797114329250562</c:v>
                </c:pt>
                <c:pt idx="73">
                  <c:v>51.486253641139427</c:v>
                </c:pt>
                <c:pt idx="74">
                  <c:v>51.48844669313943</c:v>
                </c:pt>
                <c:pt idx="75">
                  <c:v>51.545717694278217</c:v>
                </c:pt>
                <c:pt idx="76">
                  <c:v>52.967535615496487</c:v>
                </c:pt>
                <c:pt idx="77">
                  <c:v>52.41101534873782</c:v>
                </c:pt>
                <c:pt idx="78">
                  <c:v>53.291681647363163</c:v>
                </c:pt>
                <c:pt idx="79">
                  <c:v>52.942668399458654</c:v>
                </c:pt>
                <c:pt idx="80">
                  <c:v>53.428573953514686</c:v>
                </c:pt>
                <c:pt idx="81">
                  <c:v>52.643877935654452</c:v>
                </c:pt>
                <c:pt idx="82">
                  <c:v>52.241494637897908</c:v>
                </c:pt>
                <c:pt idx="83">
                  <c:v>52.495555412991628</c:v>
                </c:pt>
                <c:pt idx="84">
                  <c:v>53.746622642926006</c:v>
                </c:pt>
                <c:pt idx="85">
                  <c:v>54.005565394982675</c:v>
                </c:pt>
                <c:pt idx="86">
                  <c:v>54.462885353203305</c:v>
                </c:pt>
                <c:pt idx="87">
                  <c:v>54.233804746364143</c:v>
                </c:pt>
                <c:pt idx="88">
                  <c:v>55.222936685950955</c:v>
                </c:pt>
                <c:pt idx="89">
                  <c:v>56.169930111534804</c:v>
                </c:pt>
                <c:pt idx="90">
                  <c:v>55.796139013449519</c:v>
                </c:pt>
                <c:pt idx="91">
                  <c:v>54.855663107960062</c:v>
                </c:pt>
                <c:pt idx="92">
                  <c:v>54.542566542183188</c:v>
                </c:pt>
                <c:pt idx="93">
                  <c:v>51.178996961299838</c:v>
                </c:pt>
                <c:pt idx="94">
                  <c:v>52.447039131175842</c:v>
                </c:pt>
                <c:pt idx="95">
                  <c:v>52.141925007242314</c:v>
                </c:pt>
                <c:pt idx="96">
                  <c:v>52.420141264607132</c:v>
                </c:pt>
                <c:pt idx="97">
                  <c:v>51.145334364745345</c:v>
                </c:pt>
                <c:pt idx="98">
                  <c:v>52.121617448695801</c:v>
                </c:pt>
                <c:pt idx="99">
                  <c:v>52.065496191719596</c:v>
                </c:pt>
                <c:pt idx="100">
                  <c:v>53.200973057856274</c:v>
                </c:pt>
                <c:pt idx="101">
                  <c:v>52.868104948221891</c:v>
                </c:pt>
                <c:pt idx="102">
                  <c:v>53.226775670105482</c:v>
                </c:pt>
                <c:pt idx="103">
                  <c:v>54.135763887143256</c:v>
                </c:pt>
                <c:pt idx="104">
                  <c:v>54.967117690538956</c:v>
                </c:pt>
                <c:pt idx="105">
                  <c:v>55.480764904063093</c:v>
                </c:pt>
                <c:pt idx="106">
                  <c:v>56.379751553527193</c:v>
                </c:pt>
                <c:pt idx="107">
                  <c:v>56.665599742272164</c:v>
                </c:pt>
                <c:pt idx="108">
                  <c:v>56.638292173183942</c:v>
                </c:pt>
                <c:pt idx="109">
                  <c:v>56.60218117486172</c:v>
                </c:pt>
                <c:pt idx="110">
                  <c:v>56.82000115520286</c:v>
                </c:pt>
                <c:pt idx="111">
                  <c:v>56.968069700451331</c:v>
                </c:pt>
                <c:pt idx="112">
                  <c:v>58.346256912989496</c:v>
                </c:pt>
                <c:pt idx="113">
                  <c:v>58.456365915336434</c:v>
                </c:pt>
                <c:pt idx="114">
                  <c:v>58.916338711929221</c:v>
                </c:pt>
                <c:pt idx="115">
                  <c:v>59.192565887902475</c:v>
                </c:pt>
                <c:pt idx="116">
                  <c:v>57.889059014392863</c:v>
                </c:pt>
                <c:pt idx="117">
                  <c:v>57.553265303652225</c:v>
                </c:pt>
                <c:pt idx="118">
                  <c:v>56.896286171798572</c:v>
                </c:pt>
                <c:pt idx="119">
                  <c:v>57.501592917971806</c:v>
                </c:pt>
                <c:pt idx="120">
                  <c:v>57.152346064381319</c:v>
                </c:pt>
                <c:pt idx="121">
                  <c:v>57.80966330173996</c:v>
                </c:pt>
                <c:pt idx="122">
                  <c:v>56.802342866271012</c:v>
                </c:pt>
                <c:pt idx="123">
                  <c:v>56.444335105551623</c:v>
                </c:pt>
                <c:pt idx="124">
                  <c:v>56.819087935091339</c:v>
                </c:pt>
                <c:pt idx="125">
                  <c:v>56.674009172127747</c:v>
                </c:pt>
                <c:pt idx="126">
                  <c:v>56.069141038333569</c:v>
                </c:pt>
                <c:pt idx="127">
                  <c:v>55.970594982547944</c:v>
                </c:pt>
                <c:pt idx="128">
                  <c:v>56.420330498552808</c:v>
                </c:pt>
                <c:pt idx="129">
                  <c:v>54.874322669105986</c:v>
                </c:pt>
                <c:pt idx="130">
                  <c:v>55.348846305416565</c:v>
                </c:pt>
                <c:pt idx="131">
                  <c:v>56.368160040291109</c:v>
                </c:pt>
                <c:pt idx="132">
                  <c:v>56.25147354002646</c:v>
                </c:pt>
                <c:pt idx="133">
                  <c:v>56.650756078712853</c:v>
                </c:pt>
                <c:pt idx="134">
                  <c:v>56.856670842139046</c:v>
                </c:pt>
                <c:pt idx="135">
                  <c:v>56.313069832751488</c:v>
                </c:pt>
                <c:pt idx="136">
                  <c:v>56.071540293565924</c:v>
                </c:pt>
                <c:pt idx="137">
                  <c:v>55.176740692221173</c:v>
                </c:pt>
                <c:pt idx="138">
                  <c:v>55.148105729127607</c:v>
                </c:pt>
                <c:pt idx="139">
                  <c:v>54.942152980320877</c:v>
                </c:pt>
                <c:pt idx="140">
                  <c:v>55.553979800637279</c:v>
                </c:pt>
                <c:pt idx="141">
                  <c:v>55.295509440030678</c:v>
                </c:pt>
                <c:pt idx="142">
                  <c:v>55.682979924488556</c:v>
                </c:pt>
                <c:pt idx="143">
                  <c:v>55.721498129261853</c:v>
                </c:pt>
                <c:pt idx="144">
                  <c:v>56.035965014899695</c:v>
                </c:pt>
                <c:pt idx="145">
                  <c:v>57.01775382738662</c:v>
                </c:pt>
                <c:pt idx="146">
                  <c:v>56.739781749319839</c:v>
                </c:pt>
                <c:pt idx="147">
                  <c:v>56.370003655517657</c:v>
                </c:pt>
                <c:pt idx="148">
                  <c:v>56.133776711477751</c:v>
                </c:pt>
                <c:pt idx="149">
                  <c:v>56.098454868063598</c:v>
                </c:pt>
                <c:pt idx="150">
                  <c:v>56.831311701270842</c:v>
                </c:pt>
                <c:pt idx="151">
                  <c:v>56.376330963249302</c:v>
                </c:pt>
                <c:pt idx="152">
                  <c:v>56.244659036478154</c:v>
                </c:pt>
                <c:pt idx="153">
                  <c:v>55.795787884283968</c:v>
                </c:pt>
                <c:pt idx="154">
                  <c:v>55.917398484977468</c:v>
                </c:pt>
                <c:pt idx="155">
                  <c:v>55.496848723265167</c:v>
                </c:pt>
                <c:pt idx="156">
                  <c:v>56.212332855254424</c:v>
                </c:pt>
                <c:pt idx="157">
                  <c:v>56.295820735869157</c:v>
                </c:pt>
                <c:pt idx="158">
                  <c:v>55.952496588162447</c:v>
                </c:pt>
                <c:pt idx="159">
                  <c:v>56.14120594405334</c:v>
                </c:pt>
                <c:pt idx="160">
                  <c:v>56.711480421489711</c:v>
                </c:pt>
                <c:pt idx="161">
                  <c:v>56.786309688314503</c:v>
                </c:pt>
                <c:pt idx="162">
                  <c:v>57.631156757163801</c:v>
                </c:pt>
                <c:pt idx="163">
                  <c:v>60.286116388225139</c:v>
                </c:pt>
                <c:pt idx="164">
                  <c:v>59.92497587669741</c:v>
                </c:pt>
                <c:pt idx="165">
                  <c:v>59.59600133535114</c:v>
                </c:pt>
                <c:pt idx="166">
                  <c:v>59.032596309811886</c:v>
                </c:pt>
                <c:pt idx="167">
                  <c:v>58.683128768970882</c:v>
                </c:pt>
                <c:pt idx="168">
                  <c:v>58.339037678880722</c:v>
                </c:pt>
                <c:pt idx="169">
                  <c:v>57.971634917868819</c:v>
                </c:pt>
                <c:pt idx="170">
                  <c:v>58.29282628073134</c:v>
                </c:pt>
                <c:pt idx="171">
                  <c:v>58.286339000460558</c:v>
                </c:pt>
                <c:pt idx="172">
                  <c:v>57.539378806940029</c:v>
                </c:pt>
                <c:pt idx="173">
                  <c:v>56.253382402189381</c:v>
                </c:pt>
                <c:pt idx="174">
                  <c:v>56.044442716487183</c:v>
                </c:pt>
                <c:pt idx="175">
                  <c:v>55.551390957608717</c:v>
                </c:pt>
                <c:pt idx="176">
                  <c:v>55.671029993530034</c:v>
                </c:pt>
                <c:pt idx="177">
                  <c:v>55.718383673181656</c:v>
                </c:pt>
                <c:pt idx="178">
                  <c:v>56.475062604818582</c:v>
                </c:pt>
                <c:pt idx="179">
                  <c:v>57.810153057510021</c:v>
                </c:pt>
                <c:pt idx="180">
                  <c:v>58.575287195981019</c:v>
                </c:pt>
                <c:pt idx="181">
                  <c:v>59.286028734748733</c:v>
                </c:pt>
                <c:pt idx="182">
                  <c:v>59.364607374344473</c:v>
                </c:pt>
                <c:pt idx="183">
                  <c:v>59.872346489608553</c:v>
                </c:pt>
                <c:pt idx="184">
                  <c:v>59.609359008481412</c:v>
                </c:pt>
                <c:pt idx="185">
                  <c:v>60.461407149015699</c:v>
                </c:pt>
                <c:pt idx="186">
                  <c:v>60.331758507228244</c:v>
                </c:pt>
                <c:pt idx="187">
                  <c:v>60.064395661550726</c:v>
                </c:pt>
                <c:pt idx="188">
                  <c:v>57.489290428185285</c:v>
                </c:pt>
                <c:pt idx="189">
                  <c:v>57.226304091833441</c:v>
                </c:pt>
                <c:pt idx="190">
                  <c:v>56.767268230810309</c:v>
                </c:pt>
                <c:pt idx="191">
                  <c:v>56.288407540639554</c:v>
                </c:pt>
                <c:pt idx="192">
                  <c:v>56.2559945185684</c:v>
                </c:pt>
                <c:pt idx="193">
                  <c:v>54.221705993556171</c:v>
                </c:pt>
                <c:pt idx="194">
                  <c:v>54.115815596905414</c:v>
                </c:pt>
                <c:pt idx="195">
                  <c:v>54.393696798270653</c:v>
                </c:pt>
                <c:pt idx="196">
                  <c:v>54.602963140728676</c:v>
                </c:pt>
                <c:pt idx="197">
                  <c:v>55.741692563407369</c:v>
                </c:pt>
                <c:pt idx="198">
                  <c:v>55.887693900101254</c:v>
                </c:pt>
                <c:pt idx="199">
                  <c:v>56.226300495859725</c:v>
                </c:pt>
                <c:pt idx="200">
                  <c:v>56.354050635100492</c:v>
                </c:pt>
                <c:pt idx="201">
                  <c:v>56.78341787131739</c:v>
                </c:pt>
                <c:pt idx="202">
                  <c:v>57.005952305812933</c:v>
                </c:pt>
                <c:pt idx="203">
                  <c:v>56.346938806066923</c:v>
                </c:pt>
                <c:pt idx="204">
                  <c:v>57.083775903256786</c:v>
                </c:pt>
                <c:pt idx="205">
                  <c:v>57.33901001095596</c:v>
                </c:pt>
                <c:pt idx="206">
                  <c:v>57.52836274053562</c:v>
                </c:pt>
                <c:pt idx="207">
                  <c:v>57.645763467958126</c:v>
                </c:pt>
                <c:pt idx="208">
                  <c:v>58.691798141327915</c:v>
                </c:pt>
                <c:pt idx="209">
                  <c:v>59.284774587594619</c:v>
                </c:pt>
                <c:pt idx="210">
                  <c:v>59.119394239635724</c:v>
                </c:pt>
                <c:pt idx="211">
                  <c:v>59.386066192933797</c:v>
                </c:pt>
                <c:pt idx="212">
                  <c:v>60.54952632513325</c:v>
                </c:pt>
                <c:pt idx="213">
                  <c:v>61.370843688327881</c:v>
                </c:pt>
                <c:pt idx="214">
                  <c:v>61.731343272758124</c:v>
                </c:pt>
                <c:pt idx="215">
                  <c:v>62.290752218868597</c:v>
                </c:pt>
                <c:pt idx="216">
                  <c:v>63.117920904606819</c:v>
                </c:pt>
                <c:pt idx="217">
                  <c:v>63.175943777213739</c:v>
                </c:pt>
                <c:pt idx="218">
                  <c:v>64.42169364273154</c:v>
                </c:pt>
                <c:pt idx="219">
                  <c:v>65.160284201480962</c:v>
                </c:pt>
                <c:pt idx="220">
                  <c:v>65.839216722810917</c:v>
                </c:pt>
                <c:pt idx="221">
                  <c:v>66.314281754410956</c:v>
                </c:pt>
                <c:pt idx="222">
                  <c:v>66.442640925376594</c:v>
                </c:pt>
                <c:pt idx="223">
                  <c:v>66.472551822614321</c:v>
                </c:pt>
                <c:pt idx="224">
                  <c:v>66.548472130126342</c:v>
                </c:pt>
                <c:pt idx="225">
                  <c:v>66.94404159065482</c:v>
                </c:pt>
                <c:pt idx="226">
                  <c:v>68.345874942075511</c:v>
                </c:pt>
                <c:pt idx="227">
                  <c:v>68.332182715390445</c:v>
                </c:pt>
                <c:pt idx="228">
                  <c:v>68.553317325702679</c:v>
                </c:pt>
                <c:pt idx="229">
                  <c:v>68.994372053821962</c:v>
                </c:pt>
                <c:pt idx="230">
                  <c:v>69.580878528817152</c:v>
                </c:pt>
                <c:pt idx="231">
                  <c:v>70.382330757610674</c:v>
                </c:pt>
                <c:pt idx="232">
                  <c:v>70.760061155125101</c:v>
                </c:pt>
                <c:pt idx="233">
                  <c:v>73.522924806531023</c:v>
                </c:pt>
                <c:pt idx="234">
                  <c:v>74.010746184823631</c:v>
                </c:pt>
                <c:pt idx="235">
                  <c:v>75.363728857032498</c:v>
                </c:pt>
                <c:pt idx="236">
                  <c:v>76.227734225685509</c:v>
                </c:pt>
                <c:pt idx="237">
                  <c:v>76.235990074113957</c:v>
                </c:pt>
                <c:pt idx="238">
                  <c:v>76.451714235319727</c:v>
                </c:pt>
                <c:pt idx="239">
                  <c:v>78.408975044108828</c:v>
                </c:pt>
                <c:pt idx="240">
                  <c:v>79.234458297642774</c:v>
                </c:pt>
                <c:pt idx="241">
                  <c:v>79.891745399041241</c:v>
                </c:pt>
                <c:pt idx="242">
                  <c:v>79.971295483664932</c:v>
                </c:pt>
                <c:pt idx="243">
                  <c:v>78.681607891080745</c:v>
                </c:pt>
                <c:pt idx="244">
                  <c:v>79.393153040272097</c:v>
                </c:pt>
                <c:pt idx="245">
                  <c:v>80.161337349966146</c:v>
                </c:pt>
                <c:pt idx="246">
                  <c:v>80.438931301493852</c:v>
                </c:pt>
                <c:pt idx="247">
                  <c:v>80.453289343371836</c:v>
                </c:pt>
                <c:pt idx="248">
                  <c:v>81.848625125425556</c:v>
                </c:pt>
                <c:pt idx="249">
                  <c:v>81.539286688883678</c:v>
                </c:pt>
                <c:pt idx="250">
                  <c:v>80.770241263133798</c:v>
                </c:pt>
                <c:pt idx="251">
                  <c:v>81.570811907227608</c:v>
                </c:pt>
                <c:pt idx="252">
                  <c:v>81.655163785218875</c:v>
                </c:pt>
                <c:pt idx="253">
                  <c:v>81.801591557115685</c:v>
                </c:pt>
                <c:pt idx="254">
                  <c:v>80.680661302132506</c:v>
                </c:pt>
                <c:pt idx="255">
                  <c:v>80.702738230216937</c:v>
                </c:pt>
                <c:pt idx="256">
                  <c:v>80.676895349950541</c:v>
                </c:pt>
                <c:pt idx="257">
                  <c:v>80.756430904042816</c:v>
                </c:pt>
                <c:pt idx="258">
                  <c:v>81.26229632182509</c:v>
                </c:pt>
                <c:pt idx="259">
                  <c:v>81.937303037534775</c:v>
                </c:pt>
              </c:numCache>
            </c:numRef>
          </c:val>
          <c:smooth val="0"/>
          <c:extLst>
            <c:ext xmlns:c16="http://schemas.microsoft.com/office/drawing/2014/chart" uri="{C3380CC4-5D6E-409C-BE32-E72D297353CC}">
              <c16:uniqueId val="{00000003-1FA6-4C89-A4B9-D3A1274344CB}"/>
            </c:ext>
          </c:extLst>
        </c:ser>
        <c:dLbls>
          <c:showLegendKey val="0"/>
          <c:showVal val="0"/>
          <c:showCatName val="0"/>
          <c:showSerName val="0"/>
          <c:showPercent val="0"/>
          <c:showBubbleSize val="0"/>
        </c:dLbls>
        <c:smooth val="0"/>
        <c:axId val="583373135"/>
        <c:axId val="583372655"/>
      </c:lineChart>
      <c:catAx>
        <c:axId val="583373135"/>
        <c:scaling>
          <c:orientation val="minMax"/>
        </c:scaling>
        <c:delete val="1"/>
        <c:axPos val="b"/>
        <c:numFmt formatCode="General" sourceLinked="1"/>
        <c:majorTickMark val="none"/>
        <c:minorTickMark val="none"/>
        <c:tickLblPos val="nextTo"/>
        <c:crossAx val="583372655"/>
        <c:crosses val="autoZero"/>
        <c:auto val="1"/>
        <c:lblAlgn val="ctr"/>
        <c:lblOffset val="100"/>
        <c:noMultiLvlLbl val="0"/>
      </c:catAx>
      <c:valAx>
        <c:axId val="58337265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5833731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solidFill>
            <a:schemeClr val="tx1"/>
          </a:solidFill>
        </a:defRPr>
      </a:pPr>
      <a:endParaRPr lang="fr-FR"/>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'Historical NNA'!$U$5</c:f>
              <c:strCache>
                <c:ptCount val="1"/>
                <c:pt idx="0">
                  <c:v>European Equities</c:v>
                </c:pt>
              </c:strCache>
            </c:strRef>
          </c:tx>
          <c:spPr>
            <a:ln w="28575" cap="rnd">
              <a:solidFill>
                <a:schemeClr val="accent1"/>
              </a:solidFill>
              <a:round/>
            </a:ln>
            <a:effectLst/>
          </c:spPr>
          <c:marker>
            <c:symbol val="none"/>
          </c:marker>
          <c:cat>
            <c:numRef>
              <c:f>'Historical NNA'!$T$6:$T$109</c:f>
              <c:numCache>
                <c:formatCode>m/d/yyyy</c:formatCode>
                <c:ptCount val="104"/>
                <c:pt idx="0">
                  <c:v>45658</c:v>
                </c:pt>
                <c:pt idx="1">
                  <c:v>45659</c:v>
                </c:pt>
                <c:pt idx="2">
                  <c:v>45660</c:v>
                </c:pt>
                <c:pt idx="3">
                  <c:v>45663</c:v>
                </c:pt>
                <c:pt idx="4">
                  <c:v>45664</c:v>
                </c:pt>
                <c:pt idx="5">
                  <c:v>45665</c:v>
                </c:pt>
                <c:pt idx="6">
                  <c:v>45666</c:v>
                </c:pt>
                <c:pt idx="7">
                  <c:v>45667</c:v>
                </c:pt>
                <c:pt idx="8">
                  <c:v>45670</c:v>
                </c:pt>
                <c:pt idx="9">
                  <c:v>45671</c:v>
                </c:pt>
                <c:pt idx="10">
                  <c:v>45672</c:v>
                </c:pt>
                <c:pt idx="11">
                  <c:v>45673</c:v>
                </c:pt>
                <c:pt idx="12">
                  <c:v>45674</c:v>
                </c:pt>
                <c:pt idx="13">
                  <c:v>45677</c:v>
                </c:pt>
                <c:pt idx="14">
                  <c:v>45678</c:v>
                </c:pt>
                <c:pt idx="15">
                  <c:v>45679</c:v>
                </c:pt>
                <c:pt idx="16">
                  <c:v>45680</c:v>
                </c:pt>
                <c:pt idx="17">
                  <c:v>45681</c:v>
                </c:pt>
                <c:pt idx="18">
                  <c:v>45684</c:v>
                </c:pt>
                <c:pt idx="19">
                  <c:v>45685</c:v>
                </c:pt>
                <c:pt idx="20">
                  <c:v>45686</c:v>
                </c:pt>
                <c:pt idx="21">
                  <c:v>45687</c:v>
                </c:pt>
                <c:pt idx="22">
                  <c:v>45688</c:v>
                </c:pt>
                <c:pt idx="23">
                  <c:v>45691</c:v>
                </c:pt>
                <c:pt idx="24">
                  <c:v>45692</c:v>
                </c:pt>
                <c:pt idx="25">
                  <c:v>45693</c:v>
                </c:pt>
                <c:pt idx="26">
                  <c:v>45694</c:v>
                </c:pt>
                <c:pt idx="27">
                  <c:v>45695</c:v>
                </c:pt>
                <c:pt idx="28">
                  <c:v>45698</c:v>
                </c:pt>
                <c:pt idx="29">
                  <c:v>45699</c:v>
                </c:pt>
                <c:pt idx="30">
                  <c:v>45700</c:v>
                </c:pt>
                <c:pt idx="31">
                  <c:v>45701</c:v>
                </c:pt>
                <c:pt idx="32">
                  <c:v>45702</c:v>
                </c:pt>
                <c:pt idx="33">
                  <c:v>45705</c:v>
                </c:pt>
                <c:pt idx="34">
                  <c:v>45706</c:v>
                </c:pt>
                <c:pt idx="35">
                  <c:v>45707</c:v>
                </c:pt>
                <c:pt idx="36">
                  <c:v>45708</c:v>
                </c:pt>
                <c:pt idx="37">
                  <c:v>45709</c:v>
                </c:pt>
                <c:pt idx="38">
                  <c:v>45712</c:v>
                </c:pt>
                <c:pt idx="39">
                  <c:v>45713</c:v>
                </c:pt>
                <c:pt idx="40">
                  <c:v>45714</c:v>
                </c:pt>
                <c:pt idx="41">
                  <c:v>45715</c:v>
                </c:pt>
                <c:pt idx="42">
                  <c:v>45716</c:v>
                </c:pt>
                <c:pt idx="43">
                  <c:v>45719</c:v>
                </c:pt>
                <c:pt idx="44">
                  <c:v>45720</c:v>
                </c:pt>
                <c:pt idx="45">
                  <c:v>45721</c:v>
                </c:pt>
                <c:pt idx="46">
                  <c:v>45722</c:v>
                </c:pt>
                <c:pt idx="47">
                  <c:v>45723</c:v>
                </c:pt>
                <c:pt idx="48">
                  <c:v>45726</c:v>
                </c:pt>
                <c:pt idx="49">
                  <c:v>45727</c:v>
                </c:pt>
                <c:pt idx="50">
                  <c:v>45728</c:v>
                </c:pt>
                <c:pt idx="51">
                  <c:v>45729</c:v>
                </c:pt>
                <c:pt idx="52">
                  <c:v>45730</c:v>
                </c:pt>
                <c:pt idx="53">
                  <c:v>45733</c:v>
                </c:pt>
                <c:pt idx="54">
                  <c:v>45734</c:v>
                </c:pt>
                <c:pt idx="55">
                  <c:v>45735</c:v>
                </c:pt>
                <c:pt idx="56">
                  <c:v>45736</c:v>
                </c:pt>
                <c:pt idx="57">
                  <c:v>45737</c:v>
                </c:pt>
                <c:pt idx="58">
                  <c:v>45740</c:v>
                </c:pt>
                <c:pt idx="59">
                  <c:v>45741</c:v>
                </c:pt>
                <c:pt idx="60">
                  <c:v>45742</c:v>
                </c:pt>
                <c:pt idx="61">
                  <c:v>45743</c:v>
                </c:pt>
                <c:pt idx="62">
                  <c:v>45744</c:v>
                </c:pt>
                <c:pt idx="63">
                  <c:v>45747</c:v>
                </c:pt>
                <c:pt idx="64">
                  <c:v>45748</c:v>
                </c:pt>
                <c:pt idx="65">
                  <c:v>45749</c:v>
                </c:pt>
                <c:pt idx="66">
                  <c:v>45750</c:v>
                </c:pt>
                <c:pt idx="67">
                  <c:v>45751</c:v>
                </c:pt>
                <c:pt idx="68">
                  <c:v>45754</c:v>
                </c:pt>
                <c:pt idx="69">
                  <c:v>45755</c:v>
                </c:pt>
                <c:pt idx="70">
                  <c:v>45756</c:v>
                </c:pt>
                <c:pt idx="71">
                  <c:v>45757</c:v>
                </c:pt>
                <c:pt idx="72">
                  <c:v>45758</c:v>
                </c:pt>
                <c:pt idx="73">
                  <c:v>45761</c:v>
                </c:pt>
                <c:pt idx="74">
                  <c:v>45762</c:v>
                </c:pt>
                <c:pt idx="75">
                  <c:v>45763</c:v>
                </c:pt>
                <c:pt idx="76">
                  <c:v>45764</c:v>
                </c:pt>
                <c:pt idx="77">
                  <c:v>45765</c:v>
                </c:pt>
                <c:pt idx="78">
                  <c:v>45768</c:v>
                </c:pt>
                <c:pt idx="79">
                  <c:v>45769</c:v>
                </c:pt>
                <c:pt idx="80">
                  <c:v>45770</c:v>
                </c:pt>
                <c:pt idx="81">
                  <c:v>45771</c:v>
                </c:pt>
                <c:pt idx="82">
                  <c:v>45772</c:v>
                </c:pt>
                <c:pt idx="83">
                  <c:v>45775</c:v>
                </c:pt>
                <c:pt idx="84">
                  <c:v>45776</c:v>
                </c:pt>
                <c:pt idx="85">
                  <c:v>45777</c:v>
                </c:pt>
                <c:pt idx="86">
                  <c:v>45778</c:v>
                </c:pt>
                <c:pt idx="87">
                  <c:v>45779</c:v>
                </c:pt>
                <c:pt idx="88">
                  <c:v>45782</c:v>
                </c:pt>
                <c:pt idx="89">
                  <c:v>45783</c:v>
                </c:pt>
                <c:pt idx="90">
                  <c:v>45784</c:v>
                </c:pt>
                <c:pt idx="91">
                  <c:v>45785</c:v>
                </c:pt>
                <c:pt idx="92">
                  <c:v>45786</c:v>
                </c:pt>
                <c:pt idx="93">
                  <c:v>45789</c:v>
                </c:pt>
                <c:pt idx="94">
                  <c:v>45790</c:v>
                </c:pt>
                <c:pt idx="95">
                  <c:v>45791</c:v>
                </c:pt>
                <c:pt idx="96">
                  <c:v>45792</c:v>
                </c:pt>
                <c:pt idx="97">
                  <c:v>45793</c:v>
                </c:pt>
                <c:pt idx="98">
                  <c:v>45796</c:v>
                </c:pt>
                <c:pt idx="99">
                  <c:v>45797</c:v>
                </c:pt>
                <c:pt idx="100">
                  <c:v>45798</c:v>
                </c:pt>
                <c:pt idx="101">
                  <c:v>45799</c:v>
                </c:pt>
                <c:pt idx="102">
                  <c:v>45800</c:v>
                </c:pt>
                <c:pt idx="103">
                  <c:v>45803</c:v>
                </c:pt>
              </c:numCache>
            </c:numRef>
          </c:cat>
          <c:val>
            <c:numRef>
              <c:f>'Historical NNA'!$U$6:$U$109</c:f>
              <c:numCache>
                <c:formatCode>General</c:formatCode>
                <c:ptCount val="104"/>
                <c:pt idx="0">
                  <c:v>0</c:v>
                </c:pt>
                <c:pt idx="1">
                  <c:v>6.1012765716532323E-2</c:v>
                </c:pt>
                <c:pt idx="2">
                  <c:v>8.2491190216860563E-2</c:v>
                </c:pt>
                <c:pt idx="3">
                  <c:v>7.5952467997916912E-2</c:v>
                </c:pt>
                <c:pt idx="4">
                  <c:v>0.40307390397546311</c:v>
                </c:pt>
                <c:pt idx="5">
                  <c:v>0.63851926304787532</c:v>
                </c:pt>
                <c:pt idx="6">
                  <c:v>0.93012344660886004</c:v>
                </c:pt>
                <c:pt idx="7">
                  <c:v>1.2657553354271898</c:v>
                </c:pt>
                <c:pt idx="8">
                  <c:v>1.3339817737194037</c:v>
                </c:pt>
                <c:pt idx="9">
                  <c:v>1.3499774378065961</c:v>
                </c:pt>
                <c:pt idx="10">
                  <c:v>1.2841908688177006</c:v>
                </c:pt>
                <c:pt idx="11">
                  <c:v>1.4188320140577642</c:v>
                </c:pt>
                <c:pt idx="12">
                  <c:v>2.3077177921176371</c:v>
                </c:pt>
                <c:pt idx="13">
                  <c:v>2.3093258073515948</c:v>
                </c:pt>
                <c:pt idx="14">
                  <c:v>2.2794155656876036</c:v>
                </c:pt>
                <c:pt idx="15">
                  <c:v>2.8108859827208224</c:v>
                </c:pt>
                <c:pt idx="16">
                  <c:v>3.0443184126995777</c:v>
                </c:pt>
                <c:pt idx="17">
                  <c:v>2.9338921998709844</c:v>
                </c:pt>
                <c:pt idx="18">
                  <c:v>3.132185645086258</c:v>
                </c:pt>
                <c:pt idx="19">
                  <c:v>3.0800846760735823</c:v>
                </c:pt>
                <c:pt idx="20">
                  <c:v>3.246037330022209</c:v>
                </c:pt>
                <c:pt idx="21">
                  <c:v>3.3830507663369964</c:v>
                </c:pt>
                <c:pt idx="22">
                  <c:v>3.6133187980345181</c:v>
                </c:pt>
                <c:pt idx="23">
                  <c:v>3.850940850489005</c:v>
                </c:pt>
                <c:pt idx="24">
                  <c:v>3.9836985761622499</c:v>
                </c:pt>
                <c:pt idx="25">
                  <c:v>4.0025295800818705</c:v>
                </c:pt>
                <c:pt idx="26">
                  <c:v>4.1496044237793495</c:v>
                </c:pt>
                <c:pt idx="27">
                  <c:v>4.3727113421770127</c:v>
                </c:pt>
                <c:pt idx="28">
                  <c:v>4.8233645036735195</c:v>
                </c:pt>
                <c:pt idx="29">
                  <c:v>5.6056446455569402</c:v>
                </c:pt>
                <c:pt idx="30">
                  <c:v>6.5588964331651356</c:v>
                </c:pt>
                <c:pt idx="31">
                  <c:v>7.3563239007544068</c:v>
                </c:pt>
                <c:pt idx="32">
                  <c:v>8.9250842321028365</c:v>
                </c:pt>
                <c:pt idx="33">
                  <c:v>9.8917791050278598</c:v>
                </c:pt>
                <c:pt idx="34">
                  <c:v>10.434103314691287</c:v>
                </c:pt>
                <c:pt idx="35">
                  <c:v>10.773935827118445</c:v>
                </c:pt>
                <c:pt idx="36">
                  <c:v>10.959892626592985</c:v>
                </c:pt>
                <c:pt idx="37">
                  <c:v>11.157581684792797</c:v>
                </c:pt>
                <c:pt idx="38">
                  <c:v>11.219769092012774</c:v>
                </c:pt>
                <c:pt idx="39">
                  <c:v>11.409930340434325</c:v>
                </c:pt>
                <c:pt idx="40">
                  <c:v>11.749351714601946</c:v>
                </c:pt>
                <c:pt idx="41">
                  <c:v>12.551326574585829</c:v>
                </c:pt>
                <c:pt idx="42">
                  <c:v>13.180771505279653</c:v>
                </c:pt>
                <c:pt idx="43">
                  <c:v>14.046139830568398</c:v>
                </c:pt>
                <c:pt idx="44">
                  <c:v>14.531174885495348</c:v>
                </c:pt>
                <c:pt idx="45">
                  <c:v>14.833451026244999</c:v>
                </c:pt>
                <c:pt idx="46">
                  <c:v>16.11548055547814</c:v>
                </c:pt>
                <c:pt idx="47">
                  <c:v>17.423114096886827</c:v>
                </c:pt>
                <c:pt idx="48">
                  <c:v>18.057125575476558</c:v>
                </c:pt>
                <c:pt idx="49">
                  <c:v>18.373231088003841</c:v>
                </c:pt>
                <c:pt idx="50">
                  <c:v>19.170282372730043</c:v>
                </c:pt>
                <c:pt idx="51">
                  <c:v>19.78740172540283</c:v>
                </c:pt>
                <c:pt idx="52">
                  <c:v>20.724316880832113</c:v>
                </c:pt>
                <c:pt idx="53">
                  <c:v>21.218319021329698</c:v>
                </c:pt>
                <c:pt idx="54">
                  <c:v>21.699002306443525</c:v>
                </c:pt>
                <c:pt idx="55">
                  <c:v>22.582486953750976</c:v>
                </c:pt>
                <c:pt idx="56">
                  <c:v>23.251408985505957</c:v>
                </c:pt>
                <c:pt idx="57">
                  <c:v>24.315419403353992</c:v>
                </c:pt>
                <c:pt idx="58">
                  <c:v>24.548821042361688</c:v>
                </c:pt>
                <c:pt idx="59">
                  <c:v>24.633551408280756</c:v>
                </c:pt>
                <c:pt idx="60">
                  <c:v>25.068600959517504</c:v>
                </c:pt>
                <c:pt idx="61">
                  <c:v>25.28783703609724</c:v>
                </c:pt>
                <c:pt idx="62">
                  <c:v>26.463540020310468</c:v>
                </c:pt>
                <c:pt idx="63">
                  <c:v>26.67110067062147</c:v>
                </c:pt>
                <c:pt idx="64">
                  <c:v>26.810004805457066</c:v>
                </c:pt>
                <c:pt idx="65">
                  <c:v>26.944791830336321</c:v>
                </c:pt>
                <c:pt idx="66">
                  <c:v>27.126189787806776</c:v>
                </c:pt>
                <c:pt idx="67">
                  <c:v>26.806124974887286</c:v>
                </c:pt>
                <c:pt idx="68">
                  <c:v>26.829856354452907</c:v>
                </c:pt>
                <c:pt idx="69">
                  <c:v>25.962355760736358</c:v>
                </c:pt>
                <c:pt idx="70">
                  <c:v>26.455032593042009</c:v>
                </c:pt>
                <c:pt idx="71">
                  <c:v>27.215748781613414</c:v>
                </c:pt>
                <c:pt idx="72">
                  <c:v>27.778270825948006</c:v>
                </c:pt>
                <c:pt idx="73">
                  <c:v>28.039113757516951</c:v>
                </c:pt>
                <c:pt idx="74">
                  <c:v>28.571875326886779</c:v>
                </c:pt>
                <c:pt idx="75">
                  <c:v>29.48528309984388</c:v>
                </c:pt>
                <c:pt idx="76">
                  <c:v>30.107951794582874</c:v>
                </c:pt>
                <c:pt idx="77">
                  <c:v>30.107951794582874</c:v>
                </c:pt>
                <c:pt idx="78">
                  <c:v>30.110363268672984</c:v>
                </c:pt>
                <c:pt idx="79">
                  <c:v>30.573188707249162</c:v>
                </c:pt>
                <c:pt idx="80">
                  <c:v>31.170652431744237</c:v>
                </c:pt>
                <c:pt idx="81">
                  <c:v>32.349340183785422</c:v>
                </c:pt>
                <c:pt idx="82">
                  <c:v>33.186437709228073</c:v>
                </c:pt>
                <c:pt idx="83">
                  <c:v>33.780059091083594</c:v>
                </c:pt>
                <c:pt idx="84">
                  <c:v>34.641161727702837</c:v>
                </c:pt>
                <c:pt idx="85">
                  <c:v>35.190253571428059</c:v>
                </c:pt>
                <c:pt idx="86">
                  <c:v>35.027045560094315</c:v>
                </c:pt>
                <c:pt idx="87">
                  <c:v>35.854838138735857</c:v>
                </c:pt>
                <c:pt idx="88">
                  <c:v>36.335549511689038</c:v>
                </c:pt>
                <c:pt idx="89">
                  <c:v>36.263257938265745</c:v>
                </c:pt>
                <c:pt idx="90">
                  <c:v>37.012443237851969</c:v>
                </c:pt>
                <c:pt idx="91">
                  <c:v>37.159175850379064</c:v>
                </c:pt>
                <c:pt idx="92">
                  <c:v>37.399648691072684</c:v>
                </c:pt>
                <c:pt idx="93">
                  <c:v>37.530717270735963</c:v>
                </c:pt>
                <c:pt idx="94">
                  <c:v>38.236565191456904</c:v>
                </c:pt>
                <c:pt idx="95">
                  <c:v>38.5549964972897</c:v>
                </c:pt>
                <c:pt idx="96">
                  <c:v>38.79981930053426</c:v>
                </c:pt>
                <c:pt idx="97">
                  <c:v>39.073320520788016</c:v>
                </c:pt>
                <c:pt idx="98">
                  <c:v>39.45001150825064</c:v>
                </c:pt>
                <c:pt idx="99">
                  <c:v>39.18008731024139</c:v>
                </c:pt>
                <c:pt idx="100">
                  <c:v>38.884292362875918</c:v>
                </c:pt>
                <c:pt idx="101">
                  <c:v>38.831048592042372</c:v>
                </c:pt>
                <c:pt idx="102">
                  <c:v>39.051403475796405</c:v>
                </c:pt>
                <c:pt idx="103">
                  <c:v>38.95818462610346</c:v>
                </c:pt>
              </c:numCache>
            </c:numRef>
          </c:val>
          <c:smooth val="0"/>
          <c:extLst>
            <c:ext xmlns:c16="http://schemas.microsoft.com/office/drawing/2014/chart" uri="{C3380CC4-5D6E-409C-BE32-E72D297353CC}">
              <c16:uniqueId val="{00000000-E677-4019-93FE-6B9F719DCDEE}"/>
            </c:ext>
          </c:extLst>
        </c:ser>
        <c:ser>
          <c:idx val="1"/>
          <c:order val="1"/>
          <c:tx>
            <c:strRef>
              <c:f>'Historical NNA'!$V$5</c:f>
              <c:strCache>
                <c:ptCount val="1"/>
                <c:pt idx="0">
                  <c:v>US Equities</c:v>
                </c:pt>
              </c:strCache>
            </c:strRef>
          </c:tx>
          <c:spPr>
            <a:ln w="28575" cap="rnd">
              <a:solidFill>
                <a:schemeClr val="accent2"/>
              </a:solidFill>
              <a:round/>
            </a:ln>
            <a:effectLst/>
          </c:spPr>
          <c:marker>
            <c:symbol val="none"/>
          </c:marker>
          <c:cat>
            <c:numRef>
              <c:f>'Historical NNA'!$T$6:$T$109</c:f>
              <c:numCache>
                <c:formatCode>m/d/yyyy</c:formatCode>
                <c:ptCount val="104"/>
                <c:pt idx="0">
                  <c:v>45658</c:v>
                </c:pt>
                <c:pt idx="1">
                  <c:v>45659</c:v>
                </c:pt>
                <c:pt idx="2">
                  <c:v>45660</c:v>
                </c:pt>
                <c:pt idx="3">
                  <c:v>45663</c:v>
                </c:pt>
                <c:pt idx="4">
                  <c:v>45664</c:v>
                </c:pt>
                <c:pt idx="5">
                  <c:v>45665</c:v>
                </c:pt>
                <c:pt idx="6">
                  <c:v>45666</c:v>
                </c:pt>
                <c:pt idx="7">
                  <c:v>45667</c:v>
                </c:pt>
                <c:pt idx="8">
                  <c:v>45670</c:v>
                </c:pt>
                <c:pt idx="9">
                  <c:v>45671</c:v>
                </c:pt>
                <c:pt idx="10">
                  <c:v>45672</c:v>
                </c:pt>
                <c:pt idx="11">
                  <c:v>45673</c:v>
                </c:pt>
                <c:pt idx="12">
                  <c:v>45674</c:v>
                </c:pt>
                <c:pt idx="13">
                  <c:v>45677</c:v>
                </c:pt>
                <c:pt idx="14">
                  <c:v>45678</c:v>
                </c:pt>
                <c:pt idx="15">
                  <c:v>45679</c:v>
                </c:pt>
                <c:pt idx="16">
                  <c:v>45680</c:v>
                </c:pt>
                <c:pt idx="17">
                  <c:v>45681</c:v>
                </c:pt>
                <c:pt idx="18">
                  <c:v>45684</c:v>
                </c:pt>
                <c:pt idx="19">
                  <c:v>45685</c:v>
                </c:pt>
                <c:pt idx="20">
                  <c:v>45686</c:v>
                </c:pt>
                <c:pt idx="21">
                  <c:v>45687</c:v>
                </c:pt>
                <c:pt idx="22">
                  <c:v>45688</c:v>
                </c:pt>
                <c:pt idx="23">
                  <c:v>45691</c:v>
                </c:pt>
                <c:pt idx="24">
                  <c:v>45692</c:v>
                </c:pt>
                <c:pt idx="25">
                  <c:v>45693</c:v>
                </c:pt>
                <c:pt idx="26">
                  <c:v>45694</c:v>
                </c:pt>
                <c:pt idx="27">
                  <c:v>45695</c:v>
                </c:pt>
                <c:pt idx="28">
                  <c:v>45698</c:v>
                </c:pt>
                <c:pt idx="29">
                  <c:v>45699</c:v>
                </c:pt>
                <c:pt idx="30">
                  <c:v>45700</c:v>
                </c:pt>
                <c:pt idx="31">
                  <c:v>45701</c:v>
                </c:pt>
                <c:pt idx="32">
                  <c:v>45702</c:v>
                </c:pt>
                <c:pt idx="33">
                  <c:v>45705</c:v>
                </c:pt>
                <c:pt idx="34">
                  <c:v>45706</c:v>
                </c:pt>
                <c:pt idx="35">
                  <c:v>45707</c:v>
                </c:pt>
                <c:pt idx="36">
                  <c:v>45708</c:v>
                </c:pt>
                <c:pt idx="37">
                  <c:v>45709</c:v>
                </c:pt>
                <c:pt idx="38">
                  <c:v>45712</c:v>
                </c:pt>
                <c:pt idx="39">
                  <c:v>45713</c:v>
                </c:pt>
                <c:pt idx="40">
                  <c:v>45714</c:v>
                </c:pt>
                <c:pt idx="41">
                  <c:v>45715</c:v>
                </c:pt>
                <c:pt idx="42">
                  <c:v>45716</c:v>
                </c:pt>
                <c:pt idx="43">
                  <c:v>45719</c:v>
                </c:pt>
                <c:pt idx="44">
                  <c:v>45720</c:v>
                </c:pt>
                <c:pt idx="45">
                  <c:v>45721</c:v>
                </c:pt>
                <c:pt idx="46">
                  <c:v>45722</c:v>
                </c:pt>
                <c:pt idx="47">
                  <c:v>45723</c:v>
                </c:pt>
                <c:pt idx="48">
                  <c:v>45726</c:v>
                </c:pt>
                <c:pt idx="49">
                  <c:v>45727</c:v>
                </c:pt>
                <c:pt idx="50">
                  <c:v>45728</c:v>
                </c:pt>
                <c:pt idx="51">
                  <c:v>45729</c:v>
                </c:pt>
                <c:pt idx="52">
                  <c:v>45730</c:v>
                </c:pt>
                <c:pt idx="53">
                  <c:v>45733</c:v>
                </c:pt>
                <c:pt idx="54">
                  <c:v>45734</c:v>
                </c:pt>
                <c:pt idx="55">
                  <c:v>45735</c:v>
                </c:pt>
                <c:pt idx="56">
                  <c:v>45736</c:v>
                </c:pt>
                <c:pt idx="57">
                  <c:v>45737</c:v>
                </c:pt>
                <c:pt idx="58">
                  <c:v>45740</c:v>
                </c:pt>
                <c:pt idx="59">
                  <c:v>45741</c:v>
                </c:pt>
                <c:pt idx="60">
                  <c:v>45742</c:v>
                </c:pt>
                <c:pt idx="61">
                  <c:v>45743</c:v>
                </c:pt>
                <c:pt idx="62">
                  <c:v>45744</c:v>
                </c:pt>
                <c:pt idx="63">
                  <c:v>45747</c:v>
                </c:pt>
                <c:pt idx="64">
                  <c:v>45748</c:v>
                </c:pt>
                <c:pt idx="65">
                  <c:v>45749</c:v>
                </c:pt>
                <c:pt idx="66">
                  <c:v>45750</c:v>
                </c:pt>
                <c:pt idx="67">
                  <c:v>45751</c:v>
                </c:pt>
                <c:pt idx="68">
                  <c:v>45754</c:v>
                </c:pt>
                <c:pt idx="69">
                  <c:v>45755</c:v>
                </c:pt>
                <c:pt idx="70">
                  <c:v>45756</c:v>
                </c:pt>
                <c:pt idx="71">
                  <c:v>45757</c:v>
                </c:pt>
                <c:pt idx="72">
                  <c:v>45758</c:v>
                </c:pt>
                <c:pt idx="73">
                  <c:v>45761</c:v>
                </c:pt>
                <c:pt idx="74">
                  <c:v>45762</c:v>
                </c:pt>
                <c:pt idx="75">
                  <c:v>45763</c:v>
                </c:pt>
                <c:pt idx="76">
                  <c:v>45764</c:v>
                </c:pt>
                <c:pt idx="77">
                  <c:v>45765</c:v>
                </c:pt>
                <c:pt idx="78">
                  <c:v>45768</c:v>
                </c:pt>
                <c:pt idx="79">
                  <c:v>45769</c:v>
                </c:pt>
                <c:pt idx="80">
                  <c:v>45770</c:v>
                </c:pt>
                <c:pt idx="81">
                  <c:v>45771</c:v>
                </c:pt>
                <c:pt idx="82">
                  <c:v>45772</c:v>
                </c:pt>
                <c:pt idx="83">
                  <c:v>45775</c:v>
                </c:pt>
                <c:pt idx="84">
                  <c:v>45776</c:v>
                </c:pt>
                <c:pt idx="85">
                  <c:v>45777</c:v>
                </c:pt>
                <c:pt idx="86">
                  <c:v>45778</c:v>
                </c:pt>
                <c:pt idx="87">
                  <c:v>45779</c:v>
                </c:pt>
                <c:pt idx="88">
                  <c:v>45782</c:v>
                </c:pt>
                <c:pt idx="89">
                  <c:v>45783</c:v>
                </c:pt>
                <c:pt idx="90">
                  <c:v>45784</c:v>
                </c:pt>
                <c:pt idx="91">
                  <c:v>45785</c:v>
                </c:pt>
                <c:pt idx="92">
                  <c:v>45786</c:v>
                </c:pt>
                <c:pt idx="93">
                  <c:v>45789</c:v>
                </c:pt>
                <c:pt idx="94">
                  <c:v>45790</c:v>
                </c:pt>
                <c:pt idx="95">
                  <c:v>45791</c:v>
                </c:pt>
                <c:pt idx="96">
                  <c:v>45792</c:v>
                </c:pt>
                <c:pt idx="97">
                  <c:v>45793</c:v>
                </c:pt>
                <c:pt idx="98">
                  <c:v>45796</c:v>
                </c:pt>
                <c:pt idx="99">
                  <c:v>45797</c:v>
                </c:pt>
                <c:pt idx="100">
                  <c:v>45798</c:v>
                </c:pt>
                <c:pt idx="101">
                  <c:v>45799</c:v>
                </c:pt>
                <c:pt idx="102">
                  <c:v>45800</c:v>
                </c:pt>
                <c:pt idx="103">
                  <c:v>45803</c:v>
                </c:pt>
              </c:numCache>
            </c:numRef>
          </c:cat>
          <c:val>
            <c:numRef>
              <c:f>'Historical NNA'!$V$6:$V$109</c:f>
              <c:numCache>
                <c:formatCode>General</c:formatCode>
                <c:ptCount val="104"/>
                <c:pt idx="0">
                  <c:v>0</c:v>
                </c:pt>
                <c:pt idx="1">
                  <c:v>0.14511923114643013</c:v>
                </c:pt>
                <c:pt idx="2">
                  <c:v>0.96158573464509434</c:v>
                </c:pt>
                <c:pt idx="3">
                  <c:v>1.283706578192926</c:v>
                </c:pt>
                <c:pt idx="4">
                  <c:v>1.8412672802880912</c:v>
                </c:pt>
                <c:pt idx="5">
                  <c:v>2.7142482750640355</c:v>
                </c:pt>
                <c:pt idx="6">
                  <c:v>2.8020272546076486</c:v>
                </c:pt>
                <c:pt idx="7">
                  <c:v>3.2612250208159739</c:v>
                </c:pt>
                <c:pt idx="8">
                  <c:v>3.6258395611424721</c:v>
                </c:pt>
                <c:pt idx="9">
                  <c:v>3.8712977523246019</c:v>
                </c:pt>
                <c:pt idx="10">
                  <c:v>4.0066893581279679</c:v>
                </c:pt>
                <c:pt idx="11">
                  <c:v>5.1331830126876437</c:v>
                </c:pt>
                <c:pt idx="12">
                  <c:v>5.9435239353592957</c:v>
                </c:pt>
                <c:pt idx="13">
                  <c:v>6.1529568856427739</c:v>
                </c:pt>
                <c:pt idx="14">
                  <c:v>6.0891815876233606</c:v>
                </c:pt>
                <c:pt idx="15">
                  <c:v>7.3049455110733472</c:v>
                </c:pt>
                <c:pt idx="16">
                  <c:v>8.3408572392885176</c:v>
                </c:pt>
                <c:pt idx="17">
                  <c:v>8.912011082783577</c:v>
                </c:pt>
                <c:pt idx="18">
                  <c:v>9.2667146254141066</c:v>
                </c:pt>
                <c:pt idx="19">
                  <c:v>9.4440497078651404</c:v>
                </c:pt>
                <c:pt idx="20">
                  <c:v>9.7623841511606333</c:v>
                </c:pt>
                <c:pt idx="21">
                  <c:v>9.9755902182471665</c:v>
                </c:pt>
                <c:pt idx="22">
                  <c:v>10.318095122166614</c:v>
                </c:pt>
                <c:pt idx="23">
                  <c:v>9.9625783853521188</c:v>
                </c:pt>
                <c:pt idx="24">
                  <c:v>8.4358955361688039</c:v>
                </c:pt>
                <c:pt idx="25">
                  <c:v>8.7121715337455914</c:v>
                </c:pt>
                <c:pt idx="26">
                  <c:v>9.5564027460670804</c:v>
                </c:pt>
                <c:pt idx="27">
                  <c:v>9.821443328526124</c:v>
                </c:pt>
                <c:pt idx="28">
                  <c:v>9.7201654870299556</c:v>
                </c:pt>
                <c:pt idx="29">
                  <c:v>9.9011373816794919</c:v>
                </c:pt>
                <c:pt idx="30">
                  <c:v>9.8670295656657281</c:v>
                </c:pt>
                <c:pt idx="31">
                  <c:v>10.070397148572972</c:v>
                </c:pt>
                <c:pt idx="32">
                  <c:v>10.859548722739088</c:v>
                </c:pt>
                <c:pt idx="33">
                  <c:v>10.157650190406498</c:v>
                </c:pt>
                <c:pt idx="34">
                  <c:v>9.9686959157335355</c:v>
                </c:pt>
                <c:pt idx="35">
                  <c:v>10.596169305264656</c:v>
                </c:pt>
                <c:pt idx="36">
                  <c:v>10.727446568859781</c:v>
                </c:pt>
                <c:pt idx="37">
                  <c:v>10.871364850318811</c:v>
                </c:pt>
                <c:pt idx="38">
                  <c:v>10.341585774975794</c:v>
                </c:pt>
                <c:pt idx="39">
                  <c:v>10.721386913045633</c:v>
                </c:pt>
                <c:pt idx="40">
                  <c:v>11.047262286099818</c:v>
                </c:pt>
                <c:pt idx="41">
                  <c:v>9.7644657794014655</c:v>
                </c:pt>
                <c:pt idx="42">
                  <c:v>9.9221630008656394</c:v>
                </c:pt>
                <c:pt idx="43">
                  <c:v>9.9383952225346661</c:v>
                </c:pt>
                <c:pt idx="44">
                  <c:v>10.068904359999342</c:v>
                </c:pt>
                <c:pt idx="45">
                  <c:v>10.217430755576707</c:v>
                </c:pt>
                <c:pt idx="46">
                  <c:v>9.5688423890419347</c:v>
                </c:pt>
                <c:pt idx="47">
                  <c:v>9.8493246529932836</c:v>
                </c:pt>
                <c:pt idx="48">
                  <c:v>8.9186637116651379</c:v>
                </c:pt>
                <c:pt idx="49">
                  <c:v>8.0605612382018244</c:v>
                </c:pt>
                <c:pt idx="50">
                  <c:v>7.3457524467444362</c:v>
                </c:pt>
                <c:pt idx="51">
                  <c:v>6.132166257256058</c:v>
                </c:pt>
                <c:pt idx="52">
                  <c:v>6.4227282782879103</c:v>
                </c:pt>
                <c:pt idx="53">
                  <c:v>6.5922647848727136</c:v>
                </c:pt>
                <c:pt idx="54">
                  <c:v>7.0356775688904643</c:v>
                </c:pt>
                <c:pt idx="55">
                  <c:v>7.5155217095354265</c:v>
                </c:pt>
                <c:pt idx="56">
                  <c:v>8.2764373360737107</c:v>
                </c:pt>
                <c:pt idx="57">
                  <c:v>8.8372718303958155</c:v>
                </c:pt>
                <c:pt idx="58">
                  <c:v>8.8592100542193037</c:v>
                </c:pt>
                <c:pt idx="59">
                  <c:v>8.8654367583142317</c:v>
                </c:pt>
                <c:pt idx="60">
                  <c:v>8.9447033713905757</c:v>
                </c:pt>
                <c:pt idx="61">
                  <c:v>8.6775354612651956</c:v>
                </c:pt>
                <c:pt idx="62">
                  <c:v>8.9747652900762489</c:v>
                </c:pt>
                <c:pt idx="63">
                  <c:v>9.0428001295612859</c:v>
                </c:pt>
                <c:pt idx="64">
                  <c:v>9.0027044806671732</c:v>
                </c:pt>
                <c:pt idx="65">
                  <c:v>9.20900025211197</c:v>
                </c:pt>
                <c:pt idx="66">
                  <c:v>9.0580352399514528</c:v>
                </c:pt>
                <c:pt idx="67">
                  <c:v>8.7758023326278636</c:v>
                </c:pt>
                <c:pt idx="68">
                  <c:v>5.5294929358933009</c:v>
                </c:pt>
                <c:pt idx="69">
                  <c:v>3.2107396583340466</c:v>
                </c:pt>
                <c:pt idx="70">
                  <c:v>3.9161073581101116</c:v>
                </c:pt>
                <c:pt idx="71">
                  <c:v>3.3228249572790181</c:v>
                </c:pt>
                <c:pt idx="72">
                  <c:v>4.2885529274711516</c:v>
                </c:pt>
                <c:pt idx="73">
                  <c:v>3.868863304943496</c:v>
                </c:pt>
                <c:pt idx="74">
                  <c:v>4.2961130757369048</c:v>
                </c:pt>
                <c:pt idx="75">
                  <c:v>4.8227092720282618</c:v>
                </c:pt>
                <c:pt idx="76">
                  <c:v>6.0277278808830879</c:v>
                </c:pt>
                <c:pt idx="77">
                  <c:v>6.0277278808830879</c:v>
                </c:pt>
                <c:pt idx="78">
                  <c:v>6.037576795708909</c:v>
                </c:pt>
                <c:pt idx="79">
                  <c:v>6.1087023431092433</c:v>
                </c:pt>
                <c:pt idx="80">
                  <c:v>5.5018181142956868</c:v>
                </c:pt>
                <c:pt idx="81">
                  <c:v>6.1830382589818615</c:v>
                </c:pt>
                <c:pt idx="82">
                  <c:v>6.5454201274704777</c:v>
                </c:pt>
                <c:pt idx="83">
                  <c:v>6.8131985328878226</c:v>
                </c:pt>
                <c:pt idx="84">
                  <c:v>6.7257972315309127</c:v>
                </c:pt>
                <c:pt idx="85">
                  <c:v>7.0022285180270423</c:v>
                </c:pt>
                <c:pt idx="86">
                  <c:v>7.0741336312868937</c:v>
                </c:pt>
                <c:pt idx="87">
                  <c:v>7.4643457855192672</c:v>
                </c:pt>
                <c:pt idx="88">
                  <c:v>7.6180485394955255</c:v>
                </c:pt>
                <c:pt idx="89">
                  <c:v>7.7898353905004774</c:v>
                </c:pt>
                <c:pt idx="90">
                  <c:v>7.8437646779722767</c:v>
                </c:pt>
                <c:pt idx="91">
                  <c:v>7.0338329763967034</c:v>
                </c:pt>
                <c:pt idx="92">
                  <c:v>7.1285557535306694</c:v>
                </c:pt>
                <c:pt idx="93">
                  <c:v>7.4806485940109697</c:v>
                </c:pt>
                <c:pt idx="94">
                  <c:v>8.0878225655876772</c:v>
                </c:pt>
                <c:pt idx="95">
                  <c:v>8.0126252855644893</c:v>
                </c:pt>
                <c:pt idx="96">
                  <c:v>7.8611871123612733</c:v>
                </c:pt>
                <c:pt idx="97">
                  <c:v>8.7273736314645642</c:v>
                </c:pt>
                <c:pt idx="98">
                  <c:v>9.3588915400841977</c:v>
                </c:pt>
                <c:pt idx="99">
                  <c:v>9.2984270391363015</c:v>
                </c:pt>
                <c:pt idx="100">
                  <c:v>9.2715000665092582</c:v>
                </c:pt>
                <c:pt idx="101">
                  <c:v>8.945965118645125</c:v>
                </c:pt>
                <c:pt idx="102">
                  <c:v>9.1376040844873447</c:v>
                </c:pt>
                <c:pt idx="103">
                  <c:v>8.5838903741597825</c:v>
                </c:pt>
              </c:numCache>
            </c:numRef>
          </c:val>
          <c:smooth val="0"/>
          <c:extLst>
            <c:ext xmlns:c16="http://schemas.microsoft.com/office/drawing/2014/chart" uri="{C3380CC4-5D6E-409C-BE32-E72D297353CC}">
              <c16:uniqueId val="{00000001-E677-4019-93FE-6B9F719DCDEE}"/>
            </c:ext>
          </c:extLst>
        </c:ser>
        <c:dLbls>
          <c:showLegendKey val="0"/>
          <c:showVal val="0"/>
          <c:showCatName val="0"/>
          <c:showSerName val="0"/>
          <c:showPercent val="0"/>
          <c:showBubbleSize val="0"/>
        </c:dLbls>
        <c:smooth val="0"/>
        <c:axId val="39337664"/>
        <c:axId val="39335744"/>
      </c:lineChart>
      <c:dateAx>
        <c:axId val="39337664"/>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39335744"/>
        <c:crosses val="autoZero"/>
        <c:auto val="1"/>
        <c:lblOffset val="100"/>
        <c:baseTimeUnit val="days"/>
        <c:majorUnit val="1"/>
        <c:majorTimeUnit val="months"/>
      </c:dateAx>
      <c:valAx>
        <c:axId val="39335744"/>
        <c:scaling>
          <c:orientation val="minMax"/>
          <c:max val="4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39337664"/>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solidFill>
            <a:schemeClr val="tx1"/>
          </a:solidFill>
        </a:defRPr>
      </a:pPr>
      <a:endParaRPr lang="fr-FR"/>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Colonne2</c:v>
                </c:pt>
              </c:strCache>
            </c:strRef>
          </c:tx>
          <c:spPr>
            <a:ln>
              <a:noFill/>
            </a:ln>
            <a:effectLst/>
          </c:spPr>
          <c:dPt>
            <c:idx val="0"/>
            <c:bubble3D val="0"/>
            <c:spPr>
              <a:solidFill>
                <a:srgbClr val="1596C8"/>
              </a:solidFill>
              <a:ln w="19050">
                <a:noFill/>
              </a:ln>
              <a:effectLst/>
            </c:spPr>
            <c:extLst>
              <c:ext xmlns:c16="http://schemas.microsoft.com/office/drawing/2014/chart" uri="{C3380CC4-5D6E-409C-BE32-E72D297353CC}">
                <c16:uniqueId val="{00000001-A562-414F-8ADA-DA9B6EEC3C81}"/>
              </c:ext>
            </c:extLst>
          </c:dPt>
          <c:dPt>
            <c:idx val="1"/>
            <c:bubble3D val="0"/>
            <c:spPr>
              <a:solidFill>
                <a:srgbClr val="D6EFFF"/>
              </a:solidFill>
              <a:ln w="19050">
                <a:noFill/>
              </a:ln>
              <a:effectLst/>
            </c:spPr>
            <c:extLst>
              <c:ext xmlns:c16="http://schemas.microsoft.com/office/drawing/2014/chart" uri="{C3380CC4-5D6E-409C-BE32-E72D297353CC}">
                <c16:uniqueId val="{00000003-A562-414F-8ADA-DA9B6EEC3C81}"/>
              </c:ext>
            </c:extLst>
          </c:dPt>
          <c:cat>
            <c:strRef>
              <c:f>Feuil1!$A$2:$A$3</c:f>
              <c:strCache>
                <c:ptCount val="2"/>
                <c:pt idx="0">
                  <c:v>1er trim.</c:v>
                </c:pt>
                <c:pt idx="1">
                  <c:v>2e trim.</c:v>
                </c:pt>
              </c:strCache>
            </c:strRef>
          </c:cat>
          <c:val>
            <c:numRef>
              <c:f>Feuil1!$B$2:$B$3</c:f>
              <c:numCache>
                <c:formatCode>0</c:formatCode>
                <c:ptCount val="2"/>
                <c:pt idx="0">
                  <c:v>63</c:v>
                </c:pt>
                <c:pt idx="1">
                  <c:v>37</c:v>
                </c:pt>
              </c:numCache>
            </c:numRef>
          </c:val>
          <c:extLst>
            <c:ext xmlns:c16="http://schemas.microsoft.com/office/drawing/2014/chart" uri="{C3380CC4-5D6E-409C-BE32-E72D297353CC}">
              <c16:uniqueId val="{00000004-A562-414F-8ADA-DA9B6EEC3C81}"/>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innerShdw blurRad="63500" dist="50800" dir="13500000">
        <a:prstClr val="black">
          <a:alpha val="50000"/>
        </a:prstClr>
      </a:innerShdw>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948365307182403E-2"/>
          <c:y val="8.9581544534595978E-2"/>
          <c:w val="0.81284616311808799"/>
          <c:h val="0.74541207189864778"/>
        </c:manualLayout>
      </c:layout>
      <c:areaChart>
        <c:grouping val="standard"/>
        <c:varyColors val="0"/>
        <c:ser>
          <c:idx val="0"/>
          <c:order val="0"/>
          <c:tx>
            <c:strRef>
              <c:f>Feuil1!$B$1</c:f>
              <c:strCache>
                <c:ptCount val="1"/>
                <c:pt idx="0">
                  <c:v>Série 1</c:v>
                </c:pt>
              </c:strCache>
            </c:strRef>
          </c:tx>
          <c:spPr>
            <a:gradFill flip="none" rotWithShape="1">
              <a:gsLst>
                <a:gs pos="21000">
                  <a:schemeClr val="accent5">
                    <a:lumMod val="97000"/>
                    <a:lumOff val="3000"/>
                  </a:schemeClr>
                </a:gs>
                <a:gs pos="100000">
                  <a:schemeClr val="accent5">
                    <a:lumMod val="60000"/>
                    <a:lumOff val="40000"/>
                  </a:schemeClr>
                </a:gs>
              </a:gsLst>
              <a:lin ang="9000000" scaled="0"/>
              <a:tileRect/>
            </a:gradFill>
            <a:ln>
              <a:noFill/>
            </a:ln>
            <a:effectLst/>
          </c:spPr>
          <c:cat>
            <c:strRef>
              <c:f>Feuil1!$A$2:$A$3</c:f>
              <c:strCache>
                <c:ptCount val="2"/>
                <c:pt idx="0">
                  <c:v>2020</c:v>
                </c:pt>
                <c:pt idx="1">
                  <c:v>2024</c:v>
                </c:pt>
              </c:strCache>
            </c:strRef>
          </c:cat>
          <c:val>
            <c:numRef>
              <c:f>Feuil1!$B$2:$B$3</c:f>
              <c:numCache>
                <c:formatCode>General</c:formatCode>
                <c:ptCount val="2"/>
                <c:pt idx="0" formatCode="0">
                  <c:v>14</c:v>
                </c:pt>
                <c:pt idx="1">
                  <c:v>21</c:v>
                </c:pt>
              </c:numCache>
            </c:numRef>
          </c:val>
          <c:extLst>
            <c:ext xmlns:c16="http://schemas.microsoft.com/office/drawing/2014/chart" uri="{C3380CC4-5D6E-409C-BE32-E72D297353CC}">
              <c16:uniqueId val="{00000000-C22A-482F-BBB5-DD82E6309B55}"/>
            </c:ext>
          </c:extLst>
        </c:ser>
        <c:dLbls>
          <c:showLegendKey val="0"/>
          <c:showVal val="0"/>
          <c:showCatName val="0"/>
          <c:showSerName val="0"/>
          <c:showPercent val="0"/>
          <c:showBubbleSize val="0"/>
        </c:dLbls>
        <c:axId val="1850490895"/>
        <c:axId val="1850492543"/>
      </c:areaChart>
      <c:catAx>
        <c:axId val="1850490895"/>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crossAx val="1850492543"/>
        <c:crosses val="autoZero"/>
        <c:auto val="1"/>
        <c:lblAlgn val="ctr"/>
        <c:lblOffset val="100"/>
        <c:noMultiLvlLbl val="0"/>
      </c:catAx>
      <c:valAx>
        <c:axId val="1850492543"/>
        <c:scaling>
          <c:orientation val="minMax"/>
        </c:scaling>
        <c:delete val="1"/>
        <c:axPos val="l"/>
        <c:numFmt formatCode="0" sourceLinked="1"/>
        <c:majorTickMark val="none"/>
        <c:minorTickMark val="none"/>
        <c:tickLblPos val="nextTo"/>
        <c:crossAx val="1850490895"/>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Série 1</c:v>
                </c:pt>
              </c:strCache>
            </c:strRef>
          </c:tx>
          <c:spPr>
            <a:gradFill>
              <a:gsLst>
                <a:gs pos="21000">
                  <a:schemeClr val="accent3"/>
                </a:gs>
                <a:gs pos="100000">
                  <a:schemeClr val="accent3">
                    <a:lumMod val="60000"/>
                    <a:lumOff val="40000"/>
                  </a:schemeClr>
                </a:gs>
              </a:gsLst>
              <a:lin ang="9000000" scaled="0"/>
            </a:gradFill>
            <a:ln>
              <a:noFill/>
            </a:ln>
            <a:effectLst/>
          </c:spPr>
          <c:invertIfNegative val="0"/>
          <c:cat>
            <c:strRef>
              <c:f>Feuil1!$A$2:$A$3</c:f>
              <c:strCache>
                <c:ptCount val="2"/>
                <c:pt idx="0">
                  <c:v>ESG</c:v>
                </c:pt>
                <c:pt idx="1">
                  <c:v>Non ESG</c:v>
                </c:pt>
              </c:strCache>
            </c:strRef>
          </c:cat>
          <c:val>
            <c:numRef>
              <c:f>Feuil1!$B$2:$B$3</c:f>
              <c:numCache>
                <c:formatCode>General</c:formatCode>
                <c:ptCount val="2"/>
                <c:pt idx="0">
                  <c:v>38</c:v>
                </c:pt>
                <c:pt idx="1">
                  <c:v>62</c:v>
                </c:pt>
              </c:numCache>
            </c:numRef>
          </c:val>
          <c:extLst>
            <c:ext xmlns:c16="http://schemas.microsoft.com/office/drawing/2014/chart" uri="{C3380CC4-5D6E-409C-BE32-E72D297353CC}">
              <c16:uniqueId val="{00000000-AFC7-45FE-81BA-64B35D6EE9FA}"/>
            </c:ext>
          </c:extLst>
        </c:ser>
        <c:dLbls>
          <c:showLegendKey val="0"/>
          <c:showVal val="0"/>
          <c:showCatName val="0"/>
          <c:showSerName val="0"/>
          <c:showPercent val="0"/>
          <c:showBubbleSize val="0"/>
        </c:dLbls>
        <c:gapWidth val="19"/>
        <c:overlap val="-27"/>
        <c:axId val="1828166479"/>
        <c:axId val="1828168127"/>
      </c:barChart>
      <c:catAx>
        <c:axId val="1828166479"/>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1" i="0" u="none" strike="noStrike" kern="1200" spc="-30" baseline="0">
                <a:solidFill>
                  <a:schemeClr val="tx1"/>
                </a:solidFill>
                <a:latin typeface="+mn-lt"/>
                <a:ea typeface="+mn-ea"/>
                <a:cs typeface="+mn-cs"/>
              </a:defRPr>
            </a:pPr>
            <a:endParaRPr lang="fr-FR"/>
          </a:p>
        </c:txPr>
        <c:crossAx val="1828168127"/>
        <c:crosses val="autoZero"/>
        <c:auto val="1"/>
        <c:lblAlgn val="ctr"/>
        <c:lblOffset val="100"/>
        <c:noMultiLvlLbl val="0"/>
      </c:catAx>
      <c:valAx>
        <c:axId val="1828168127"/>
        <c:scaling>
          <c:orientation val="minMax"/>
        </c:scaling>
        <c:delete val="1"/>
        <c:axPos val="l"/>
        <c:numFmt formatCode="General" sourceLinked="1"/>
        <c:majorTickMark val="none"/>
        <c:minorTickMark val="none"/>
        <c:tickLblPos val="nextTo"/>
        <c:crossAx val="1828166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EAB-46D9-B6A9-0354B734213F}"/>
              </c:ext>
            </c:extLst>
          </c:dPt>
          <c:dPt>
            <c:idx val="1"/>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3-5EAB-46D9-B6A9-0354B734213F}"/>
              </c:ext>
            </c:extLst>
          </c:dPt>
          <c:val>
            <c:numRef>
              <c:f>Sheet1!$H$5:$H$6</c:f>
              <c:numCache>
                <c:formatCode>0.0%</c:formatCode>
                <c:ptCount val="2"/>
                <c:pt idx="0">
                  <c:v>0.39931137852105175</c:v>
                </c:pt>
                <c:pt idx="1">
                  <c:v>0.60068862147894819</c:v>
                </c:pt>
              </c:numCache>
            </c:numRef>
          </c:val>
          <c:extLst>
            <c:ext xmlns:c16="http://schemas.microsoft.com/office/drawing/2014/chart" uri="{C3380CC4-5D6E-409C-BE32-E72D297353CC}">
              <c16:uniqueId val="{00000004-5EAB-46D9-B6A9-0354B734213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36009944273082"/>
          <c:y val="5.0549485207934307E-2"/>
          <c:w val="0.8806398694793599"/>
          <c:h val="0.85766599032804691"/>
        </c:manualLayout>
      </c:layout>
      <c:barChart>
        <c:barDir val="col"/>
        <c:grouping val="clustered"/>
        <c:varyColors val="0"/>
        <c:ser>
          <c:idx val="0"/>
          <c:order val="0"/>
          <c:spPr>
            <a:solidFill>
              <a:schemeClr val="accent1"/>
            </a:solidFill>
            <a:ln>
              <a:noFill/>
            </a:ln>
            <a:effectLst/>
          </c:spPr>
          <c:invertIfNegative val="0"/>
          <c:cat>
            <c:strRef>
              <c:f>Sheet1!$A$9:$A$17</c:f>
              <c:strCache>
                <c:ptCount val="9"/>
                <c:pt idx="0">
                  <c:v>Q1</c:v>
                </c:pt>
                <c:pt idx="1">
                  <c:v>Q2</c:v>
                </c:pt>
                <c:pt idx="2">
                  <c:v>Q3</c:v>
                </c:pt>
                <c:pt idx="3">
                  <c:v>Q4</c:v>
                </c:pt>
                <c:pt idx="4">
                  <c:v>Q1</c:v>
                </c:pt>
                <c:pt idx="5">
                  <c:v>Q2</c:v>
                </c:pt>
                <c:pt idx="6">
                  <c:v>Q3</c:v>
                </c:pt>
                <c:pt idx="7">
                  <c:v>Q4</c:v>
                </c:pt>
                <c:pt idx="8">
                  <c:v>Q1</c:v>
                </c:pt>
              </c:strCache>
            </c:strRef>
          </c:cat>
          <c:val>
            <c:numRef>
              <c:f>Sheet1!$C$9:$C$17</c:f>
              <c:numCache>
                <c:formatCode>#,##0.00_);[Red]\(#,##0.00\)</c:formatCode>
                <c:ptCount val="9"/>
                <c:pt idx="0">
                  <c:v>0.1</c:v>
                </c:pt>
                <c:pt idx="1">
                  <c:v>0.5</c:v>
                </c:pt>
                <c:pt idx="2">
                  <c:v>3.5</c:v>
                </c:pt>
                <c:pt idx="3">
                  <c:v>3.4</c:v>
                </c:pt>
                <c:pt idx="4">
                  <c:v>5.6</c:v>
                </c:pt>
                <c:pt idx="5">
                  <c:v>8.1</c:v>
                </c:pt>
                <c:pt idx="6">
                  <c:v>7.6</c:v>
                </c:pt>
                <c:pt idx="7">
                  <c:v>18.3</c:v>
                </c:pt>
                <c:pt idx="8">
                  <c:v>9.9</c:v>
                </c:pt>
              </c:numCache>
            </c:numRef>
          </c:val>
          <c:extLst>
            <c:ext xmlns:c16="http://schemas.microsoft.com/office/drawing/2014/chart" uri="{C3380CC4-5D6E-409C-BE32-E72D297353CC}">
              <c16:uniqueId val="{00000000-9557-4D34-9421-545A30EB9843}"/>
            </c:ext>
          </c:extLst>
        </c:ser>
        <c:dLbls>
          <c:showLegendKey val="0"/>
          <c:showVal val="0"/>
          <c:showCatName val="0"/>
          <c:showSerName val="0"/>
          <c:showPercent val="0"/>
          <c:showBubbleSize val="0"/>
        </c:dLbls>
        <c:gapWidth val="50"/>
        <c:overlap val="-27"/>
        <c:axId val="664320479"/>
        <c:axId val="1016354911"/>
      </c:barChart>
      <c:catAx>
        <c:axId val="664320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00" b="0" i="0" u="none" strike="noStrike" kern="1200" baseline="0">
                <a:solidFill>
                  <a:schemeClr val="tx1">
                    <a:lumMod val="65000"/>
                    <a:lumOff val="35000"/>
                  </a:schemeClr>
                </a:solidFill>
                <a:latin typeface="+mn-lt"/>
                <a:ea typeface="+mn-ea"/>
                <a:cs typeface="+mn-cs"/>
              </a:defRPr>
            </a:pPr>
            <a:endParaRPr lang="ja-JP"/>
          </a:p>
        </c:txPr>
        <c:crossAx val="1016354911"/>
        <c:crosses val="autoZero"/>
        <c:auto val="1"/>
        <c:lblAlgn val="ctr"/>
        <c:lblOffset val="100"/>
        <c:noMultiLvlLbl val="0"/>
      </c:catAx>
      <c:valAx>
        <c:axId val="1016354911"/>
        <c:scaling>
          <c:orientation val="minMax"/>
        </c:scaling>
        <c:delete val="0"/>
        <c:axPos val="l"/>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lang="ja-JP" sz="1100" b="0" i="0" u="none" strike="noStrike" kern="1200" baseline="0">
                <a:solidFill>
                  <a:schemeClr val="tx1"/>
                </a:solidFill>
                <a:latin typeface="+mn-lt"/>
                <a:ea typeface="+mn-ea"/>
                <a:cs typeface="+mn-cs"/>
              </a:defRPr>
            </a:pPr>
            <a:endParaRPr lang="ja-JP"/>
          </a:p>
        </c:txPr>
        <c:crossAx val="664320479"/>
        <c:crosses val="autoZero"/>
        <c:crossBetween val="between"/>
        <c:majorUnit val="5"/>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0.00882</cdr:x>
      <cdr:y>0.01511</cdr:y>
    </cdr:from>
    <cdr:to>
      <cdr:x>0.00882</cdr:x>
      <cdr:y>0.01511</cdr:y>
    </cdr:to>
    <cdr:sp macro="" textlink="">
      <cdr:nvSpPr>
        <cdr:cNvPr id="2" name="UpSlideExportSave" hidden="1"/>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dirty="0"/>
        </a:p>
      </cdr:txBody>
    </cdr:sp>
  </cdr:relSizeAnchor>
  <cdr:relSizeAnchor xmlns:cdr="http://schemas.openxmlformats.org/drawingml/2006/chartDrawing">
    <cdr:from>
      <cdr:x>0.00882</cdr:x>
      <cdr:y>0.01511</cdr:y>
    </cdr:from>
    <cdr:to>
      <cdr:x>0.00882</cdr:x>
      <cdr:y>0.01511</cdr:y>
    </cdr:to>
    <cdr:sp macro="" textlink="">
      <cdr:nvSpPr>
        <cdr:cNvPr id="3" name="#UpSlide#ChartHasBeenCopiedWithUpSlideActive#" hidden="1"/>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dirty="0"/>
        </a:p>
      </cdr:txBody>
    </cdr:sp>
  </cdr:relSizeAnchor>
</c:userShapes>
</file>

<file path=ppt/drawings/drawing2.xml><?xml version="1.0" encoding="utf-8"?>
<c:userShapes xmlns:c="http://schemas.openxmlformats.org/drawingml/2006/chart">
  <cdr:relSizeAnchor xmlns:cdr="http://schemas.openxmlformats.org/drawingml/2006/chartDrawing">
    <cdr:from>
      <cdr:x>0.01111</cdr:x>
      <cdr:y>0.01852</cdr:y>
    </cdr:from>
    <cdr:to>
      <cdr:x>0.01111</cdr:x>
      <cdr:y>0.01852</cdr:y>
    </cdr:to>
    <cdr:sp macro="" textlink="">
      <cdr:nvSpPr>
        <cdr:cNvPr id="2" name="UpSlideExportSave" hidden="1">
          <a:extLst xmlns:a="http://schemas.openxmlformats.org/drawingml/2006/main">
            <a:ext uri="{FF2B5EF4-FFF2-40B4-BE49-F238E27FC236}">
              <a16:creationId xmlns:a16="http://schemas.microsoft.com/office/drawing/2014/main" id="{5AC1E4B0-B75E-4638-B64E-7E355D435B20}"/>
            </a:ext>
          </a:extLst>
        </cdr:cNvPr>
        <cdr:cNvSpPr/>
      </cdr:nvSpPr>
      <cdr:spPr>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12700" cap="flat" cmpd="sng" algn="ctr">
          <a:noFill/>
          <a:prstDash val="solid"/>
          <a:miter lim="800000"/>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kern="1200"/>
        </a:p>
      </cdr:txBody>
    </cdr:sp>
  </cdr:relSizeAnchor>
  <cdr:relSizeAnchor xmlns:cdr="http://schemas.openxmlformats.org/drawingml/2006/chartDrawing">
    <cdr:from>
      <cdr:x>0.00584</cdr:x>
      <cdr:y>0.01494</cdr:y>
    </cdr:from>
    <cdr:to>
      <cdr:x>0.00584</cdr:x>
      <cdr:y>0.01494</cdr:y>
    </cdr:to>
    <cdr:sp macro="" textlink="">
      <cdr:nvSpPr>
        <cdr:cNvPr id="3" name="#UpSlide#ChartHasBeenCopiedWithUpSlideActive#" hidden="1">
          <a:extLst xmlns:a="http://schemas.openxmlformats.org/drawingml/2006/main">
            <a:ext uri="{FF2B5EF4-FFF2-40B4-BE49-F238E27FC236}">
              <a16:creationId xmlns:a16="http://schemas.microsoft.com/office/drawing/2014/main" id="{0FD98117-03A2-D286-17D2-4D3B1235BF12}"/>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kern="1200"/>
        </a:p>
      </cdr:txBody>
    </cdr:sp>
  </cdr:relSizeAnchor>
</c:userShapes>
</file>

<file path=ppt/drawings/drawing3.xml><?xml version="1.0" encoding="utf-8"?>
<c:userShapes xmlns:c="http://schemas.openxmlformats.org/drawingml/2006/chart">
  <cdr:relSizeAnchor xmlns:cdr="http://schemas.openxmlformats.org/drawingml/2006/chartDrawing">
    <cdr:from>
      <cdr:x>0.01111</cdr:x>
      <cdr:y>0.01852</cdr:y>
    </cdr:from>
    <cdr:to>
      <cdr:x>0.01111</cdr:x>
      <cdr:y>0.01852</cdr:y>
    </cdr:to>
    <cdr:sp macro="" textlink="">
      <cdr:nvSpPr>
        <cdr:cNvPr id="2" name="#UpSlide#ChartHasBeenCopiedWithUpSlideActive#" hidden="1">
          <a:extLst xmlns:a="http://schemas.openxmlformats.org/drawingml/2006/main">
            <a:ext uri="{FF2B5EF4-FFF2-40B4-BE49-F238E27FC236}">
              <a16:creationId xmlns:a16="http://schemas.microsoft.com/office/drawing/2014/main" id="{95436804-0109-2D24-D4FE-88BA29B3CED2}"/>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kern="12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AD5C2663-9FAE-6346-9FDE-52ACD264882B}" type="datetimeFigureOut">
              <a:rPr lang="fr-FR" smtClean="0"/>
              <a:t>29/05/2025</a:t>
            </a:fld>
            <a:endParaRPr lang="fr-FR"/>
          </a:p>
        </p:txBody>
      </p:sp>
      <p:sp>
        <p:nvSpPr>
          <p:cNvPr id="4" name="Espace réservé du pied de page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0509F841-1EC4-7745-A2A1-241C3184D275}" type="slidenum">
              <a:rPr lang="fr-FR" smtClean="0"/>
              <a:t>‹#›</a:t>
            </a:fld>
            <a:endParaRPr lang="fr-FR"/>
          </a:p>
        </p:txBody>
      </p:sp>
    </p:spTree>
    <p:extLst>
      <p:ext uri="{BB962C8B-B14F-4D97-AF65-F5344CB8AC3E}">
        <p14:creationId xmlns:p14="http://schemas.microsoft.com/office/powerpoint/2010/main" val="1375377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4FABE3DF-9B42-6F42-B595-8789B0F99C6A}" type="datetimeFigureOut">
              <a:rPr lang="fr-FR" smtClean="0"/>
              <a:t>29/05/2025</a:t>
            </a:fld>
            <a:endParaRPr lang="fr-FR"/>
          </a:p>
        </p:txBody>
      </p:sp>
      <p:sp>
        <p:nvSpPr>
          <p:cNvPr id="4" name="Espace réservé de l’image des diapositives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F94CB9D9-8607-4446-80EE-4BEFE06B9BD3}" type="slidenum">
              <a:rPr lang="fr-FR" smtClean="0"/>
              <a:t>‹#›</a:t>
            </a:fld>
            <a:endParaRPr lang="fr-FR"/>
          </a:p>
        </p:txBody>
      </p:sp>
    </p:spTree>
    <p:extLst>
      <p:ext uri="{BB962C8B-B14F-4D97-AF65-F5344CB8AC3E}">
        <p14:creationId xmlns:p14="http://schemas.microsoft.com/office/powerpoint/2010/main" val="349098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DE9C1-193F-11A2-E3E7-C10A213484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099BB3-E35F-08D6-3382-9EF6C9B85160}"/>
              </a:ext>
            </a:extLst>
          </p:cNvPr>
          <p:cNvSpPr>
            <a:spLocks noGrp="1" noRot="1" noChangeAspect="1"/>
          </p:cNvSpPr>
          <p:nvPr>
            <p:ph type="sldImg"/>
          </p:nvPr>
        </p:nvSpPr>
        <p:spPr>
          <a:xfrm>
            <a:off x="422275" y="1243013"/>
            <a:ext cx="5961063" cy="3354387"/>
          </a:xfrm>
        </p:spPr>
      </p:sp>
      <p:sp>
        <p:nvSpPr>
          <p:cNvPr id="3" name="Notes Placeholder 2">
            <a:extLst>
              <a:ext uri="{FF2B5EF4-FFF2-40B4-BE49-F238E27FC236}">
                <a16:creationId xmlns:a16="http://schemas.microsoft.com/office/drawing/2014/main" id="{B87DF37F-E849-9F83-F63A-91F6F932E25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5E43E-5F23-C744-A23B-F1670F4E161E}"/>
              </a:ext>
            </a:extLst>
          </p:cNvPr>
          <p:cNvSpPr>
            <a:spLocks noGrp="1"/>
          </p:cNvSpPr>
          <p:nvPr>
            <p:ph type="sldNum" sz="quarter" idx="5"/>
          </p:nvPr>
        </p:nvSpPr>
        <p:spPr/>
        <p:txBody>
          <a:bodyPr/>
          <a:lstStyle/>
          <a:p>
            <a:fld id="{F94CB9D9-8607-4446-80EE-4BEFE06B9BD3}" type="slidenum">
              <a:rPr lang="fr-FR" smtClean="0"/>
              <a:t>2</a:t>
            </a:fld>
            <a:endParaRPr lang="fr-FR"/>
          </a:p>
        </p:txBody>
      </p:sp>
    </p:spTree>
    <p:extLst>
      <p:ext uri="{BB962C8B-B14F-4D97-AF65-F5344CB8AC3E}">
        <p14:creationId xmlns:p14="http://schemas.microsoft.com/office/powerpoint/2010/main" val="3338992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A44A6-3102-74FD-1E24-845DD5EC1A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C3FAA5-8D75-B529-DEF7-4BBC3A278C43}"/>
              </a:ext>
            </a:extLst>
          </p:cNvPr>
          <p:cNvSpPr>
            <a:spLocks noGrp="1" noRot="1" noChangeAspect="1"/>
          </p:cNvSpPr>
          <p:nvPr>
            <p:ph type="sldImg"/>
          </p:nvPr>
        </p:nvSpPr>
        <p:spPr>
          <a:xfrm>
            <a:off x="422275" y="1243013"/>
            <a:ext cx="5961063" cy="3354387"/>
          </a:xfrm>
        </p:spPr>
      </p:sp>
      <p:sp>
        <p:nvSpPr>
          <p:cNvPr id="3" name="Notes Placeholder 2">
            <a:extLst>
              <a:ext uri="{FF2B5EF4-FFF2-40B4-BE49-F238E27FC236}">
                <a16:creationId xmlns:a16="http://schemas.microsoft.com/office/drawing/2014/main" id="{53A15DE6-808D-3A2C-9C59-494AA5314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F6CE6B1-2BDB-F741-6815-15D9B35ABC23}"/>
              </a:ext>
            </a:extLst>
          </p:cNvPr>
          <p:cNvSpPr>
            <a:spLocks noGrp="1"/>
          </p:cNvSpPr>
          <p:nvPr>
            <p:ph type="sldNum" sz="quarter" idx="5"/>
          </p:nvPr>
        </p:nvSpPr>
        <p:spPr/>
        <p:txBody>
          <a:bodyPr/>
          <a:lstStyle/>
          <a:p>
            <a:fld id="{F94CB9D9-8607-4446-80EE-4BEFE06B9BD3}" type="slidenum">
              <a:rPr lang="fr-FR" smtClean="0"/>
              <a:t>11</a:t>
            </a:fld>
            <a:endParaRPr lang="fr-FR"/>
          </a:p>
        </p:txBody>
      </p:sp>
    </p:spTree>
    <p:extLst>
      <p:ext uri="{BB962C8B-B14F-4D97-AF65-F5344CB8AC3E}">
        <p14:creationId xmlns:p14="http://schemas.microsoft.com/office/powerpoint/2010/main" val="2486432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1F279-4025-01BC-9F9D-0594DFBFE8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A52517-5097-ACCE-693F-60B57F305D16}"/>
              </a:ext>
            </a:extLst>
          </p:cNvPr>
          <p:cNvSpPr>
            <a:spLocks noGrp="1" noRot="1" noChangeAspect="1"/>
          </p:cNvSpPr>
          <p:nvPr>
            <p:ph type="sldImg"/>
          </p:nvPr>
        </p:nvSpPr>
        <p:spPr>
          <a:xfrm>
            <a:off x="422275" y="1243013"/>
            <a:ext cx="5961063" cy="3354387"/>
          </a:xfrm>
        </p:spPr>
      </p:sp>
      <p:sp>
        <p:nvSpPr>
          <p:cNvPr id="3" name="Notes Placeholder 2">
            <a:extLst>
              <a:ext uri="{FF2B5EF4-FFF2-40B4-BE49-F238E27FC236}">
                <a16:creationId xmlns:a16="http://schemas.microsoft.com/office/drawing/2014/main" id="{3A08042B-A74C-E896-4EC2-7F426711C8B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B0D21B-D7CE-9B2F-2ADF-1DD843213CF0}"/>
              </a:ext>
            </a:extLst>
          </p:cNvPr>
          <p:cNvSpPr>
            <a:spLocks noGrp="1"/>
          </p:cNvSpPr>
          <p:nvPr>
            <p:ph type="sldNum" sz="quarter" idx="5"/>
          </p:nvPr>
        </p:nvSpPr>
        <p:spPr/>
        <p:txBody>
          <a:bodyPr/>
          <a:lstStyle/>
          <a:p>
            <a:fld id="{F94CB9D9-8607-4446-80EE-4BEFE06B9BD3}" type="slidenum">
              <a:rPr lang="fr-FR" smtClean="0"/>
              <a:t>3</a:t>
            </a:fld>
            <a:endParaRPr lang="fr-FR"/>
          </a:p>
        </p:txBody>
      </p:sp>
    </p:spTree>
    <p:extLst>
      <p:ext uri="{BB962C8B-B14F-4D97-AF65-F5344CB8AC3E}">
        <p14:creationId xmlns:p14="http://schemas.microsoft.com/office/powerpoint/2010/main" val="2891490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5C92F-12F7-3B4E-153E-69EED968BE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003CA4-116C-70E6-9E3D-2193C8CBF56A}"/>
              </a:ext>
            </a:extLst>
          </p:cNvPr>
          <p:cNvSpPr>
            <a:spLocks noGrp="1" noRot="1" noChangeAspect="1"/>
          </p:cNvSpPr>
          <p:nvPr>
            <p:ph type="sldImg"/>
          </p:nvPr>
        </p:nvSpPr>
        <p:spPr>
          <a:xfrm>
            <a:off x="422275" y="1243013"/>
            <a:ext cx="5961063" cy="3354387"/>
          </a:xfrm>
        </p:spPr>
      </p:sp>
      <p:sp>
        <p:nvSpPr>
          <p:cNvPr id="3" name="Notes Placeholder 2">
            <a:extLst>
              <a:ext uri="{FF2B5EF4-FFF2-40B4-BE49-F238E27FC236}">
                <a16:creationId xmlns:a16="http://schemas.microsoft.com/office/drawing/2014/main" id="{77DDAA0F-A13B-441C-24A5-D7788A6E969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A62971C-794B-D9F4-79E3-4E22FBDB8BBE}"/>
              </a:ext>
            </a:extLst>
          </p:cNvPr>
          <p:cNvSpPr>
            <a:spLocks noGrp="1"/>
          </p:cNvSpPr>
          <p:nvPr>
            <p:ph type="sldNum" sz="quarter" idx="5"/>
          </p:nvPr>
        </p:nvSpPr>
        <p:spPr/>
        <p:txBody>
          <a:bodyPr/>
          <a:lstStyle/>
          <a:p>
            <a:fld id="{F94CB9D9-8607-4446-80EE-4BEFE06B9BD3}" type="slidenum">
              <a:rPr lang="fr-FR" smtClean="0"/>
              <a:t>4</a:t>
            </a:fld>
            <a:endParaRPr lang="fr-FR"/>
          </a:p>
        </p:txBody>
      </p:sp>
    </p:spTree>
    <p:extLst>
      <p:ext uri="{BB962C8B-B14F-4D97-AF65-F5344CB8AC3E}">
        <p14:creationId xmlns:p14="http://schemas.microsoft.com/office/powerpoint/2010/main" val="3421879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43776-EBE1-7AB1-BFEB-18B64CA26C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166FB9-E814-743B-A3D2-D03619392B72}"/>
              </a:ext>
            </a:extLst>
          </p:cNvPr>
          <p:cNvSpPr>
            <a:spLocks noGrp="1" noRot="1" noChangeAspect="1"/>
          </p:cNvSpPr>
          <p:nvPr>
            <p:ph type="sldImg"/>
          </p:nvPr>
        </p:nvSpPr>
        <p:spPr>
          <a:xfrm>
            <a:off x="422275" y="1243013"/>
            <a:ext cx="5961063" cy="3354387"/>
          </a:xfrm>
        </p:spPr>
      </p:sp>
      <p:sp>
        <p:nvSpPr>
          <p:cNvPr id="3" name="Notes Placeholder 2">
            <a:extLst>
              <a:ext uri="{FF2B5EF4-FFF2-40B4-BE49-F238E27FC236}">
                <a16:creationId xmlns:a16="http://schemas.microsoft.com/office/drawing/2014/main" id="{AAE1F1B8-D0D1-6749-F2C4-C34B33B508A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C61FABB-BA3F-AD6E-0F9D-ADDF2E2AA6A8}"/>
              </a:ext>
            </a:extLst>
          </p:cNvPr>
          <p:cNvSpPr>
            <a:spLocks noGrp="1"/>
          </p:cNvSpPr>
          <p:nvPr>
            <p:ph type="sldNum" sz="quarter" idx="5"/>
          </p:nvPr>
        </p:nvSpPr>
        <p:spPr/>
        <p:txBody>
          <a:bodyPr/>
          <a:lstStyle/>
          <a:p>
            <a:fld id="{F94CB9D9-8607-4446-80EE-4BEFE06B9BD3}" type="slidenum">
              <a:rPr lang="fr-FR" smtClean="0"/>
              <a:t>5</a:t>
            </a:fld>
            <a:endParaRPr lang="fr-FR"/>
          </a:p>
        </p:txBody>
      </p:sp>
    </p:spTree>
    <p:extLst>
      <p:ext uri="{BB962C8B-B14F-4D97-AF65-F5344CB8AC3E}">
        <p14:creationId xmlns:p14="http://schemas.microsoft.com/office/powerpoint/2010/main" val="2493129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A694A-8496-F388-DDBE-A763D7ED84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3A2183-6FC4-54CC-F730-E1ECFA4C7D9D}"/>
              </a:ext>
            </a:extLst>
          </p:cNvPr>
          <p:cNvSpPr>
            <a:spLocks noGrp="1" noRot="1" noChangeAspect="1"/>
          </p:cNvSpPr>
          <p:nvPr>
            <p:ph type="sldImg"/>
          </p:nvPr>
        </p:nvSpPr>
        <p:spPr>
          <a:xfrm>
            <a:off x="422275" y="1243013"/>
            <a:ext cx="5961063" cy="3354387"/>
          </a:xfrm>
        </p:spPr>
      </p:sp>
      <p:sp>
        <p:nvSpPr>
          <p:cNvPr id="3" name="Notes Placeholder 2">
            <a:extLst>
              <a:ext uri="{FF2B5EF4-FFF2-40B4-BE49-F238E27FC236}">
                <a16:creationId xmlns:a16="http://schemas.microsoft.com/office/drawing/2014/main" id="{3EF77A1A-F73D-A3DB-12AF-77EF5E69175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64D1419-DA01-1A7D-15EC-7B00FE86FDCD}"/>
              </a:ext>
            </a:extLst>
          </p:cNvPr>
          <p:cNvSpPr>
            <a:spLocks noGrp="1"/>
          </p:cNvSpPr>
          <p:nvPr>
            <p:ph type="sldNum" sz="quarter" idx="5"/>
          </p:nvPr>
        </p:nvSpPr>
        <p:spPr/>
        <p:txBody>
          <a:bodyPr/>
          <a:lstStyle/>
          <a:p>
            <a:fld id="{F94CB9D9-8607-4446-80EE-4BEFE06B9BD3}" type="slidenum">
              <a:rPr lang="fr-FR" smtClean="0"/>
              <a:t>6</a:t>
            </a:fld>
            <a:endParaRPr lang="fr-FR"/>
          </a:p>
        </p:txBody>
      </p:sp>
    </p:spTree>
    <p:extLst>
      <p:ext uri="{BB962C8B-B14F-4D97-AF65-F5344CB8AC3E}">
        <p14:creationId xmlns:p14="http://schemas.microsoft.com/office/powerpoint/2010/main" val="163650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2FD10-107A-7D66-3898-8C21BF7D6F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1F97E-B40C-90FE-080C-B9379330A6B5}"/>
              </a:ext>
            </a:extLst>
          </p:cNvPr>
          <p:cNvSpPr>
            <a:spLocks noGrp="1" noRot="1" noChangeAspect="1"/>
          </p:cNvSpPr>
          <p:nvPr>
            <p:ph type="sldImg"/>
          </p:nvPr>
        </p:nvSpPr>
        <p:spPr>
          <a:xfrm>
            <a:off x="422275" y="1243013"/>
            <a:ext cx="5961063" cy="3354387"/>
          </a:xfrm>
        </p:spPr>
      </p:sp>
      <p:sp>
        <p:nvSpPr>
          <p:cNvPr id="3" name="Notes Placeholder 2">
            <a:extLst>
              <a:ext uri="{FF2B5EF4-FFF2-40B4-BE49-F238E27FC236}">
                <a16:creationId xmlns:a16="http://schemas.microsoft.com/office/drawing/2014/main" id="{32749EBA-D7FF-52E2-C393-660F5C8FF74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524E116-22CC-BAA5-7146-94A76B4640CF}"/>
              </a:ext>
            </a:extLst>
          </p:cNvPr>
          <p:cNvSpPr>
            <a:spLocks noGrp="1"/>
          </p:cNvSpPr>
          <p:nvPr>
            <p:ph type="sldNum" sz="quarter" idx="5"/>
          </p:nvPr>
        </p:nvSpPr>
        <p:spPr/>
        <p:txBody>
          <a:bodyPr/>
          <a:lstStyle/>
          <a:p>
            <a:fld id="{F94CB9D9-8607-4446-80EE-4BEFE06B9BD3}" type="slidenum">
              <a:rPr lang="fr-FR" smtClean="0"/>
              <a:t>7</a:t>
            </a:fld>
            <a:endParaRPr lang="fr-FR"/>
          </a:p>
        </p:txBody>
      </p:sp>
    </p:spTree>
    <p:extLst>
      <p:ext uri="{BB962C8B-B14F-4D97-AF65-F5344CB8AC3E}">
        <p14:creationId xmlns:p14="http://schemas.microsoft.com/office/powerpoint/2010/main" val="1824739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CEF84-F1D2-EE9F-80F7-7385EBC504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20DFE0-1F3F-CCBB-13BD-4835B0D7DA6E}"/>
              </a:ext>
            </a:extLst>
          </p:cNvPr>
          <p:cNvSpPr>
            <a:spLocks noGrp="1" noRot="1" noChangeAspect="1"/>
          </p:cNvSpPr>
          <p:nvPr>
            <p:ph type="sldImg"/>
          </p:nvPr>
        </p:nvSpPr>
        <p:spPr>
          <a:xfrm>
            <a:off x="422275" y="1243013"/>
            <a:ext cx="5961063" cy="3354387"/>
          </a:xfrm>
        </p:spPr>
      </p:sp>
      <p:sp>
        <p:nvSpPr>
          <p:cNvPr id="3" name="Notes Placeholder 2">
            <a:extLst>
              <a:ext uri="{FF2B5EF4-FFF2-40B4-BE49-F238E27FC236}">
                <a16:creationId xmlns:a16="http://schemas.microsoft.com/office/drawing/2014/main" id="{35C55380-592B-4459-FF33-141DF97AFDA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2E70ED8-5CC9-ECAF-05B1-5158B4633538}"/>
              </a:ext>
            </a:extLst>
          </p:cNvPr>
          <p:cNvSpPr>
            <a:spLocks noGrp="1"/>
          </p:cNvSpPr>
          <p:nvPr>
            <p:ph type="sldNum" sz="quarter" idx="5"/>
          </p:nvPr>
        </p:nvSpPr>
        <p:spPr/>
        <p:txBody>
          <a:bodyPr/>
          <a:lstStyle/>
          <a:p>
            <a:fld id="{F94CB9D9-8607-4446-80EE-4BEFE06B9BD3}" type="slidenum">
              <a:rPr lang="fr-FR" smtClean="0"/>
              <a:t>8</a:t>
            </a:fld>
            <a:endParaRPr lang="fr-FR"/>
          </a:p>
        </p:txBody>
      </p:sp>
    </p:spTree>
    <p:extLst>
      <p:ext uri="{BB962C8B-B14F-4D97-AF65-F5344CB8AC3E}">
        <p14:creationId xmlns:p14="http://schemas.microsoft.com/office/powerpoint/2010/main" val="3267559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48E3D-F294-4D51-0212-F81C3B3DE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BCF116-3EBC-2EFE-6C2B-929248D69D8A}"/>
              </a:ext>
            </a:extLst>
          </p:cNvPr>
          <p:cNvSpPr>
            <a:spLocks noGrp="1" noRot="1" noChangeAspect="1"/>
          </p:cNvSpPr>
          <p:nvPr>
            <p:ph type="sldImg"/>
          </p:nvPr>
        </p:nvSpPr>
        <p:spPr>
          <a:xfrm>
            <a:off x="422275" y="1243013"/>
            <a:ext cx="5961063" cy="3354387"/>
          </a:xfrm>
        </p:spPr>
      </p:sp>
      <p:sp>
        <p:nvSpPr>
          <p:cNvPr id="3" name="Notes Placeholder 2">
            <a:extLst>
              <a:ext uri="{FF2B5EF4-FFF2-40B4-BE49-F238E27FC236}">
                <a16:creationId xmlns:a16="http://schemas.microsoft.com/office/drawing/2014/main" id="{959B77DD-B9A5-47B3-1FBD-3866180BB3E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08CEC09-A30D-56D5-A9FA-3A4ABD9547A0}"/>
              </a:ext>
            </a:extLst>
          </p:cNvPr>
          <p:cNvSpPr>
            <a:spLocks noGrp="1"/>
          </p:cNvSpPr>
          <p:nvPr>
            <p:ph type="sldNum" sz="quarter" idx="5"/>
          </p:nvPr>
        </p:nvSpPr>
        <p:spPr/>
        <p:txBody>
          <a:bodyPr/>
          <a:lstStyle/>
          <a:p>
            <a:fld id="{F94CB9D9-8607-4446-80EE-4BEFE06B9BD3}" type="slidenum">
              <a:rPr lang="fr-FR" smtClean="0"/>
              <a:t>9</a:t>
            </a:fld>
            <a:endParaRPr lang="fr-FR"/>
          </a:p>
        </p:txBody>
      </p:sp>
    </p:spTree>
    <p:extLst>
      <p:ext uri="{BB962C8B-B14F-4D97-AF65-F5344CB8AC3E}">
        <p14:creationId xmlns:p14="http://schemas.microsoft.com/office/powerpoint/2010/main" val="1989001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E644A-DFB5-5427-FCB3-FA9C4117AD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62FB7D-0FFC-8E95-4B8D-53399595EE07}"/>
              </a:ext>
            </a:extLst>
          </p:cNvPr>
          <p:cNvSpPr>
            <a:spLocks noGrp="1" noRot="1" noChangeAspect="1"/>
          </p:cNvSpPr>
          <p:nvPr>
            <p:ph type="sldImg"/>
          </p:nvPr>
        </p:nvSpPr>
        <p:spPr>
          <a:xfrm>
            <a:off x="422275" y="1243013"/>
            <a:ext cx="5961063" cy="3354387"/>
          </a:xfrm>
        </p:spPr>
      </p:sp>
      <p:sp>
        <p:nvSpPr>
          <p:cNvPr id="3" name="Notes Placeholder 2">
            <a:extLst>
              <a:ext uri="{FF2B5EF4-FFF2-40B4-BE49-F238E27FC236}">
                <a16:creationId xmlns:a16="http://schemas.microsoft.com/office/drawing/2014/main" id="{A6815F54-D5F5-4424-9ACC-A11E211AC57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62F61A-4A80-63F4-10C3-55AF59290911}"/>
              </a:ext>
            </a:extLst>
          </p:cNvPr>
          <p:cNvSpPr>
            <a:spLocks noGrp="1"/>
          </p:cNvSpPr>
          <p:nvPr>
            <p:ph type="sldNum" sz="quarter" idx="5"/>
          </p:nvPr>
        </p:nvSpPr>
        <p:spPr/>
        <p:txBody>
          <a:bodyPr/>
          <a:lstStyle/>
          <a:p>
            <a:fld id="{F94CB9D9-8607-4446-80EE-4BEFE06B9BD3}" type="slidenum">
              <a:rPr lang="fr-FR" smtClean="0"/>
              <a:t>10</a:t>
            </a:fld>
            <a:endParaRPr lang="fr-FR"/>
          </a:p>
        </p:txBody>
      </p:sp>
    </p:spTree>
    <p:extLst>
      <p:ext uri="{BB962C8B-B14F-4D97-AF65-F5344CB8AC3E}">
        <p14:creationId xmlns:p14="http://schemas.microsoft.com/office/powerpoint/2010/main" val="1092023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blank-1">
    <p:spTree>
      <p:nvGrpSpPr>
        <p:cNvPr id="1" name=""/>
        <p:cNvGrpSpPr/>
        <p:nvPr/>
      </p:nvGrpSpPr>
      <p:grpSpPr>
        <a:xfrm>
          <a:off x="0" y="0"/>
          <a:ext cx="0" cy="0"/>
          <a:chOff x="0" y="0"/>
          <a:chExt cx="0" cy="0"/>
        </a:xfrm>
      </p:grpSpPr>
      <p:sp>
        <p:nvSpPr>
          <p:cNvPr id="2" name="Title 1"/>
          <p:cNvSpPr>
            <a:spLocks noGrp="1"/>
          </p:cNvSpPr>
          <p:nvPr>
            <p:ph type="ctrTitle"/>
          </p:nvPr>
        </p:nvSpPr>
        <p:spPr>
          <a:xfrm>
            <a:off x="1285199" y="2358221"/>
            <a:ext cx="5975835" cy="724826"/>
          </a:xfrm>
        </p:spPr>
        <p:txBody>
          <a:bodyPr anchor="b" anchorCtr="0">
            <a:noAutofit/>
          </a:bodyPr>
          <a:lstStyle>
            <a:lvl1pPr algn="l">
              <a:lnSpc>
                <a:spcPts val="2900"/>
              </a:lnSpc>
              <a:defRPr sz="2500" b="1" spc="-10" baseline="0">
                <a:solidFill>
                  <a:srgbClr val="001C4B"/>
                </a:solidFill>
                <a:latin typeface="Noto Sans" panose="020B0502040504020204" pitchFamily="34" charset="0"/>
                <a:ea typeface="Noto Sans" panose="020B0502040504020204" pitchFamily="34" charset="0"/>
                <a:cs typeface="Noto Sans" panose="020B0502040504020204" pitchFamily="34" charset="0"/>
              </a:defRPr>
            </a:lvl1pPr>
          </a:lstStyle>
          <a:p>
            <a:r>
              <a:rPr lang="ja-JP" altLang="en-US"/>
              <a:t>マスター タイトルの書式設定</a:t>
            </a:r>
            <a:endParaRPr lang="fr-FR" noProof="0" dirty="0"/>
          </a:p>
        </p:txBody>
      </p:sp>
      <p:sp>
        <p:nvSpPr>
          <p:cNvPr id="3" name="Subtitle 2"/>
          <p:cNvSpPr>
            <a:spLocks noGrp="1"/>
          </p:cNvSpPr>
          <p:nvPr>
            <p:ph type="subTitle" idx="1"/>
          </p:nvPr>
        </p:nvSpPr>
        <p:spPr>
          <a:xfrm>
            <a:off x="1285200" y="3270572"/>
            <a:ext cx="5975836" cy="559423"/>
          </a:xfrm>
        </p:spPr>
        <p:txBody>
          <a:bodyPr>
            <a:noAutofit/>
          </a:bodyPr>
          <a:lstStyle>
            <a:lvl1pPr marL="0" indent="0" algn="l">
              <a:spcBef>
                <a:spcPts val="0"/>
              </a:spcBef>
              <a:buNone/>
              <a:defRPr sz="1300" b="0" i="0" spc="-10" baseline="0">
                <a:solidFill>
                  <a:srgbClr val="001C4B"/>
                </a:solidFill>
                <a:latin typeface="Noto Sans Med" panose="020B0502040504020204" pitchFamily="34" charset="0"/>
                <a:ea typeface="Noto Sans Med" panose="020B0502040504020204" pitchFamily="34" charset="0"/>
                <a:cs typeface="Noto Sans Med" panose="020B0502040504020204" pitchFamily="34" charset="0"/>
              </a:defRPr>
            </a:lvl1pPr>
            <a:lvl2pPr marL="342857" indent="0" algn="ctr">
              <a:buNone/>
              <a:defRPr sz="1500"/>
            </a:lvl2pPr>
            <a:lvl3pPr marL="685715" indent="0" algn="ctr">
              <a:buNone/>
              <a:defRPr sz="1350"/>
            </a:lvl3pPr>
            <a:lvl4pPr marL="1028573" indent="0" algn="ctr">
              <a:buNone/>
              <a:defRPr sz="1200"/>
            </a:lvl4pPr>
            <a:lvl5pPr marL="1371431" indent="0" algn="ctr">
              <a:buNone/>
              <a:defRPr sz="1200"/>
            </a:lvl5pPr>
            <a:lvl6pPr marL="1714289" indent="0" algn="ctr">
              <a:buNone/>
              <a:defRPr sz="1200"/>
            </a:lvl6pPr>
            <a:lvl7pPr marL="2057144" indent="0" algn="ctr">
              <a:buNone/>
              <a:defRPr sz="1200"/>
            </a:lvl7pPr>
            <a:lvl8pPr marL="2400002" indent="0" algn="ctr">
              <a:buNone/>
              <a:defRPr sz="1200"/>
            </a:lvl8pPr>
            <a:lvl9pPr marL="2742860" indent="0" algn="ctr">
              <a:buNone/>
              <a:defRPr sz="1200"/>
            </a:lvl9pPr>
          </a:lstStyle>
          <a:p>
            <a:r>
              <a:rPr lang="ja-JP" altLang="en-US"/>
              <a:t>マスター サブタイトルの書式設定</a:t>
            </a:r>
            <a:endParaRPr lang="en-US" dirty="0"/>
          </a:p>
        </p:txBody>
      </p:sp>
      <p:sp>
        <p:nvSpPr>
          <p:cNvPr id="12" name="Rectangle 11">
            <a:extLst>
              <a:ext uri="{FF2B5EF4-FFF2-40B4-BE49-F238E27FC236}">
                <a16:creationId xmlns:a16="http://schemas.microsoft.com/office/drawing/2014/main" id="{AEFD43DB-60F0-69E5-0E6E-39DAC8F580D6}"/>
              </a:ext>
            </a:extLst>
          </p:cNvPr>
          <p:cNvSpPr>
            <a:spLocks noChangeAspect="1"/>
          </p:cNvSpPr>
          <p:nvPr userDrawn="1"/>
        </p:nvSpPr>
        <p:spPr>
          <a:xfrm>
            <a:off x="-3" y="-1"/>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06211952-6EFD-1268-B0D8-5D1EA9A036DA}"/>
              </a:ext>
            </a:extLst>
          </p:cNvPr>
          <p:cNvSpPr>
            <a:spLocks noChangeAspect="1"/>
          </p:cNvSpPr>
          <p:nvPr userDrawn="1"/>
        </p:nvSpPr>
        <p:spPr>
          <a:xfrm>
            <a:off x="0" y="428609"/>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69892B6F-9A39-8FF4-F99C-3D45A9DDD8CC}"/>
              </a:ext>
            </a:extLst>
          </p:cNvPr>
          <p:cNvSpPr>
            <a:spLocks noChangeAspect="1"/>
          </p:cNvSpPr>
          <p:nvPr userDrawn="1"/>
        </p:nvSpPr>
        <p:spPr>
          <a:xfrm>
            <a:off x="853399" y="-1"/>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39B1B74D-F7A7-427F-4C42-2E65F73D513D}"/>
              </a:ext>
            </a:extLst>
          </p:cNvPr>
          <p:cNvSpPr>
            <a:spLocks noChangeAspect="1"/>
          </p:cNvSpPr>
          <p:nvPr userDrawn="1"/>
        </p:nvSpPr>
        <p:spPr>
          <a:xfrm>
            <a:off x="-3" y="857009"/>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F210BEFD-109F-37DE-ED0B-3CC93589B2DE}"/>
              </a:ext>
            </a:extLst>
          </p:cNvPr>
          <p:cNvSpPr>
            <a:spLocks noChangeAspect="1"/>
          </p:cNvSpPr>
          <p:nvPr userDrawn="1"/>
        </p:nvSpPr>
        <p:spPr>
          <a:xfrm>
            <a:off x="0" y="1285619"/>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071C3FFE-4231-78CA-D32E-0CB00040402B}"/>
              </a:ext>
            </a:extLst>
          </p:cNvPr>
          <p:cNvSpPr>
            <a:spLocks noChangeAspect="1"/>
          </p:cNvSpPr>
          <p:nvPr userDrawn="1"/>
        </p:nvSpPr>
        <p:spPr>
          <a:xfrm>
            <a:off x="-3" y="1714229"/>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D7FB0309-AAC2-B57E-8D00-2D7697DD14AF}"/>
              </a:ext>
            </a:extLst>
          </p:cNvPr>
          <p:cNvSpPr>
            <a:spLocks noChangeAspect="1"/>
          </p:cNvSpPr>
          <p:nvPr userDrawn="1"/>
        </p:nvSpPr>
        <p:spPr>
          <a:xfrm>
            <a:off x="0" y="2142839"/>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2240B5A4-42DE-8A14-36D6-AFB428B9B1C1}"/>
              </a:ext>
            </a:extLst>
          </p:cNvPr>
          <p:cNvSpPr>
            <a:spLocks noChangeAspect="1"/>
          </p:cNvSpPr>
          <p:nvPr userDrawn="1"/>
        </p:nvSpPr>
        <p:spPr>
          <a:xfrm>
            <a:off x="-3" y="2571239"/>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orme libre 20">
            <a:extLst>
              <a:ext uri="{FF2B5EF4-FFF2-40B4-BE49-F238E27FC236}">
                <a16:creationId xmlns:a16="http://schemas.microsoft.com/office/drawing/2014/main" id="{372BBFFA-319C-27E5-D42D-1FE7E80D5E92}"/>
              </a:ext>
            </a:extLst>
          </p:cNvPr>
          <p:cNvSpPr/>
          <p:nvPr userDrawn="1"/>
        </p:nvSpPr>
        <p:spPr>
          <a:xfrm>
            <a:off x="828810" y="760377"/>
            <a:ext cx="5975836"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22" name="Forme libre 21">
            <a:extLst>
              <a:ext uri="{FF2B5EF4-FFF2-40B4-BE49-F238E27FC236}">
                <a16:creationId xmlns:a16="http://schemas.microsoft.com/office/drawing/2014/main" id="{0512D8CC-A62A-40A3-3FFA-BD1F87DE1522}"/>
              </a:ext>
            </a:extLst>
          </p:cNvPr>
          <p:cNvSpPr/>
          <p:nvPr userDrawn="1"/>
        </p:nvSpPr>
        <p:spPr>
          <a:xfrm rot="16200000">
            <a:off x="-1383079" y="2903623"/>
            <a:ext cx="4383124"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23" name="Espace réservé du texte 81">
            <a:extLst>
              <a:ext uri="{FF2B5EF4-FFF2-40B4-BE49-F238E27FC236}">
                <a16:creationId xmlns:a16="http://schemas.microsoft.com/office/drawing/2014/main" id="{DAF0EE13-BA48-3E03-FCE8-668ACB135660}"/>
              </a:ext>
            </a:extLst>
          </p:cNvPr>
          <p:cNvSpPr>
            <a:spLocks noGrp="1"/>
          </p:cNvSpPr>
          <p:nvPr>
            <p:ph type="body" sz="quarter" idx="11" hasCustomPrompt="1"/>
          </p:nvPr>
        </p:nvSpPr>
        <p:spPr>
          <a:xfrm>
            <a:off x="1285200" y="4486634"/>
            <a:ext cx="759483" cy="258165"/>
          </a:xfrm>
        </p:spPr>
        <p:txBody>
          <a:bodyPr anchor="b"/>
          <a:lstStyle>
            <a:lvl1pPr marL="6351" indent="0">
              <a:buNone/>
              <a:defRPr sz="700" baseline="0">
                <a:solidFill>
                  <a:srgbClr val="001C4B"/>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fr-FR" dirty="0"/>
              <a:t>MONTH 2024</a:t>
            </a:r>
          </a:p>
        </p:txBody>
      </p:sp>
      <p:sp>
        <p:nvSpPr>
          <p:cNvPr id="24" name="Espace réservé du texte 81">
            <a:extLst>
              <a:ext uri="{FF2B5EF4-FFF2-40B4-BE49-F238E27FC236}">
                <a16:creationId xmlns:a16="http://schemas.microsoft.com/office/drawing/2014/main" id="{6783BFA2-A7E6-4F84-84BA-D5976D269540}"/>
              </a:ext>
            </a:extLst>
          </p:cNvPr>
          <p:cNvSpPr>
            <a:spLocks noGrp="1"/>
          </p:cNvSpPr>
          <p:nvPr>
            <p:ph type="body" sz="quarter" idx="12" hasCustomPrompt="1"/>
          </p:nvPr>
        </p:nvSpPr>
        <p:spPr>
          <a:xfrm>
            <a:off x="2044683" y="4486634"/>
            <a:ext cx="3026141" cy="258165"/>
          </a:xfrm>
        </p:spPr>
        <p:txBody>
          <a:bodyPr anchor="b"/>
          <a:lstStyle>
            <a:lvl1pPr marL="6351" indent="0">
              <a:buNone/>
              <a:defRPr sz="700" baseline="0">
                <a:solidFill>
                  <a:srgbClr val="001C4B"/>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 </a:t>
            </a:r>
            <a:r>
              <a:rPr lang="fr-FR" dirty="0">
                <a:effectLst/>
                <a:latin typeface="Noto Sans" panose="020B0502040504020204" pitchFamily="34" charset="0"/>
              </a:rPr>
              <a:t>Document for </a:t>
            </a:r>
            <a:r>
              <a:rPr lang="fr-FR" dirty="0" err="1">
                <a:effectLst/>
                <a:latin typeface="Noto Sans" panose="020B0502040504020204" pitchFamily="34" charset="0"/>
              </a:rPr>
              <a:t>professional</a:t>
            </a:r>
            <a:r>
              <a:rPr lang="fr-FR" dirty="0">
                <a:effectLst/>
                <a:latin typeface="Noto Sans" panose="020B0502040504020204" pitchFamily="34" charset="0"/>
              </a:rPr>
              <a:t> </a:t>
            </a:r>
            <a:r>
              <a:rPr lang="fr-FR" dirty="0" err="1">
                <a:effectLst/>
                <a:latin typeface="Noto Sans" panose="020B0502040504020204" pitchFamily="34" charset="0"/>
              </a:rPr>
              <a:t>investors</a:t>
            </a:r>
            <a:r>
              <a:rPr lang="fr-FR" dirty="0">
                <a:effectLst/>
                <a:latin typeface="Noto Sans" panose="020B0502040504020204" pitchFamily="34" charset="0"/>
              </a:rPr>
              <a:t> </a:t>
            </a:r>
            <a:r>
              <a:rPr lang="fr-FR" dirty="0" err="1">
                <a:effectLst/>
                <a:latin typeface="Noto Sans" panose="020B0502040504020204" pitchFamily="34" charset="0"/>
              </a:rPr>
              <a:t>only</a:t>
            </a:r>
            <a:endParaRPr lang="en-GB" dirty="0"/>
          </a:p>
        </p:txBody>
      </p:sp>
      <p:pic>
        <p:nvPicPr>
          <p:cNvPr id="5" name="Graphic 4">
            <a:extLst>
              <a:ext uri="{FF2B5EF4-FFF2-40B4-BE49-F238E27FC236}">
                <a16:creationId xmlns:a16="http://schemas.microsoft.com/office/drawing/2014/main" id="{DD9F045A-86C6-0812-3813-D4C61BA803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22861" y="284400"/>
            <a:ext cx="1443600" cy="782456"/>
          </a:xfrm>
          <a:prstGeom prst="rect">
            <a:avLst/>
          </a:prstGeom>
        </p:spPr>
      </p:pic>
    </p:spTree>
    <p:extLst>
      <p:ext uri="{BB962C8B-B14F-4D97-AF65-F5344CB8AC3E}">
        <p14:creationId xmlns:p14="http://schemas.microsoft.com/office/powerpoint/2010/main" val="2062730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onten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1C33DA7-2BBD-3B4B-9C40-8699CB5B8861}"/>
              </a:ext>
            </a:extLst>
          </p:cNvPr>
          <p:cNvSpPr/>
          <p:nvPr userDrawn="1"/>
        </p:nvSpPr>
        <p:spPr>
          <a:xfrm>
            <a:off x="1" y="1390650"/>
            <a:ext cx="9144000" cy="296175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67500" rtlCol="0" anchor="ctr"/>
          <a:lstStyle/>
          <a:p>
            <a:pPr algn="ctr"/>
            <a:endParaRPr lang="fr-FR" sz="1350"/>
          </a:p>
        </p:txBody>
      </p:sp>
      <p:sp>
        <p:nvSpPr>
          <p:cNvPr id="2" name="Titre 1"/>
          <p:cNvSpPr>
            <a:spLocks noGrp="1"/>
          </p:cNvSpPr>
          <p:nvPr>
            <p:ph type="title"/>
          </p:nvPr>
        </p:nvSpPr>
        <p:spPr>
          <a:xfrm>
            <a:off x="900000" y="813600"/>
            <a:ext cx="7775998" cy="349671"/>
          </a:xfrm>
        </p:spPr>
        <p:txBody>
          <a:bodyPr>
            <a:noAutofit/>
          </a:bodyPr>
          <a:lstStyle>
            <a:lvl1pPr>
              <a:defRPr sz="3000" b="0">
                <a:solidFill>
                  <a:srgbClr val="00B4E0"/>
                </a:solidFill>
              </a:defRPr>
            </a:lvl1pPr>
          </a:lstStyle>
          <a:p>
            <a:r>
              <a:rPr lang="ja-JP" altLang="en-US"/>
              <a:t>マスター タイトルの書式設定</a:t>
            </a:r>
            <a:endParaRPr lang="fr-FR" dirty="0"/>
          </a:p>
        </p:txBody>
      </p:sp>
      <p:sp>
        <p:nvSpPr>
          <p:cNvPr id="3" name="Espace réservé du pied de page 2"/>
          <p:cNvSpPr>
            <a:spLocks noGrp="1"/>
          </p:cNvSpPr>
          <p:nvPr>
            <p:ph type="ftr" sz="quarter" idx="10"/>
          </p:nvPr>
        </p:nvSpPr>
        <p:spPr/>
        <p:txBody>
          <a:bodyPr/>
          <a:lstStyle/>
          <a:p>
            <a:r>
              <a:rPr lang="en-GB"/>
              <a:t>Presentation title  l  00 month 0000</a:t>
            </a:r>
          </a:p>
        </p:txBody>
      </p:sp>
      <p:sp>
        <p:nvSpPr>
          <p:cNvPr id="4" name="Espace réservé du numéro de diapositive 3"/>
          <p:cNvSpPr>
            <a:spLocks noGrp="1"/>
          </p:cNvSpPr>
          <p:nvPr>
            <p:ph type="sldNum" sz="quarter" idx="11"/>
          </p:nvPr>
        </p:nvSpPr>
        <p:spPr/>
        <p:txBody>
          <a:bodyPr/>
          <a:lstStyle/>
          <a:p>
            <a:fld id="{B6DA55B2-71C7-D142-9718-47F3DB26F441}" type="slidenum">
              <a:rPr lang="en-GB" smtClean="0"/>
              <a:t>‹#›</a:t>
            </a:fld>
            <a:endParaRPr lang="en-GB"/>
          </a:p>
        </p:txBody>
      </p:sp>
      <p:sp>
        <p:nvSpPr>
          <p:cNvPr id="6" name="Rectangle 5"/>
          <p:cNvSpPr/>
          <p:nvPr/>
        </p:nvSpPr>
        <p:spPr>
          <a:xfrm>
            <a:off x="428400" y="4671000"/>
            <a:ext cx="360000" cy="27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sz="1800"/>
          </a:p>
        </p:txBody>
      </p:sp>
      <p:sp>
        <p:nvSpPr>
          <p:cNvPr id="9" name="Espace réservé du texte 8"/>
          <p:cNvSpPr>
            <a:spLocks noGrp="1"/>
          </p:cNvSpPr>
          <p:nvPr>
            <p:ph type="body" sz="quarter" idx="12"/>
          </p:nvPr>
        </p:nvSpPr>
        <p:spPr>
          <a:xfrm>
            <a:off x="900000" y="1576800"/>
            <a:ext cx="7703884" cy="2589301"/>
          </a:xfrm>
        </p:spPr>
        <p:txBody>
          <a:bodyPr/>
          <a:lstStyle>
            <a:lvl1pPr marL="269862" indent="-263513">
              <a:spcBef>
                <a:spcPts val="1200"/>
              </a:spcBef>
              <a:buClr>
                <a:schemeClr val="accent1"/>
              </a:buClr>
              <a:buSzPct val="100000"/>
              <a:buFont typeface="+mj-lt"/>
              <a:buAutoNum type="arabicPeriod"/>
              <a:tabLst/>
              <a:defRPr sz="1300" b="1">
                <a:solidFill>
                  <a:schemeClr val="tx1"/>
                </a:solidFill>
              </a:defRPr>
            </a:lvl1pPr>
            <a:lvl2pPr marL="536548" indent="-133344">
              <a:spcBef>
                <a:spcPts val="800"/>
              </a:spcBef>
              <a:tabLst/>
              <a:defRPr sz="1100"/>
            </a:lvl2pPr>
            <a:lvl3pPr marL="269986" indent="-265101">
              <a:spcBef>
                <a:spcPts val="1200"/>
              </a:spcBef>
              <a:buClr>
                <a:schemeClr val="tx2">
                  <a:lumMod val="60000"/>
                  <a:lumOff val="40000"/>
                </a:schemeClr>
              </a:buClr>
              <a:buFont typeface="+mj-lt"/>
              <a:buAutoNum type="arabicPeriod"/>
              <a:tabLst/>
              <a:defRPr sz="1600" b="1">
                <a:solidFill>
                  <a:schemeClr val="tx2">
                    <a:lumMod val="60000"/>
                    <a:lumOff val="40000"/>
                  </a:schemeClr>
                </a:solidFill>
              </a:defRPr>
            </a:lvl3pPr>
          </a:lstStyle>
          <a:p>
            <a:pPr lvl="0"/>
            <a:r>
              <a:rPr lang="ja-JP" altLang="en-US"/>
              <a:t>マスター テキストの書式設定</a:t>
            </a:r>
          </a:p>
          <a:p>
            <a:pPr lvl="1"/>
            <a:r>
              <a:rPr lang="ja-JP" altLang="en-US"/>
              <a:t>第 </a:t>
            </a:r>
            <a:r>
              <a:rPr lang="en-US" altLang="ja-JP"/>
              <a:t>2 </a:t>
            </a:r>
            <a:r>
              <a:rPr lang="ja-JP" altLang="en-US"/>
              <a:t>レベル</a:t>
            </a:r>
          </a:p>
        </p:txBody>
      </p:sp>
      <p:cxnSp>
        <p:nvCxnSpPr>
          <p:cNvPr id="10" name="Connecteur droit 8">
            <a:extLst>
              <a:ext uri="{FF2B5EF4-FFF2-40B4-BE49-F238E27FC236}">
                <a16:creationId xmlns:a16="http://schemas.microsoft.com/office/drawing/2014/main" id="{B9558D40-008F-FF4A-AEC7-37BA545CF479}"/>
              </a:ext>
            </a:extLst>
          </p:cNvPr>
          <p:cNvCxnSpPr/>
          <p:nvPr userDrawn="1"/>
        </p:nvCxnSpPr>
        <p:spPr>
          <a:xfrm>
            <a:off x="607686" y="4856400"/>
            <a:ext cx="0" cy="88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Graphique 65">
            <a:extLst>
              <a:ext uri="{FF2B5EF4-FFF2-40B4-BE49-F238E27FC236}">
                <a16:creationId xmlns:a16="http://schemas.microsoft.com/office/drawing/2014/main" id="{57C8E3F8-B86D-740E-039B-9C8DBEBA4B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56324" y="4588072"/>
            <a:ext cx="759600" cy="335222"/>
          </a:xfrm>
          <a:prstGeom prst="rect">
            <a:avLst/>
          </a:prstGeom>
        </p:spPr>
      </p:pic>
    </p:spTree>
    <p:extLst>
      <p:ext uri="{BB962C8B-B14F-4D97-AF65-F5344CB8AC3E}">
        <p14:creationId xmlns:p14="http://schemas.microsoft.com/office/powerpoint/2010/main" val="177391769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56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s">
    <p:spTree>
      <p:nvGrpSpPr>
        <p:cNvPr id="1" name=""/>
        <p:cNvGrpSpPr/>
        <p:nvPr/>
      </p:nvGrpSpPr>
      <p:grpSpPr>
        <a:xfrm>
          <a:off x="0" y="0"/>
          <a:ext cx="0" cy="0"/>
          <a:chOff x="0" y="0"/>
          <a:chExt cx="0" cy="0"/>
        </a:xfrm>
      </p:grpSpPr>
      <p:sp>
        <p:nvSpPr>
          <p:cNvPr id="2" name="Title 1"/>
          <p:cNvSpPr>
            <a:spLocks noGrp="1"/>
          </p:cNvSpPr>
          <p:nvPr>
            <p:ph type="title"/>
          </p:nvPr>
        </p:nvSpPr>
        <p:spPr>
          <a:xfrm>
            <a:off x="428399" y="428400"/>
            <a:ext cx="8287200" cy="2916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28399" y="1119600"/>
            <a:ext cx="4068000" cy="29340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7598" y="1119600"/>
            <a:ext cx="4068000" cy="29340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Footer Placeholder 5"/>
          <p:cNvSpPr>
            <a:spLocks noGrp="1"/>
          </p:cNvSpPr>
          <p:nvPr>
            <p:ph type="ftr" sz="quarter" idx="11"/>
          </p:nvPr>
        </p:nvSpPr>
        <p:spPr/>
        <p:txBody>
          <a:bodyPr/>
          <a:lstStyle/>
          <a:p>
            <a:r>
              <a:rPr lang="en-GB"/>
              <a:t>Presentation title  l  00 month 0000</a:t>
            </a:r>
          </a:p>
        </p:txBody>
      </p:sp>
      <p:sp>
        <p:nvSpPr>
          <p:cNvPr id="7" name="Slide Number Placeholder 6"/>
          <p:cNvSpPr>
            <a:spLocks noGrp="1"/>
          </p:cNvSpPr>
          <p:nvPr>
            <p:ph type="sldNum" sz="quarter" idx="12"/>
          </p:nvPr>
        </p:nvSpPr>
        <p:spPr/>
        <p:txBody>
          <a:bodyPr/>
          <a:lstStyle/>
          <a:p>
            <a:fld id="{B6DA55B2-71C7-D142-9718-47F3DB26F441}" type="slidenum">
              <a:rPr lang="en-GB" smtClean="0"/>
              <a:t>‹#›</a:t>
            </a:fld>
            <a:endParaRPr lang="en-GB"/>
          </a:p>
        </p:txBody>
      </p:sp>
      <p:sp>
        <p:nvSpPr>
          <p:cNvPr id="9" name="Espace réservé du texte 8"/>
          <p:cNvSpPr>
            <a:spLocks noGrp="1"/>
          </p:cNvSpPr>
          <p:nvPr>
            <p:ph type="body" sz="quarter" idx="13"/>
          </p:nvPr>
        </p:nvSpPr>
        <p:spPr>
          <a:xfrm>
            <a:off x="428398" y="759018"/>
            <a:ext cx="8287200" cy="229500"/>
          </a:xfrm>
        </p:spPr>
        <p:txBody>
          <a:bodyPr>
            <a:normAutofit/>
          </a:bodyPr>
          <a:lstStyle>
            <a:lvl1pPr marL="0" indent="0">
              <a:buNone/>
              <a:defRPr sz="1400">
                <a:solidFill>
                  <a:srgbClr val="0073A3"/>
                </a:solidFill>
              </a:defRPr>
            </a:lvl1pPr>
          </a:lstStyle>
          <a:p>
            <a:pPr lvl="0"/>
            <a:r>
              <a:rPr lang="ja-JP" altLang="en-US"/>
              <a:t>マスター テキストの書式設定</a:t>
            </a:r>
          </a:p>
        </p:txBody>
      </p:sp>
      <p:sp>
        <p:nvSpPr>
          <p:cNvPr id="8" name="Espace réservé du contenu 7"/>
          <p:cNvSpPr>
            <a:spLocks noGrp="1"/>
          </p:cNvSpPr>
          <p:nvPr>
            <p:ph sz="quarter" idx="14"/>
          </p:nvPr>
        </p:nvSpPr>
        <p:spPr>
          <a:xfrm>
            <a:off x="428398" y="4095752"/>
            <a:ext cx="8287200" cy="466725"/>
          </a:xfrm>
        </p:spPr>
        <p:txBody>
          <a:bodyPr anchor="b"/>
          <a:lstStyle>
            <a:lvl1pPr marL="6351" indent="0" algn="just">
              <a:buNone/>
              <a:defRPr sz="700">
                <a:solidFill>
                  <a:srgbClr val="005483"/>
                </a:solidFill>
              </a:defRPr>
            </a:lvl1pPr>
          </a:lstStyle>
          <a:p>
            <a:pPr lvl="0"/>
            <a:r>
              <a:rPr lang="ja-JP" altLang="en-US"/>
              <a:t>マスター テキストの書式設定</a:t>
            </a:r>
          </a:p>
        </p:txBody>
      </p:sp>
    </p:spTree>
    <p:extLst>
      <p:ext uri="{BB962C8B-B14F-4D97-AF65-F5344CB8AC3E}">
        <p14:creationId xmlns:p14="http://schemas.microsoft.com/office/powerpoint/2010/main" val="1596828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sclaimer">
    <p:spTree>
      <p:nvGrpSpPr>
        <p:cNvPr id="1" name=""/>
        <p:cNvGrpSpPr/>
        <p:nvPr/>
      </p:nvGrpSpPr>
      <p:grpSpPr>
        <a:xfrm>
          <a:off x="0" y="0"/>
          <a:ext cx="0" cy="0"/>
          <a:chOff x="0" y="0"/>
          <a:chExt cx="0" cy="0"/>
        </a:xfrm>
      </p:grpSpPr>
      <p:sp>
        <p:nvSpPr>
          <p:cNvPr id="8" name="Rectangle 7"/>
          <p:cNvSpPr/>
          <p:nvPr/>
        </p:nvSpPr>
        <p:spPr>
          <a:xfrm>
            <a:off x="428400" y="4668300"/>
            <a:ext cx="360000" cy="27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sz="1800"/>
          </a:p>
        </p:txBody>
      </p:sp>
      <p:sp>
        <p:nvSpPr>
          <p:cNvPr id="3" name="Espace réservé du pied de page 2"/>
          <p:cNvSpPr>
            <a:spLocks noGrp="1"/>
          </p:cNvSpPr>
          <p:nvPr>
            <p:ph type="ftr" sz="quarter" idx="10"/>
          </p:nvPr>
        </p:nvSpPr>
        <p:spPr/>
        <p:txBody>
          <a:bodyPr/>
          <a:lstStyle/>
          <a:p>
            <a:r>
              <a:rPr lang="en-GB"/>
              <a:t>Presentation title  l  00 month 0000</a:t>
            </a:r>
          </a:p>
        </p:txBody>
      </p:sp>
      <p:sp>
        <p:nvSpPr>
          <p:cNvPr id="4" name="Espace réservé du numéro de diapositive 3"/>
          <p:cNvSpPr>
            <a:spLocks noGrp="1"/>
          </p:cNvSpPr>
          <p:nvPr>
            <p:ph type="sldNum" sz="quarter" idx="11"/>
          </p:nvPr>
        </p:nvSpPr>
        <p:spPr/>
        <p:txBody>
          <a:bodyPr/>
          <a:lstStyle/>
          <a:p>
            <a:fld id="{B6DA55B2-71C7-D142-9718-47F3DB26F441}" type="slidenum">
              <a:rPr lang="en-GB" smtClean="0"/>
              <a:t>‹#›</a:t>
            </a:fld>
            <a:endParaRPr lang="en-GB"/>
          </a:p>
        </p:txBody>
      </p:sp>
      <p:sp>
        <p:nvSpPr>
          <p:cNvPr id="7" name="Espace réservé du texte 6"/>
          <p:cNvSpPr>
            <a:spLocks noGrp="1"/>
          </p:cNvSpPr>
          <p:nvPr>
            <p:ph type="body" sz="quarter" idx="12"/>
          </p:nvPr>
        </p:nvSpPr>
        <p:spPr>
          <a:xfrm>
            <a:off x="428400" y="1026042"/>
            <a:ext cx="8287199" cy="3346984"/>
          </a:xfrm>
        </p:spPr>
        <p:txBody>
          <a:bodyPr anchor="b"/>
          <a:lstStyle>
            <a:lvl1pPr marL="177792" indent="-171442">
              <a:tabLst/>
              <a:defRPr sz="900">
                <a:solidFill>
                  <a:schemeClr val="accent1"/>
                </a:solidFill>
              </a:defRPr>
            </a:lvl1pPr>
            <a:lvl2pPr marL="177792" indent="0" algn="just">
              <a:buNone/>
              <a:tabLst/>
              <a:defRPr sz="700">
                <a:solidFill>
                  <a:srgbClr val="005483"/>
                </a:solidFill>
              </a:defRPr>
            </a:lvl2pPr>
          </a:lstStyle>
          <a:p>
            <a:pPr lvl="0"/>
            <a:r>
              <a:rPr lang="ja-JP" altLang="en-US"/>
              <a:t>マスター テキストの書式設定</a:t>
            </a:r>
          </a:p>
          <a:p>
            <a:pPr lvl="1"/>
            <a:r>
              <a:rPr lang="ja-JP" altLang="en-US"/>
              <a:t>第 </a:t>
            </a:r>
            <a:r>
              <a:rPr lang="en-US" altLang="ja-JP"/>
              <a:t>2 </a:t>
            </a:r>
            <a:r>
              <a:rPr lang="ja-JP" altLang="en-US"/>
              <a:t>レベル</a:t>
            </a:r>
          </a:p>
        </p:txBody>
      </p:sp>
      <p:cxnSp>
        <p:nvCxnSpPr>
          <p:cNvPr id="11" name="Connecteur droit 8">
            <a:extLst>
              <a:ext uri="{FF2B5EF4-FFF2-40B4-BE49-F238E27FC236}">
                <a16:creationId xmlns:a16="http://schemas.microsoft.com/office/drawing/2014/main" id="{3BE4DFD2-6DFC-B643-8CAE-041166C8F85E}"/>
              </a:ext>
            </a:extLst>
          </p:cNvPr>
          <p:cNvCxnSpPr/>
          <p:nvPr userDrawn="1"/>
        </p:nvCxnSpPr>
        <p:spPr>
          <a:xfrm>
            <a:off x="607686" y="4856400"/>
            <a:ext cx="0" cy="88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Graphique 65">
            <a:extLst>
              <a:ext uri="{FF2B5EF4-FFF2-40B4-BE49-F238E27FC236}">
                <a16:creationId xmlns:a16="http://schemas.microsoft.com/office/drawing/2014/main" id="{E27504F6-F048-B328-2091-6D2AE93D20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56324" y="4588072"/>
            <a:ext cx="759600" cy="335222"/>
          </a:xfrm>
          <a:prstGeom prst="rect">
            <a:avLst/>
          </a:prstGeom>
        </p:spPr>
      </p:pic>
    </p:spTree>
    <p:extLst>
      <p:ext uri="{BB962C8B-B14F-4D97-AF65-F5344CB8AC3E}">
        <p14:creationId xmlns:p14="http://schemas.microsoft.com/office/powerpoint/2010/main" val="2554794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blank-2">
    <p:spTree>
      <p:nvGrpSpPr>
        <p:cNvPr id="1" name=""/>
        <p:cNvGrpSpPr/>
        <p:nvPr/>
      </p:nvGrpSpPr>
      <p:grpSpPr>
        <a:xfrm>
          <a:off x="0" y="0"/>
          <a:ext cx="0" cy="0"/>
          <a:chOff x="0" y="0"/>
          <a:chExt cx="0" cy="0"/>
        </a:xfrm>
      </p:grpSpPr>
      <p:sp>
        <p:nvSpPr>
          <p:cNvPr id="2" name="Title 1"/>
          <p:cNvSpPr>
            <a:spLocks noGrp="1"/>
          </p:cNvSpPr>
          <p:nvPr>
            <p:ph type="ctrTitle"/>
          </p:nvPr>
        </p:nvSpPr>
        <p:spPr>
          <a:xfrm>
            <a:off x="1285199" y="2358221"/>
            <a:ext cx="5975835" cy="724826"/>
          </a:xfrm>
        </p:spPr>
        <p:txBody>
          <a:bodyPr anchor="b" anchorCtr="0">
            <a:noAutofit/>
          </a:bodyPr>
          <a:lstStyle>
            <a:lvl1pPr algn="l">
              <a:lnSpc>
                <a:spcPts val="2900"/>
              </a:lnSpc>
              <a:defRPr sz="2500" b="1" spc="-10" baseline="0">
                <a:solidFill>
                  <a:srgbClr val="001C4B"/>
                </a:solidFill>
                <a:latin typeface="Noto Sans" panose="020B0502040504020204" pitchFamily="34" charset="0"/>
                <a:ea typeface="Noto Sans" panose="020B0502040504020204" pitchFamily="34" charset="0"/>
                <a:cs typeface="Noto Sans" panose="020B0502040504020204" pitchFamily="34" charset="0"/>
              </a:defRPr>
            </a:lvl1pPr>
          </a:lstStyle>
          <a:p>
            <a:r>
              <a:rPr lang="ja-JP" altLang="en-US"/>
              <a:t>マスター タイトルの書式設定</a:t>
            </a:r>
            <a:endParaRPr lang="fr-FR" noProof="0" dirty="0"/>
          </a:p>
        </p:txBody>
      </p:sp>
      <p:sp>
        <p:nvSpPr>
          <p:cNvPr id="3" name="Subtitle 2"/>
          <p:cNvSpPr>
            <a:spLocks noGrp="1"/>
          </p:cNvSpPr>
          <p:nvPr>
            <p:ph type="subTitle" idx="1"/>
          </p:nvPr>
        </p:nvSpPr>
        <p:spPr>
          <a:xfrm>
            <a:off x="1285200" y="3270572"/>
            <a:ext cx="5975836" cy="559423"/>
          </a:xfrm>
        </p:spPr>
        <p:txBody>
          <a:bodyPr>
            <a:noAutofit/>
          </a:bodyPr>
          <a:lstStyle>
            <a:lvl1pPr marL="0" indent="0" algn="l">
              <a:spcBef>
                <a:spcPts val="0"/>
              </a:spcBef>
              <a:buNone/>
              <a:defRPr sz="1300" b="0" i="0" spc="-10" baseline="0">
                <a:solidFill>
                  <a:srgbClr val="001C4B"/>
                </a:solidFill>
                <a:latin typeface="Noto Sans Med" panose="020B0502040504020204" pitchFamily="34" charset="0"/>
                <a:ea typeface="Noto Sans Med" panose="020B0502040504020204" pitchFamily="34" charset="0"/>
                <a:cs typeface="Noto Sans Med" panose="020B0502040504020204" pitchFamily="34" charset="0"/>
              </a:defRPr>
            </a:lvl1pPr>
            <a:lvl2pPr marL="342857" indent="0" algn="ctr">
              <a:buNone/>
              <a:defRPr sz="1500"/>
            </a:lvl2pPr>
            <a:lvl3pPr marL="685715" indent="0" algn="ctr">
              <a:buNone/>
              <a:defRPr sz="1350"/>
            </a:lvl3pPr>
            <a:lvl4pPr marL="1028573" indent="0" algn="ctr">
              <a:buNone/>
              <a:defRPr sz="1200"/>
            </a:lvl4pPr>
            <a:lvl5pPr marL="1371431" indent="0" algn="ctr">
              <a:buNone/>
              <a:defRPr sz="1200"/>
            </a:lvl5pPr>
            <a:lvl6pPr marL="1714289" indent="0" algn="ctr">
              <a:buNone/>
              <a:defRPr sz="1200"/>
            </a:lvl6pPr>
            <a:lvl7pPr marL="2057144" indent="0" algn="ctr">
              <a:buNone/>
              <a:defRPr sz="1200"/>
            </a:lvl7pPr>
            <a:lvl8pPr marL="2400002" indent="0" algn="ctr">
              <a:buNone/>
              <a:defRPr sz="1200"/>
            </a:lvl8pPr>
            <a:lvl9pPr marL="2742860" indent="0" algn="ctr">
              <a:buNone/>
              <a:defRPr sz="1200"/>
            </a:lvl9pPr>
          </a:lstStyle>
          <a:p>
            <a:r>
              <a:rPr lang="ja-JP" altLang="en-US"/>
              <a:t>マスター サブタイトルの書式設定</a:t>
            </a:r>
            <a:endParaRPr lang="en-US" dirty="0"/>
          </a:p>
        </p:txBody>
      </p:sp>
      <p:sp>
        <p:nvSpPr>
          <p:cNvPr id="5" name="Forme libre 4">
            <a:extLst>
              <a:ext uri="{FF2B5EF4-FFF2-40B4-BE49-F238E27FC236}">
                <a16:creationId xmlns:a16="http://schemas.microsoft.com/office/drawing/2014/main" id="{81B07C38-783E-E35D-F550-E67A8A92F3BE}"/>
              </a:ext>
            </a:extLst>
          </p:cNvPr>
          <p:cNvSpPr/>
          <p:nvPr userDrawn="1"/>
        </p:nvSpPr>
        <p:spPr>
          <a:xfrm rot="16200000">
            <a:off x="-1217195" y="2737739"/>
            <a:ext cx="4051355"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6" name="Espace réservé du texte 81">
            <a:extLst>
              <a:ext uri="{FF2B5EF4-FFF2-40B4-BE49-F238E27FC236}">
                <a16:creationId xmlns:a16="http://schemas.microsoft.com/office/drawing/2014/main" id="{7F0A05DB-6FAF-E48E-84E6-8F4459DB4CBB}"/>
              </a:ext>
            </a:extLst>
          </p:cNvPr>
          <p:cNvSpPr>
            <a:spLocks noGrp="1"/>
          </p:cNvSpPr>
          <p:nvPr>
            <p:ph type="body" sz="quarter" idx="13" hasCustomPrompt="1"/>
          </p:nvPr>
        </p:nvSpPr>
        <p:spPr>
          <a:xfrm>
            <a:off x="1285200" y="4045576"/>
            <a:ext cx="759483" cy="258165"/>
          </a:xfrm>
        </p:spPr>
        <p:txBody>
          <a:bodyPr anchor="b"/>
          <a:lstStyle>
            <a:lvl1pPr marL="6351" indent="0">
              <a:buNone/>
              <a:defRPr sz="700" baseline="0">
                <a:solidFill>
                  <a:srgbClr val="001C4B"/>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fr-FR" dirty="0"/>
              <a:t>MONTH 2024</a:t>
            </a:r>
          </a:p>
        </p:txBody>
      </p:sp>
      <p:sp>
        <p:nvSpPr>
          <p:cNvPr id="7" name="Espace réservé du texte 81">
            <a:extLst>
              <a:ext uri="{FF2B5EF4-FFF2-40B4-BE49-F238E27FC236}">
                <a16:creationId xmlns:a16="http://schemas.microsoft.com/office/drawing/2014/main" id="{24E26F61-B61B-FAF2-6F9C-11CE2EC192DD}"/>
              </a:ext>
            </a:extLst>
          </p:cNvPr>
          <p:cNvSpPr>
            <a:spLocks noGrp="1"/>
          </p:cNvSpPr>
          <p:nvPr>
            <p:ph type="body" sz="quarter" idx="14" hasCustomPrompt="1"/>
          </p:nvPr>
        </p:nvSpPr>
        <p:spPr>
          <a:xfrm>
            <a:off x="2044683" y="4045576"/>
            <a:ext cx="3026141" cy="258165"/>
          </a:xfrm>
        </p:spPr>
        <p:txBody>
          <a:bodyPr anchor="b"/>
          <a:lstStyle>
            <a:lvl1pPr marL="6351" indent="0">
              <a:buNone/>
              <a:defRPr sz="700" baseline="0">
                <a:solidFill>
                  <a:srgbClr val="001C4B"/>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 </a:t>
            </a:r>
            <a:r>
              <a:rPr lang="fr-FR" dirty="0">
                <a:effectLst/>
                <a:latin typeface="Noto Sans" panose="020B0502040504020204" pitchFamily="34" charset="0"/>
              </a:rPr>
              <a:t>Document for </a:t>
            </a:r>
            <a:r>
              <a:rPr lang="fr-FR" dirty="0" err="1">
                <a:effectLst/>
                <a:latin typeface="Noto Sans" panose="020B0502040504020204" pitchFamily="34" charset="0"/>
              </a:rPr>
              <a:t>professional</a:t>
            </a:r>
            <a:r>
              <a:rPr lang="fr-FR" dirty="0">
                <a:effectLst/>
                <a:latin typeface="Noto Sans" panose="020B0502040504020204" pitchFamily="34" charset="0"/>
              </a:rPr>
              <a:t> </a:t>
            </a:r>
            <a:r>
              <a:rPr lang="fr-FR" dirty="0" err="1">
                <a:effectLst/>
                <a:latin typeface="Noto Sans" panose="020B0502040504020204" pitchFamily="34" charset="0"/>
              </a:rPr>
              <a:t>investors</a:t>
            </a:r>
            <a:r>
              <a:rPr lang="fr-FR" dirty="0">
                <a:effectLst/>
                <a:latin typeface="Noto Sans" panose="020B0502040504020204" pitchFamily="34" charset="0"/>
              </a:rPr>
              <a:t> </a:t>
            </a:r>
            <a:r>
              <a:rPr lang="fr-FR" dirty="0" err="1">
                <a:effectLst/>
                <a:latin typeface="Noto Sans" panose="020B0502040504020204" pitchFamily="34" charset="0"/>
              </a:rPr>
              <a:t>only</a:t>
            </a:r>
            <a:endParaRPr lang="en-GB" dirty="0"/>
          </a:p>
        </p:txBody>
      </p:sp>
      <p:sp>
        <p:nvSpPr>
          <p:cNvPr id="9" name="Forme libre 8">
            <a:extLst>
              <a:ext uri="{FF2B5EF4-FFF2-40B4-BE49-F238E27FC236}">
                <a16:creationId xmlns:a16="http://schemas.microsoft.com/office/drawing/2014/main" id="{B87305F2-AFBE-EBE0-195B-9DE232764CEB}"/>
              </a:ext>
            </a:extLst>
          </p:cNvPr>
          <p:cNvSpPr/>
          <p:nvPr userDrawn="1"/>
        </p:nvSpPr>
        <p:spPr>
          <a:xfrm>
            <a:off x="815975" y="760377"/>
            <a:ext cx="5563225"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10" name="Forme libre 9">
            <a:extLst>
              <a:ext uri="{FF2B5EF4-FFF2-40B4-BE49-F238E27FC236}">
                <a16:creationId xmlns:a16="http://schemas.microsoft.com/office/drawing/2014/main" id="{3F3A0A57-DE05-97CD-6FD6-08C2F6615A12}"/>
              </a:ext>
            </a:extLst>
          </p:cNvPr>
          <p:cNvSpPr/>
          <p:nvPr userDrawn="1"/>
        </p:nvSpPr>
        <p:spPr>
          <a:xfrm>
            <a:off x="8059928" y="760264"/>
            <a:ext cx="1083954" cy="97200"/>
          </a:xfrm>
          <a:custGeom>
            <a:avLst/>
            <a:gdLst>
              <a:gd name="connsiteX0" fmla="*/ 0 w 1286893"/>
              <a:gd name="connsiteY0" fmla="*/ 0 h 96631"/>
              <a:gd name="connsiteX1" fmla="*/ 1286894 w 1286893"/>
              <a:gd name="connsiteY1" fmla="*/ 0 h 96631"/>
              <a:gd name="connsiteX2" fmla="*/ 1286894 w 1286893"/>
              <a:gd name="connsiteY2" fmla="*/ 96632 h 96631"/>
              <a:gd name="connsiteX3" fmla="*/ 0 w 1286893"/>
              <a:gd name="connsiteY3" fmla="*/ 96632 h 96631"/>
            </a:gdLst>
            <a:ahLst/>
            <a:cxnLst>
              <a:cxn ang="0">
                <a:pos x="connsiteX0" y="connsiteY0"/>
              </a:cxn>
              <a:cxn ang="0">
                <a:pos x="connsiteX1" y="connsiteY1"/>
              </a:cxn>
              <a:cxn ang="0">
                <a:pos x="connsiteX2" y="connsiteY2"/>
              </a:cxn>
              <a:cxn ang="0">
                <a:pos x="connsiteX3" y="connsiteY3"/>
              </a:cxn>
            </a:cxnLst>
            <a:rect l="l" t="t" r="r" b="b"/>
            <a:pathLst>
              <a:path w="1286893" h="96631">
                <a:moveTo>
                  <a:pt x="0" y="0"/>
                </a:moveTo>
                <a:lnTo>
                  <a:pt x="1286894" y="0"/>
                </a:lnTo>
                <a:lnTo>
                  <a:pt x="1286894" y="96632"/>
                </a:lnTo>
                <a:lnTo>
                  <a:pt x="0" y="96632"/>
                </a:lnTo>
                <a:close/>
              </a:path>
            </a:pathLst>
          </a:custGeom>
          <a:solidFill>
            <a:srgbClr val="019EE0"/>
          </a:solidFill>
          <a:ln w="0" cap="flat">
            <a:noFill/>
            <a:prstDash val="solid"/>
            <a:miter/>
          </a:ln>
        </p:spPr>
        <p:txBody>
          <a:bodyPr rtlCol="0" anchor="ctr"/>
          <a:lstStyle/>
          <a:p>
            <a:endParaRPr lang="fr-FR"/>
          </a:p>
        </p:txBody>
      </p:sp>
      <p:sp>
        <p:nvSpPr>
          <p:cNvPr id="11" name="Forme libre 10">
            <a:extLst>
              <a:ext uri="{FF2B5EF4-FFF2-40B4-BE49-F238E27FC236}">
                <a16:creationId xmlns:a16="http://schemas.microsoft.com/office/drawing/2014/main" id="{1A40575B-E146-3BD8-AFB2-E8717B190F83}"/>
              </a:ext>
            </a:extLst>
          </p:cNvPr>
          <p:cNvSpPr/>
          <p:nvPr userDrawn="1"/>
        </p:nvSpPr>
        <p:spPr>
          <a:xfrm>
            <a:off x="815975" y="4715100"/>
            <a:ext cx="8327906"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12" name="Rectangle 11">
            <a:extLst>
              <a:ext uri="{FF2B5EF4-FFF2-40B4-BE49-F238E27FC236}">
                <a16:creationId xmlns:a16="http://schemas.microsoft.com/office/drawing/2014/main" id="{AEFD43DB-60F0-69E5-0E6E-39DAC8F580D6}"/>
              </a:ext>
            </a:extLst>
          </p:cNvPr>
          <p:cNvSpPr>
            <a:spLocks noChangeAspect="1"/>
          </p:cNvSpPr>
          <p:nvPr userDrawn="1"/>
        </p:nvSpPr>
        <p:spPr>
          <a:xfrm>
            <a:off x="-3" y="-1"/>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06211952-6EFD-1268-B0D8-5D1EA9A036DA}"/>
              </a:ext>
            </a:extLst>
          </p:cNvPr>
          <p:cNvSpPr>
            <a:spLocks noChangeAspect="1"/>
          </p:cNvSpPr>
          <p:nvPr userDrawn="1"/>
        </p:nvSpPr>
        <p:spPr>
          <a:xfrm>
            <a:off x="0" y="428609"/>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69892B6F-9A39-8FF4-F99C-3D45A9DDD8CC}"/>
              </a:ext>
            </a:extLst>
          </p:cNvPr>
          <p:cNvSpPr>
            <a:spLocks noChangeAspect="1"/>
          </p:cNvSpPr>
          <p:nvPr userDrawn="1"/>
        </p:nvSpPr>
        <p:spPr>
          <a:xfrm>
            <a:off x="853399" y="-1"/>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39B1B74D-F7A7-427F-4C42-2E65F73D513D}"/>
              </a:ext>
            </a:extLst>
          </p:cNvPr>
          <p:cNvSpPr>
            <a:spLocks noChangeAspect="1"/>
          </p:cNvSpPr>
          <p:nvPr userDrawn="1"/>
        </p:nvSpPr>
        <p:spPr>
          <a:xfrm>
            <a:off x="-3" y="857009"/>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F210BEFD-109F-37DE-ED0B-3CC93589B2DE}"/>
              </a:ext>
            </a:extLst>
          </p:cNvPr>
          <p:cNvSpPr>
            <a:spLocks noChangeAspect="1"/>
          </p:cNvSpPr>
          <p:nvPr userDrawn="1"/>
        </p:nvSpPr>
        <p:spPr>
          <a:xfrm>
            <a:off x="0" y="1285619"/>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071C3FFE-4231-78CA-D32E-0CB00040402B}"/>
              </a:ext>
            </a:extLst>
          </p:cNvPr>
          <p:cNvSpPr>
            <a:spLocks noChangeAspect="1"/>
          </p:cNvSpPr>
          <p:nvPr userDrawn="1"/>
        </p:nvSpPr>
        <p:spPr>
          <a:xfrm>
            <a:off x="-3" y="1714229"/>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D7FB0309-AAC2-B57E-8D00-2D7697DD14AF}"/>
              </a:ext>
            </a:extLst>
          </p:cNvPr>
          <p:cNvSpPr>
            <a:spLocks noChangeAspect="1"/>
          </p:cNvSpPr>
          <p:nvPr userDrawn="1"/>
        </p:nvSpPr>
        <p:spPr>
          <a:xfrm>
            <a:off x="0" y="2142839"/>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2240B5A4-42DE-8A14-36D6-AFB428B9B1C1}"/>
              </a:ext>
            </a:extLst>
          </p:cNvPr>
          <p:cNvSpPr>
            <a:spLocks noChangeAspect="1"/>
          </p:cNvSpPr>
          <p:nvPr userDrawn="1"/>
        </p:nvSpPr>
        <p:spPr>
          <a:xfrm>
            <a:off x="-3" y="2571239"/>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1440879F-6B1C-6975-11B0-534AD280C77A}"/>
              </a:ext>
            </a:extLst>
          </p:cNvPr>
          <p:cNvSpPr>
            <a:spLocks noChangeAspect="1"/>
          </p:cNvSpPr>
          <p:nvPr userDrawn="1"/>
        </p:nvSpPr>
        <p:spPr>
          <a:xfrm>
            <a:off x="0" y="2999849"/>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Graphic 3">
            <a:extLst>
              <a:ext uri="{FF2B5EF4-FFF2-40B4-BE49-F238E27FC236}">
                <a16:creationId xmlns:a16="http://schemas.microsoft.com/office/drawing/2014/main" id="{69CAD4E1-CE8D-D68A-F8EF-E72FA15695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96199" y="284400"/>
            <a:ext cx="1443600" cy="782456"/>
          </a:xfrm>
          <a:prstGeom prst="rect">
            <a:avLst/>
          </a:prstGeom>
        </p:spPr>
      </p:pic>
    </p:spTree>
    <p:extLst>
      <p:ext uri="{BB962C8B-B14F-4D97-AF65-F5344CB8AC3E}">
        <p14:creationId xmlns:p14="http://schemas.microsoft.com/office/powerpoint/2010/main" val="1360131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CC0E64A8-1760-18C4-A4A9-561107482C09}"/>
              </a:ext>
            </a:extLst>
          </p:cNvPr>
          <p:cNvPicPr>
            <a:picLocks/>
          </p:cNvPicPr>
          <p:nvPr userDrawn="1"/>
        </p:nvPicPr>
        <p:blipFill>
          <a:blip r:embed="rId2"/>
          <a:srcRect/>
          <a:stretch/>
        </p:blipFill>
        <p:spPr>
          <a:xfrm>
            <a:off x="-2" y="0"/>
            <a:ext cx="9144000" cy="5143500"/>
          </a:xfrm>
          <a:prstGeom prst="rect">
            <a:avLst/>
          </a:prstGeom>
        </p:spPr>
      </p:pic>
      <p:sp>
        <p:nvSpPr>
          <p:cNvPr id="10" name="Forme libre 9">
            <a:extLst>
              <a:ext uri="{FF2B5EF4-FFF2-40B4-BE49-F238E27FC236}">
                <a16:creationId xmlns:a16="http://schemas.microsoft.com/office/drawing/2014/main" id="{890CC80E-BA80-6CF4-B639-E7BB94813E41}"/>
              </a:ext>
            </a:extLst>
          </p:cNvPr>
          <p:cNvSpPr/>
          <p:nvPr userDrawn="1"/>
        </p:nvSpPr>
        <p:spPr>
          <a:xfrm>
            <a:off x="331767" y="4715100"/>
            <a:ext cx="8440758"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pic>
        <p:nvPicPr>
          <p:cNvPr id="8" name="Image 7">
            <a:extLst>
              <a:ext uri="{FF2B5EF4-FFF2-40B4-BE49-F238E27FC236}">
                <a16:creationId xmlns:a16="http://schemas.microsoft.com/office/drawing/2014/main" id="{48D91661-BB6B-8D42-C429-8A35850E86AA}"/>
              </a:ext>
            </a:extLst>
          </p:cNvPr>
          <p:cNvPicPr>
            <a:picLocks/>
          </p:cNvPicPr>
          <p:nvPr userDrawn="1"/>
        </p:nvPicPr>
        <p:blipFill>
          <a:blip r:embed="rId3"/>
          <a:srcRect/>
          <a:stretch/>
        </p:blipFill>
        <p:spPr>
          <a:xfrm>
            <a:off x="0" y="3600"/>
            <a:ext cx="9144000" cy="5135880"/>
          </a:xfrm>
          <a:prstGeom prst="rect">
            <a:avLst/>
          </a:prstGeom>
        </p:spPr>
      </p:pic>
      <p:sp>
        <p:nvSpPr>
          <p:cNvPr id="2" name="Title 1"/>
          <p:cNvSpPr>
            <a:spLocks noGrp="1"/>
          </p:cNvSpPr>
          <p:nvPr>
            <p:ph type="ctrTitle"/>
          </p:nvPr>
        </p:nvSpPr>
        <p:spPr>
          <a:xfrm>
            <a:off x="856801" y="1876926"/>
            <a:ext cx="3744000" cy="1158905"/>
          </a:xfrm>
        </p:spPr>
        <p:txBody>
          <a:bodyPr anchor="b" anchorCtr="0">
            <a:noAutofit/>
          </a:bodyPr>
          <a:lstStyle>
            <a:lvl1pPr algn="l">
              <a:lnSpc>
                <a:spcPts val="2900"/>
              </a:lnSpc>
              <a:defRPr sz="2500" b="1" spc="-1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ja-JP" altLang="en-US"/>
              <a:t>マスター タイトルの書式設定</a:t>
            </a:r>
            <a:endParaRPr lang="fr-FR" noProof="0" dirty="0"/>
          </a:p>
        </p:txBody>
      </p:sp>
      <p:sp>
        <p:nvSpPr>
          <p:cNvPr id="3" name="Subtitle 2"/>
          <p:cNvSpPr>
            <a:spLocks noGrp="1"/>
          </p:cNvSpPr>
          <p:nvPr>
            <p:ph type="subTitle" idx="1"/>
          </p:nvPr>
        </p:nvSpPr>
        <p:spPr>
          <a:xfrm>
            <a:off x="856799" y="3394615"/>
            <a:ext cx="3744000" cy="559423"/>
          </a:xfrm>
        </p:spPr>
        <p:txBody>
          <a:bodyPr>
            <a:noAutofit/>
          </a:bodyPr>
          <a:lstStyle>
            <a:lvl1pPr marL="0" indent="0" algn="l">
              <a:spcBef>
                <a:spcPts val="0"/>
              </a:spcBef>
              <a:buNone/>
              <a:defRPr sz="1300" b="0" i="0" spc="-10" baseline="0">
                <a:solidFill>
                  <a:schemeClr val="bg1"/>
                </a:solidFill>
                <a:latin typeface="Noto Sans Med" panose="020B0502040504020204" pitchFamily="34" charset="0"/>
                <a:ea typeface="Noto Sans Med" panose="020B0502040504020204" pitchFamily="34" charset="0"/>
                <a:cs typeface="Noto Sans Med" panose="020B0502040504020204" pitchFamily="34" charset="0"/>
              </a:defRPr>
            </a:lvl1pPr>
            <a:lvl2pPr marL="342857" indent="0" algn="ctr">
              <a:buNone/>
              <a:defRPr sz="1500"/>
            </a:lvl2pPr>
            <a:lvl3pPr marL="685715" indent="0" algn="ctr">
              <a:buNone/>
              <a:defRPr sz="1350"/>
            </a:lvl3pPr>
            <a:lvl4pPr marL="1028573" indent="0" algn="ctr">
              <a:buNone/>
              <a:defRPr sz="1200"/>
            </a:lvl4pPr>
            <a:lvl5pPr marL="1371431" indent="0" algn="ctr">
              <a:buNone/>
              <a:defRPr sz="1200"/>
            </a:lvl5pPr>
            <a:lvl6pPr marL="1714289" indent="0" algn="ctr">
              <a:buNone/>
              <a:defRPr sz="1200"/>
            </a:lvl6pPr>
            <a:lvl7pPr marL="2057144" indent="0" algn="ctr">
              <a:buNone/>
              <a:defRPr sz="1200"/>
            </a:lvl7pPr>
            <a:lvl8pPr marL="2400002" indent="0" algn="ctr">
              <a:buNone/>
              <a:defRPr sz="1200"/>
            </a:lvl8pPr>
            <a:lvl9pPr marL="2742860" indent="0" algn="ctr">
              <a:buNone/>
              <a:defRPr sz="1200"/>
            </a:lvl9pPr>
          </a:lstStyle>
          <a:p>
            <a:r>
              <a:rPr lang="ja-JP" altLang="en-US"/>
              <a:t>マスター サブタイトルの書式設定</a:t>
            </a:r>
            <a:endParaRPr lang="en-US" dirty="0"/>
          </a:p>
        </p:txBody>
      </p:sp>
      <p:sp>
        <p:nvSpPr>
          <p:cNvPr id="70" name="Forme libre 69">
            <a:extLst>
              <a:ext uri="{FF2B5EF4-FFF2-40B4-BE49-F238E27FC236}">
                <a16:creationId xmlns:a16="http://schemas.microsoft.com/office/drawing/2014/main" id="{D62011F9-E62E-CF7B-CDC0-8CE01CA7E752}"/>
              </a:ext>
            </a:extLst>
          </p:cNvPr>
          <p:cNvSpPr/>
          <p:nvPr userDrawn="1"/>
        </p:nvSpPr>
        <p:spPr>
          <a:xfrm>
            <a:off x="331767" y="760377"/>
            <a:ext cx="6047433"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75" name="Forme libre 74">
            <a:extLst>
              <a:ext uri="{FF2B5EF4-FFF2-40B4-BE49-F238E27FC236}">
                <a16:creationId xmlns:a16="http://schemas.microsoft.com/office/drawing/2014/main" id="{D20C62C1-8E69-88E5-A947-332B553C156C}"/>
              </a:ext>
            </a:extLst>
          </p:cNvPr>
          <p:cNvSpPr/>
          <p:nvPr userDrawn="1"/>
        </p:nvSpPr>
        <p:spPr>
          <a:xfrm rot="16200000">
            <a:off x="-1591809" y="2724590"/>
            <a:ext cx="3943786"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78" name="Espace réservé du texte 81">
            <a:extLst>
              <a:ext uri="{FF2B5EF4-FFF2-40B4-BE49-F238E27FC236}">
                <a16:creationId xmlns:a16="http://schemas.microsoft.com/office/drawing/2014/main" id="{CEB533F0-4A85-F96D-8736-FC987D221A9A}"/>
              </a:ext>
            </a:extLst>
          </p:cNvPr>
          <p:cNvSpPr>
            <a:spLocks noGrp="1"/>
          </p:cNvSpPr>
          <p:nvPr>
            <p:ph type="body" sz="quarter" idx="12" hasCustomPrompt="1"/>
          </p:nvPr>
        </p:nvSpPr>
        <p:spPr>
          <a:xfrm>
            <a:off x="1587600" y="4055749"/>
            <a:ext cx="3026141" cy="250900"/>
          </a:xfrm>
        </p:spPr>
        <p:txBody>
          <a:bodyPr anchor="b"/>
          <a:lstStyle>
            <a:lvl1pPr marL="6351" indent="0">
              <a:buNone/>
              <a:defRPr sz="70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 </a:t>
            </a:r>
            <a:r>
              <a:rPr lang="fr-FR" dirty="0">
                <a:effectLst/>
                <a:latin typeface="Noto Sans" panose="020B0502040504020204" pitchFamily="34" charset="0"/>
              </a:rPr>
              <a:t>Document for </a:t>
            </a:r>
            <a:r>
              <a:rPr lang="fr-FR" dirty="0" err="1">
                <a:effectLst/>
                <a:latin typeface="Noto Sans" panose="020B0502040504020204" pitchFamily="34" charset="0"/>
              </a:rPr>
              <a:t>professional</a:t>
            </a:r>
            <a:r>
              <a:rPr lang="fr-FR" dirty="0">
                <a:effectLst/>
                <a:latin typeface="Noto Sans" panose="020B0502040504020204" pitchFamily="34" charset="0"/>
              </a:rPr>
              <a:t> </a:t>
            </a:r>
            <a:r>
              <a:rPr lang="fr-FR" dirty="0" err="1">
                <a:effectLst/>
                <a:latin typeface="Noto Sans" panose="020B0502040504020204" pitchFamily="34" charset="0"/>
              </a:rPr>
              <a:t>investors</a:t>
            </a:r>
            <a:r>
              <a:rPr lang="fr-FR" dirty="0">
                <a:effectLst/>
                <a:latin typeface="Noto Sans" panose="020B0502040504020204" pitchFamily="34" charset="0"/>
              </a:rPr>
              <a:t> </a:t>
            </a:r>
            <a:r>
              <a:rPr lang="fr-FR" dirty="0" err="1">
                <a:effectLst/>
                <a:latin typeface="Noto Sans" panose="020B0502040504020204" pitchFamily="34" charset="0"/>
              </a:rPr>
              <a:t>only</a:t>
            </a:r>
            <a:endParaRPr lang="en-GB" dirty="0"/>
          </a:p>
        </p:txBody>
      </p:sp>
      <p:sp>
        <p:nvSpPr>
          <p:cNvPr id="7" name="Forme libre 6">
            <a:extLst>
              <a:ext uri="{FF2B5EF4-FFF2-40B4-BE49-F238E27FC236}">
                <a16:creationId xmlns:a16="http://schemas.microsoft.com/office/drawing/2014/main" id="{FF49AF96-EB84-99CE-22EA-A99929C53BC8}"/>
              </a:ext>
            </a:extLst>
          </p:cNvPr>
          <p:cNvSpPr/>
          <p:nvPr userDrawn="1"/>
        </p:nvSpPr>
        <p:spPr>
          <a:xfrm>
            <a:off x="8059928" y="760264"/>
            <a:ext cx="712597" cy="97200"/>
          </a:xfrm>
          <a:custGeom>
            <a:avLst/>
            <a:gdLst>
              <a:gd name="connsiteX0" fmla="*/ 0 w 1286893"/>
              <a:gd name="connsiteY0" fmla="*/ 0 h 96631"/>
              <a:gd name="connsiteX1" fmla="*/ 1286894 w 1286893"/>
              <a:gd name="connsiteY1" fmla="*/ 0 h 96631"/>
              <a:gd name="connsiteX2" fmla="*/ 1286894 w 1286893"/>
              <a:gd name="connsiteY2" fmla="*/ 96632 h 96631"/>
              <a:gd name="connsiteX3" fmla="*/ 0 w 1286893"/>
              <a:gd name="connsiteY3" fmla="*/ 96632 h 96631"/>
            </a:gdLst>
            <a:ahLst/>
            <a:cxnLst>
              <a:cxn ang="0">
                <a:pos x="connsiteX0" y="connsiteY0"/>
              </a:cxn>
              <a:cxn ang="0">
                <a:pos x="connsiteX1" y="connsiteY1"/>
              </a:cxn>
              <a:cxn ang="0">
                <a:pos x="connsiteX2" y="connsiteY2"/>
              </a:cxn>
              <a:cxn ang="0">
                <a:pos x="connsiteX3" y="connsiteY3"/>
              </a:cxn>
            </a:cxnLst>
            <a:rect l="l" t="t" r="r" b="b"/>
            <a:pathLst>
              <a:path w="1286893" h="96631">
                <a:moveTo>
                  <a:pt x="0" y="0"/>
                </a:moveTo>
                <a:lnTo>
                  <a:pt x="1286894" y="0"/>
                </a:lnTo>
                <a:lnTo>
                  <a:pt x="1286894" y="96632"/>
                </a:lnTo>
                <a:lnTo>
                  <a:pt x="0" y="96632"/>
                </a:lnTo>
                <a:close/>
              </a:path>
            </a:pathLst>
          </a:custGeom>
          <a:solidFill>
            <a:srgbClr val="019EE0"/>
          </a:solidFill>
          <a:ln w="0" cap="flat">
            <a:noFill/>
            <a:prstDash val="solid"/>
            <a:miter/>
          </a:ln>
        </p:spPr>
        <p:txBody>
          <a:bodyPr rtlCol="0" anchor="ctr"/>
          <a:lstStyle/>
          <a:p>
            <a:endParaRPr lang="fr-FR"/>
          </a:p>
        </p:txBody>
      </p:sp>
      <p:sp>
        <p:nvSpPr>
          <p:cNvPr id="11" name="Forme libre 10">
            <a:extLst>
              <a:ext uri="{FF2B5EF4-FFF2-40B4-BE49-F238E27FC236}">
                <a16:creationId xmlns:a16="http://schemas.microsoft.com/office/drawing/2014/main" id="{D86FC8AD-B83A-D1BC-C2DE-F09474A82F7F}"/>
              </a:ext>
            </a:extLst>
          </p:cNvPr>
          <p:cNvSpPr/>
          <p:nvPr userDrawn="1"/>
        </p:nvSpPr>
        <p:spPr>
          <a:xfrm rot="16200000">
            <a:off x="6738065" y="2737682"/>
            <a:ext cx="4051467"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77" name="Espace réservé du texte 81">
            <a:extLst>
              <a:ext uri="{FF2B5EF4-FFF2-40B4-BE49-F238E27FC236}">
                <a16:creationId xmlns:a16="http://schemas.microsoft.com/office/drawing/2014/main" id="{A71CEE15-A6C7-0712-282F-A785EC1E03B3}"/>
              </a:ext>
            </a:extLst>
          </p:cNvPr>
          <p:cNvSpPr>
            <a:spLocks noGrp="1"/>
          </p:cNvSpPr>
          <p:nvPr>
            <p:ph type="body" sz="quarter" idx="11" hasCustomPrompt="1"/>
          </p:nvPr>
        </p:nvSpPr>
        <p:spPr>
          <a:xfrm>
            <a:off x="856801" y="4048484"/>
            <a:ext cx="730798" cy="258165"/>
          </a:xfrm>
        </p:spPr>
        <p:txBody>
          <a:bodyPr anchor="b"/>
          <a:lstStyle>
            <a:lvl1pPr marL="6351" indent="0">
              <a:buNone/>
              <a:defRPr sz="70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fr-FR" dirty="0"/>
              <a:t>MONTH 2024</a:t>
            </a:r>
          </a:p>
        </p:txBody>
      </p:sp>
      <p:sp>
        <p:nvSpPr>
          <p:cNvPr id="4" name="Rectangle 3">
            <a:extLst>
              <a:ext uri="{FF2B5EF4-FFF2-40B4-BE49-F238E27FC236}">
                <a16:creationId xmlns:a16="http://schemas.microsoft.com/office/drawing/2014/main" id="{2827FED3-B555-0F89-7F36-BE59B33FA636}"/>
              </a:ext>
            </a:extLst>
          </p:cNvPr>
          <p:cNvSpPr>
            <a:spLocks noChangeAspect="1"/>
          </p:cNvSpPr>
          <p:nvPr userDrawn="1"/>
        </p:nvSpPr>
        <p:spPr>
          <a:xfrm>
            <a:off x="-3" y="-1"/>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AF8FE08B-A19B-B932-0C1F-A5C2590729D3}"/>
              </a:ext>
            </a:extLst>
          </p:cNvPr>
          <p:cNvSpPr>
            <a:spLocks noChangeAspect="1"/>
          </p:cNvSpPr>
          <p:nvPr userDrawn="1"/>
        </p:nvSpPr>
        <p:spPr>
          <a:xfrm>
            <a:off x="428397" y="-1"/>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05708805-D6FB-1072-B4D3-2D05C07DBB24}"/>
              </a:ext>
            </a:extLst>
          </p:cNvPr>
          <p:cNvSpPr>
            <a:spLocks noChangeAspect="1"/>
          </p:cNvSpPr>
          <p:nvPr userDrawn="1"/>
        </p:nvSpPr>
        <p:spPr>
          <a:xfrm>
            <a:off x="853399" y="-1"/>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Graphic 11">
            <a:extLst>
              <a:ext uri="{FF2B5EF4-FFF2-40B4-BE49-F238E27FC236}">
                <a16:creationId xmlns:a16="http://schemas.microsoft.com/office/drawing/2014/main" id="{C8D7AB57-A301-D1B4-5B1D-345F327FF3EF}"/>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6496199" y="284400"/>
            <a:ext cx="1443600" cy="782455"/>
          </a:xfrm>
          <a:prstGeom prst="rect">
            <a:avLst/>
          </a:prstGeom>
        </p:spPr>
      </p:pic>
    </p:spTree>
    <p:extLst>
      <p:ext uri="{BB962C8B-B14F-4D97-AF65-F5344CB8AC3E}">
        <p14:creationId xmlns:p14="http://schemas.microsoft.com/office/powerpoint/2010/main" val="2810617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2">
    <p:spTree>
      <p:nvGrpSpPr>
        <p:cNvPr id="1" name=""/>
        <p:cNvGrpSpPr/>
        <p:nvPr/>
      </p:nvGrpSpPr>
      <p:grpSpPr>
        <a:xfrm>
          <a:off x="0" y="0"/>
          <a:ext cx="0" cy="0"/>
          <a:chOff x="0" y="0"/>
          <a:chExt cx="0" cy="0"/>
        </a:xfrm>
      </p:grpSpPr>
      <p:pic>
        <p:nvPicPr>
          <p:cNvPr id="7" name="Image 83">
            <a:extLst>
              <a:ext uri="{FF2B5EF4-FFF2-40B4-BE49-F238E27FC236}">
                <a16:creationId xmlns:a16="http://schemas.microsoft.com/office/drawing/2014/main" id="{E63344EE-F38C-30F2-11E8-5DD0A53B625B}"/>
              </a:ext>
            </a:extLst>
          </p:cNvPr>
          <p:cNvPicPr>
            <a:picLocks noChangeAspect="1"/>
          </p:cNvPicPr>
          <p:nvPr userDrawn="1"/>
        </p:nvPicPr>
        <p:blipFill rotWithShape="1">
          <a:blip r:embed="rId2"/>
          <a:srcRect t="9505" r="8360" b="1146"/>
          <a:stretch/>
        </p:blipFill>
        <p:spPr>
          <a:xfrm>
            <a:off x="1" y="0"/>
            <a:ext cx="9144000" cy="6858000"/>
          </a:xfrm>
          <a:prstGeom prst="rect">
            <a:avLst/>
          </a:prstGeom>
        </p:spPr>
      </p:pic>
      <p:sp>
        <p:nvSpPr>
          <p:cNvPr id="2" name="Title 1"/>
          <p:cNvSpPr>
            <a:spLocks noGrp="1"/>
          </p:cNvSpPr>
          <p:nvPr>
            <p:ph type="ctrTitle"/>
          </p:nvPr>
        </p:nvSpPr>
        <p:spPr>
          <a:xfrm>
            <a:off x="828810" y="2355035"/>
            <a:ext cx="4895070" cy="731176"/>
          </a:xfrm>
        </p:spPr>
        <p:txBody>
          <a:bodyPr anchor="b" anchorCtr="0">
            <a:noAutofit/>
          </a:bodyPr>
          <a:lstStyle>
            <a:lvl1pPr algn="l">
              <a:lnSpc>
                <a:spcPts val="2900"/>
              </a:lnSpc>
              <a:defRPr sz="2500" b="1" spc="-10" baseline="0">
                <a:solidFill>
                  <a:srgbClr val="001C4B"/>
                </a:solidFill>
                <a:latin typeface="Noto Sans" panose="020B0502040504020204" pitchFamily="34" charset="0"/>
                <a:ea typeface="Noto Sans" panose="020B0502040504020204" pitchFamily="34" charset="0"/>
                <a:cs typeface="Noto Sans" panose="020B0502040504020204" pitchFamily="34" charset="0"/>
              </a:defRPr>
            </a:lvl1pPr>
          </a:lstStyle>
          <a:p>
            <a:r>
              <a:rPr lang="ja-JP" altLang="en-US"/>
              <a:t>マスター タイトルの書式設定</a:t>
            </a:r>
            <a:endParaRPr lang="fr-FR" noProof="0" dirty="0"/>
          </a:p>
        </p:txBody>
      </p:sp>
      <p:sp>
        <p:nvSpPr>
          <p:cNvPr id="3" name="Subtitle 2"/>
          <p:cNvSpPr>
            <a:spLocks noGrp="1"/>
          </p:cNvSpPr>
          <p:nvPr>
            <p:ph type="subTitle" idx="1"/>
          </p:nvPr>
        </p:nvSpPr>
        <p:spPr>
          <a:xfrm>
            <a:off x="828810" y="3273736"/>
            <a:ext cx="4895071" cy="559423"/>
          </a:xfrm>
        </p:spPr>
        <p:txBody>
          <a:bodyPr>
            <a:noAutofit/>
          </a:bodyPr>
          <a:lstStyle>
            <a:lvl1pPr marL="0" indent="0" algn="l">
              <a:spcBef>
                <a:spcPts val="0"/>
              </a:spcBef>
              <a:buNone/>
              <a:defRPr sz="1300" b="0" i="0" spc="-10" baseline="0">
                <a:solidFill>
                  <a:srgbClr val="001C4B"/>
                </a:solidFill>
                <a:latin typeface="Noto Sans Med" panose="020B0502040504020204" pitchFamily="34" charset="0"/>
                <a:ea typeface="Noto Sans Med" panose="020B0502040504020204" pitchFamily="34" charset="0"/>
                <a:cs typeface="Noto Sans Med" panose="020B0502040504020204" pitchFamily="34" charset="0"/>
              </a:defRPr>
            </a:lvl1pPr>
            <a:lvl2pPr marL="342857" indent="0" algn="ctr">
              <a:buNone/>
              <a:defRPr sz="1500"/>
            </a:lvl2pPr>
            <a:lvl3pPr marL="685715" indent="0" algn="ctr">
              <a:buNone/>
              <a:defRPr sz="1350"/>
            </a:lvl3pPr>
            <a:lvl4pPr marL="1028573" indent="0" algn="ctr">
              <a:buNone/>
              <a:defRPr sz="1200"/>
            </a:lvl4pPr>
            <a:lvl5pPr marL="1371431" indent="0" algn="ctr">
              <a:buNone/>
              <a:defRPr sz="1200"/>
            </a:lvl5pPr>
            <a:lvl6pPr marL="1714289" indent="0" algn="ctr">
              <a:buNone/>
              <a:defRPr sz="1200"/>
            </a:lvl6pPr>
            <a:lvl7pPr marL="2057144" indent="0" algn="ctr">
              <a:buNone/>
              <a:defRPr sz="1200"/>
            </a:lvl7pPr>
            <a:lvl8pPr marL="2400002" indent="0" algn="ctr">
              <a:buNone/>
              <a:defRPr sz="1200"/>
            </a:lvl8pPr>
            <a:lvl9pPr marL="2742860" indent="0" algn="ctr">
              <a:buNone/>
              <a:defRPr sz="1200"/>
            </a:lvl9pPr>
          </a:lstStyle>
          <a:p>
            <a:r>
              <a:rPr lang="ja-JP" altLang="en-US"/>
              <a:t>マスター サブタイトルの書式設定</a:t>
            </a:r>
            <a:endParaRPr lang="en-US" dirty="0"/>
          </a:p>
        </p:txBody>
      </p:sp>
      <p:sp>
        <p:nvSpPr>
          <p:cNvPr id="70" name="Forme libre 69">
            <a:extLst>
              <a:ext uri="{FF2B5EF4-FFF2-40B4-BE49-F238E27FC236}">
                <a16:creationId xmlns:a16="http://schemas.microsoft.com/office/drawing/2014/main" id="{D62011F9-E62E-CF7B-CDC0-8CE01CA7E752}"/>
              </a:ext>
            </a:extLst>
          </p:cNvPr>
          <p:cNvSpPr/>
          <p:nvPr userDrawn="1"/>
        </p:nvSpPr>
        <p:spPr>
          <a:xfrm>
            <a:off x="331768" y="760377"/>
            <a:ext cx="6472878"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75" name="Forme libre 74">
            <a:extLst>
              <a:ext uri="{FF2B5EF4-FFF2-40B4-BE49-F238E27FC236}">
                <a16:creationId xmlns:a16="http://schemas.microsoft.com/office/drawing/2014/main" id="{D20C62C1-8E69-88E5-A947-332B553C156C}"/>
              </a:ext>
            </a:extLst>
          </p:cNvPr>
          <p:cNvSpPr/>
          <p:nvPr userDrawn="1"/>
        </p:nvSpPr>
        <p:spPr>
          <a:xfrm rot="16200000">
            <a:off x="-1791160" y="2923941"/>
            <a:ext cx="4342488"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77" name="Espace réservé du texte 81">
            <a:extLst>
              <a:ext uri="{FF2B5EF4-FFF2-40B4-BE49-F238E27FC236}">
                <a16:creationId xmlns:a16="http://schemas.microsoft.com/office/drawing/2014/main" id="{A71CEE15-A6C7-0712-282F-A785EC1E03B3}"/>
              </a:ext>
            </a:extLst>
          </p:cNvPr>
          <p:cNvSpPr>
            <a:spLocks noGrp="1"/>
          </p:cNvSpPr>
          <p:nvPr>
            <p:ph type="body" sz="quarter" idx="11" hasCustomPrompt="1"/>
          </p:nvPr>
        </p:nvSpPr>
        <p:spPr>
          <a:xfrm>
            <a:off x="828810" y="4486634"/>
            <a:ext cx="759483" cy="258165"/>
          </a:xfrm>
        </p:spPr>
        <p:txBody>
          <a:bodyPr anchor="b"/>
          <a:lstStyle>
            <a:lvl1pPr marL="6351" indent="0">
              <a:buNone/>
              <a:defRPr sz="700" baseline="0">
                <a:solidFill>
                  <a:srgbClr val="001C4B"/>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fr-FR" dirty="0"/>
              <a:t>MONTH 2024</a:t>
            </a:r>
          </a:p>
        </p:txBody>
      </p:sp>
      <p:sp>
        <p:nvSpPr>
          <p:cNvPr id="78" name="Espace réservé du texte 81">
            <a:extLst>
              <a:ext uri="{FF2B5EF4-FFF2-40B4-BE49-F238E27FC236}">
                <a16:creationId xmlns:a16="http://schemas.microsoft.com/office/drawing/2014/main" id="{CEB533F0-4A85-F96D-8736-FC987D221A9A}"/>
              </a:ext>
            </a:extLst>
          </p:cNvPr>
          <p:cNvSpPr>
            <a:spLocks noGrp="1"/>
          </p:cNvSpPr>
          <p:nvPr>
            <p:ph type="body" sz="quarter" idx="12" hasCustomPrompt="1"/>
          </p:nvPr>
        </p:nvSpPr>
        <p:spPr>
          <a:xfrm>
            <a:off x="1588293" y="4486634"/>
            <a:ext cx="3026141" cy="258165"/>
          </a:xfrm>
        </p:spPr>
        <p:txBody>
          <a:bodyPr anchor="b"/>
          <a:lstStyle>
            <a:lvl1pPr marL="6351" indent="0">
              <a:buNone/>
              <a:defRPr sz="700" baseline="0">
                <a:solidFill>
                  <a:srgbClr val="001C4B"/>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 </a:t>
            </a:r>
            <a:r>
              <a:rPr lang="fr-FR" dirty="0">
                <a:effectLst/>
                <a:latin typeface="Noto Sans" panose="020B0502040504020204" pitchFamily="34" charset="0"/>
              </a:rPr>
              <a:t>Document for </a:t>
            </a:r>
            <a:r>
              <a:rPr lang="fr-FR" dirty="0" err="1">
                <a:effectLst/>
                <a:latin typeface="Noto Sans" panose="020B0502040504020204" pitchFamily="34" charset="0"/>
              </a:rPr>
              <a:t>professional</a:t>
            </a:r>
            <a:r>
              <a:rPr lang="fr-FR" dirty="0">
                <a:effectLst/>
                <a:latin typeface="Noto Sans" panose="020B0502040504020204" pitchFamily="34" charset="0"/>
              </a:rPr>
              <a:t> </a:t>
            </a:r>
            <a:r>
              <a:rPr lang="fr-FR" dirty="0" err="1">
                <a:effectLst/>
                <a:latin typeface="Noto Sans" panose="020B0502040504020204" pitchFamily="34" charset="0"/>
              </a:rPr>
              <a:t>investors</a:t>
            </a:r>
            <a:r>
              <a:rPr lang="fr-FR" dirty="0">
                <a:effectLst/>
                <a:latin typeface="Noto Sans" panose="020B0502040504020204" pitchFamily="34" charset="0"/>
              </a:rPr>
              <a:t> </a:t>
            </a:r>
            <a:r>
              <a:rPr lang="fr-FR" dirty="0" err="1">
                <a:effectLst/>
                <a:latin typeface="Noto Sans" panose="020B0502040504020204" pitchFamily="34" charset="0"/>
              </a:rPr>
              <a:t>only</a:t>
            </a:r>
            <a:endParaRPr lang="en-GB" dirty="0"/>
          </a:p>
        </p:txBody>
      </p:sp>
      <p:sp>
        <p:nvSpPr>
          <p:cNvPr id="5" name="Rectangle 4">
            <a:extLst>
              <a:ext uri="{FF2B5EF4-FFF2-40B4-BE49-F238E27FC236}">
                <a16:creationId xmlns:a16="http://schemas.microsoft.com/office/drawing/2014/main" id="{560B6729-9DC1-9D8F-6A3A-F520E1168BCC}"/>
              </a:ext>
            </a:extLst>
          </p:cNvPr>
          <p:cNvSpPr>
            <a:spLocks noChangeAspect="1"/>
          </p:cNvSpPr>
          <p:nvPr userDrawn="1"/>
        </p:nvSpPr>
        <p:spPr>
          <a:xfrm>
            <a:off x="428397" y="-1"/>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6FD495CB-1A2C-7E68-1B8C-4DE7875DB132}"/>
              </a:ext>
            </a:extLst>
          </p:cNvPr>
          <p:cNvSpPr>
            <a:spLocks noChangeAspect="1"/>
          </p:cNvSpPr>
          <p:nvPr userDrawn="1"/>
        </p:nvSpPr>
        <p:spPr>
          <a:xfrm>
            <a:off x="853399" y="-1"/>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Graphic 3">
            <a:extLst>
              <a:ext uri="{FF2B5EF4-FFF2-40B4-BE49-F238E27FC236}">
                <a16:creationId xmlns:a16="http://schemas.microsoft.com/office/drawing/2014/main" id="{902E4C7B-8D5E-B9D2-D8F6-B3BC785327B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921061" y="284400"/>
            <a:ext cx="1443600" cy="782455"/>
          </a:xfrm>
          <a:prstGeom prst="rect">
            <a:avLst/>
          </a:prstGeom>
        </p:spPr>
      </p:pic>
    </p:spTree>
    <p:extLst>
      <p:ext uri="{BB962C8B-B14F-4D97-AF65-F5344CB8AC3E}">
        <p14:creationId xmlns:p14="http://schemas.microsoft.com/office/powerpoint/2010/main" val="715245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3">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CC0E64A8-1760-18C4-A4A9-561107482C09}"/>
              </a:ext>
            </a:extLst>
          </p:cNvPr>
          <p:cNvPicPr>
            <a:picLocks/>
          </p:cNvPicPr>
          <p:nvPr userDrawn="1"/>
        </p:nvPicPr>
        <p:blipFill>
          <a:blip r:embed="rId2"/>
          <a:srcRect/>
          <a:stretch/>
        </p:blipFill>
        <p:spPr>
          <a:xfrm>
            <a:off x="-2" y="4044"/>
            <a:ext cx="9144000" cy="5135880"/>
          </a:xfrm>
          <a:prstGeom prst="rect">
            <a:avLst/>
          </a:prstGeom>
        </p:spPr>
      </p:pic>
      <p:sp>
        <p:nvSpPr>
          <p:cNvPr id="64" name="Forme libre 63">
            <a:extLst>
              <a:ext uri="{FF2B5EF4-FFF2-40B4-BE49-F238E27FC236}">
                <a16:creationId xmlns:a16="http://schemas.microsoft.com/office/drawing/2014/main" id="{F27D0632-0BA3-7E34-0DD8-02D49E22297A}"/>
              </a:ext>
            </a:extLst>
          </p:cNvPr>
          <p:cNvSpPr/>
          <p:nvPr userDrawn="1"/>
        </p:nvSpPr>
        <p:spPr>
          <a:xfrm>
            <a:off x="760164" y="760377"/>
            <a:ext cx="6044482"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10" name="Forme libre 9">
            <a:extLst>
              <a:ext uri="{FF2B5EF4-FFF2-40B4-BE49-F238E27FC236}">
                <a16:creationId xmlns:a16="http://schemas.microsoft.com/office/drawing/2014/main" id="{890CC80E-BA80-6CF4-B639-E7BB94813E41}"/>
              </a:ext>
            </a:extLst>
          </p:cNvPr>
          <p:cNvSpPr/>
          <p:nvPr userDrawn="1"/>
        </p:nvSpPr>
        <p:spPr>
          <a:xfrm>
            <a:off x="760164" y="4715100"/>
            <a:ext cx="8383833"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2" name="Title 1"/>
          <p:cNvSpPr>
            <a:spLocks noGrp="1"/>
          </p:cNvSpPr>
          <p:nvPr>
            <p:ph type="ctrTitle"/>
          </p:nvPr>
        </p:nvSpPr>
        <p:spPr>
          <a:xfrm>
            <a:off x="1281799" y="1748886"/>
            <a:ext cx="3780000" cy="1286946"/>
          </a:xfrm>
        </p:spPr>
        <p:txBody>
          <a:bodyPr anchor="b" anchorCtr="0">
            <a:noAutofit/>
          </a:bodyPr>
          <a:lstStyle>
            <a:lvl1pPr algn="l">
              <a:lnSpc>
                <a:spcPts val="2900"/>
              </a:lnSpc>
              <a:defRPr sz="2500" b="1" spc="-1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ja-JP" altLang="en-US"/>
              <a:t>マスター タイトルの書式設定</a:t>
            </a:r>
            <a:endParaRPr lang="fr-FR" noProof="0" dirty="0"/>
          </a:p>
        </p:txBody>
      </p:sp>
      <p:sp>
        <p:nvSpPr>
          <p:cNvPr id="3" name="Subtitle 2"/>
          <p:cNvSpPr>
            <a:spLocks noGrp="1"/>
          </p:cNvSpPr>
          <p:nvPr>
            <p:ph type="subTitle" idx="1"/>
          </p:nvPr>
        </p:nvSpPr>
        <p:spPr>
          <a:xfrm>
            <a:off x="1281798" y="3394615"/>
            <a:ext cx="3780000" cy="559423"/>
          </a:xfrm>
        </p:spPr>
        <p:txBody>
          <a:bodyPr>
            <a:noAutofit/>
          </a:bodyPr>
          <a:lstStyle>
            <a:lvl1pPr marL="0" indent="0" algn="l">
              <a:spcBef>
                <a:spcPts val="0"/>
              </a:spcBef>
              <a:buNone/>
              <a:defRPr sz="1300" b="0" i="0" spc="-10" baseline="0">
                <a:solidFill>
                  <a:schemeClr val="bg1"/>
                </a:solidFill>
                <a:latin typeface="Noto Sans Med" panose="020B0502040504020204" pitchFamily="34" charset="0"/>
                <a:ea typeface="Noto Sans Med" panose="020B0502040504020204" pitchFamily="34" charset="0"/>
                <a:cs typeface="Noto Sans Med" panose="020B0502040504020204" pitchFamily="34" charset="0"/>
              </a:defRPr>
            </a:lvl1pPr>
            <a:lvl2pPr marL="342857" indent="0" algn="ctr">
              <a:buNone/>
              <a:defRPr sz="1500"/>
            </a:lvl2pPr>
            <a:lvl3pPr marL="685715" indent="0" algn="ctr">
              <a:buNone/>
              <a:defRPr sz="1350"/>
            </a:lvl3pPr>
            <a:lvl4pPr marL="1028573" indent="0" algn="ctr">
              <a:buNone/>
              <a:defRPr sz="1200"/>
            </a:lvl4pPr>
            <a:lvl5pPr marL="1371431" indent="0" algn="ctr">
              <a:buNone/>
              <a:defRPr sz="1200"/>
            </a:lvl5pPr>
            <a:lvl6pPr marL="1714289" indent="0" algn="ctr">
              <a:buNone/>
              <a:defRPr sz="1200"/>
            </a:lvl6pPr>
            <a:lvl7pPr marL="2057144" indent="0" algn="ctr">
              <a:buNone/>
              <a:defRPr sz="1200"/>
            </a:lvl7pPr>
            <a:lvl8pPr marL="2400002" indent="0" algn="ctr">
              <a:buNone/>
              <a:defRPr sz="1200"/>
            </a:lvl8pPr>
            <a:lvl9pPr marL="2742860" indent="0" algn="ctr">
              <a:buNone/>
              <a:defRPr sz="1200"/>
            </a:lvl9pPr>
          </a:lstStyle>
          <a:p>
            <a:r>
              <a:rPr lang="ja-JP" altLang="en-US"/>
              <a:t>マスター サブタイトルの書式設定</a:t>
            </a:r>
            <a:endParaRPr lang="en-US" dirty="0"/>
          </a:p>
        </p:txBody>
      </p:sp>
      <p:sp>
        <p:nvSpPr>
          <p:cNvPr id="75" name="Forme libre 74">
            <a:extLst>
              <a:ext uri="{FF2B5EF4-FFF2-40B4-BE49-F238E27FC236}">
                <a16:creationId xmlns:a16="http://schemas.microsoft.com/office/drawing/2014/main" id="{D20C62C1-8E69-88E5-A947-332B553C156C}"/>
              </a:ext>
            </a:extLst>
          </p:cNvPr>
          <p:cNvSpPr/>
          <p:nvPr userDrawn="1"/>
        </p:nvSpPr>
        <p:spPr>
          <a:xfrm rot="16200000">
            <a:off x="-1163412" y="2724590"/>
            <a:ext cx="3943786"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78" name="Espace réservé du texte 81">
            <a:extLst>
              <a:ext uri="{FF2B5EF4-FFF2-40B4-BE49-F238E27FC236}">
                <a16:creationId xmlns:a16="http://schemas.microsoft.com/office/drawing/2014/main" id="{CEB533F0-4A85-F96D-8736-FC987D221A9A}"/>
              </a:ext>
            </a:extLst>
          </p:cNvPr>
          <p:cNvSpPr>
            <a:spLocks noGrp="1"/>
          </p:cNvSpPr>
          <p:nvPr>
            <p:ph type="body" sz="quarter" idx="12" hasCustomPrompt="1"/>
          </p:nvPr>
        </p:nvSpPr>
        <p:spPr>
          <a:xfrm>
            <a:off x="2023595" y="4286490"/>
            <a:ext cx="3026141" cy="149241"/>
          </a:xfrm>
        </p:spPr>
        <p:txBody>
          <a:bodyPr anchor="b"/>
          <a:lstStyle>
            <a:lvl1pPr marL="6351" indent="0">
              <a:buNone/>
              <a:defRPr sz="70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 </a:t>
            </a:r>
            <a:r>
              <a:rPr lang="fr-FR" dirty="0">
                <a:effectLst/>
                <a:latin typeface="Noto Sans" panose="020B0502040504020204" pitchFamily="34" charset="0"/>
              </a:rPr>
              <a:t>Document for </a:t>
            </a:r>
            <a:r>
              <a:rPr lang="fr-FR" dirty="0" err="1">
                <a:effectLst/>
                <a:latin typeface="Noto Sans" panose="020B0502040504020204" pitchFamily="34" charset="0"/>
              </a:rPr>
              <a:t>professional</a:t>
            </a:r>
            <a:r>
              <a:rPr lang="fr-FR" dirty="0">
                <a:effectLst/>
                <a:latin typeface="Noto Sans" panose="020B0502040504020204" pitchFamily="34" charset="0"/>
              </a:rPr>
              <a:t> </a:t>
            </a:r>
            <a:r>
              <a:rPr lang="fr-FR" dirty="0" err="1">
                <a:effectLst/>
                <a:latin typeface="Noto Sans" panose="020B0502040504020204" pitchFamily="34" charset="0"/>
              </a:rPr>
              <a:t>investors</a:t>
            </a:r>
            <a:r>
              <a:rPr lang="fr-FR" dirty="0">
                <a:effectLst/>
                <a:latin typeface="Noto Sans" panose="020B0502040504020204" pitchFamily="34" charset="0"/>
              </a:rPr>
              <a:t> </a:t>
            </a:r>
            <a:r>
              <a:rPr lang="fr-FR" dirty="0" err="1">
                <a:effectLst/>
                <a:latin typeface="Noto Sans" panose="020B0502040504020204" pitchFamily="34" charset="0"/>
              </a:rPr>
              <a:t>only</a:t>
            </a:r>
            <a:endParaRPr lang="en-GB" dirty="0"/>
          </a:p>
        </p:txBody>
      </p:sp>
      <p:sp>
        <p:nvSpPr>
          <p:cNvPr id="7" name="Forme libre 6">
            <a:extLst>
              <a:ext uri="{FF2B5EF4-FFF2-40B4-BE49-F238E27FC236}">
                <a16:creationId xmlns:a16="http://schemas.microsoft.com/office/drawing/2014/main" id="{FF49AF96-EB84-99CE-22EA-A99929C53BC8}"/>
              </a:ext>
            </a:extLst>
          </p:cNvPr>
          <p:cNvSpPr/>
          <p:nvPr userDrawn="1"/>
        </p:nvSpPr>
        <p:spPr>
          <a:xfrm>
            <a:off x="8484111" y="760264"/>
            <a:ext cx="659890" cy="97200"/>
          </a:xfrm>
          <a:custGeom>
            <a:avLst/>
            <a:gdLst>
              <a:gd name="connsiteX0" fmla="*/ 0 w 1286893"/>
              <a:gd name="connsiteY0" fmla="*/ 0 h 96631"/>
              <a:gd name="connsiteX1" fmla="*/ 1286894 w 1286893"/>
              <a:gd name="connsiteY1" fmla="*/ 0 h 96631"/>
              <a:gd name="connsiteX2" fmla="*/ 1286894 w 1286893"/>
              <a:gd name="connsiteY2" fmla="*/ 96632 h 96631"/>
              <a:gd name="connsiteX3" fmla="*/ 0 w 1286893"/>
              <a:gd name="connsiteY3" fmla="*/ 96632 h 96631"/>
            </a:gdLst>
            <a:ahLst/>
            <a:cxnLst>
              <a:cxn ang="0">
                <a:pos x="connsiteX0" y="connsiteY0"/>
              </a:cxn>
              <a:cxn ang="0">
                <a:pos x="connsiteX1" y="connsiteY1"/>
              </a:cxn>
              <a:cxn ang="0">
                <a:pos x="connsiteX2" y="connsiteY2"/>
              </a:cxn>
              <a:cxn ang="0">
                <a:pos x="connsiteX3" y="connsiteY3"/>
              </a:cxn>
            </a:cxnLst>
            <a:rect l="l" t="t" r="r" b="b"/>
            <a:pathLst>
              <a:path w="1286893" h="96631">
                <a:moveTo>
                  <a:pt x="0" y="0"/>
                </a:moveTo>
                <a:lnTo>
                  <a:pt x="1286894" y="0"/>
                </a:lnTo>
                <a:lnTo>
                  <a:pt x="1286894" y="96632"/>
                </a:lnTo>
                <a:lnTo>
                  <a:pt x="0" y="96632"/>
                </a:lnTo>
                <a:close/>
              </a:path>
            </a:pathLst>
          </a:custGeom>
          <a:solidFill>
            <a:srgbClr val="019EE0"/>
          </a:solidFill>
          <a:ln w="0" cap="flat">
            <a:noFill/>
            <a:prstDash val="solid"/>
            <a:miter/>
          </a:ln>
        </p:spPr>
        <p:txBody>
          <a:bodyPr rtlCol="0" anchor="ctr"/>
          <a:lstStyle/>
          <a:p>
            <a:endParaRPr lang="fr-FR"/>
          </a:p>
        </p:txBody>
      </p:sp>
      <p:sp>
        <p:nvSpPr>
          <p:cNvPr id="77" name="Espace réservé du texte 81">
            <a:extLst>
              <a:ext uri="{FF2B5EF4-FFF2-40B4-BE49-F238E27FC236}">
                <a16:creationId xmlns:a16="http://schemas.microsoft.com/office/drawing/2014/main" id="{A71CEE15-A6C7-0712-282F-A785EC1E03B3}"/>
              </a:ext>
            </a:extLst>
          </p:cNvPr>
          <p:cNvSpPr>
            <a:spLocks noGrp="1"/>
          </p:cNvSpPr>
          <p:nvPr>
            <p:ph type="body" sz="quarter" idx="11" hasCustomPrompt="1"/>
          </p:nvPr>
        </p:nvSpPr>
        <p:spPr>
          <a:xfrm>
            <a:off x="1281799" y="4177566"/>
            <a:ext cx="741794" cy="258165"/>
          </a:xfrm>
        </p:spPr>
        <p:txBody>
          <a:bodyPr anchor="b"/>
          <a:lstStyle>
            <a:lvl1pPr marL="6351" indent="0">
              <a:buNone/>
              <a:defRPr sz="70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fr-FR" dirty="0"/>
              <a:t>MONTH 2024</a:t>
            </a:r>
          </a:p>
        </p:txBody>
      </p:sp>
      <p:sp>
        <p:nvSpPr>
          <p:cNvPr id="65" name="Rectangle 64">
            <a:extLst>
              <a:ext uri="{FF2B5EF4-FFF2-40B4-BE49-F238E27FC236}">
                <a16:creationId xmlns:a16="http://schemas.microsoft.com/office/drawing/2014/main" id="{4338C511-9884-8CFC-D291-656E2284D004}"/>
              </a:ext>
            </a:extLst>
          </p:cNvPr>
          <p:cNvSpPr>
            <a:spLocks noChangeAspect="1"/>
          </p:cNvSpPr>
          <p:nvPr userDrawn="1"/>
        </p:nvSpPr>
        <p:spPr>
          <a:xfrm>
            <a:off x="-3" y="-1"/>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65">
            <a:extLst>
              <a:ext uri="{FF2B5EF4-FFF2-40B4-BE49-F238E27FC236}">
                <a16:creationId xmlns:a16="http://schemas.microsoft.com/office/drawing/2014/main" id="{7BD4B1EA-B810-F1B6-BD5F-87E518D49A1B}"/>
              </a:ext>
            </a:extLst>
          </p:cNvPr>
          <p:cNvSpPr>
            <a:spLocks noChangeAspect="1"/>
          </p:cNvSpPr>
          <p:nvPr userDrawn="1"/>
        </p:nvSpPr>
        <p:spPr>
          <a:xfrm>
            <a:off x="428397" y="-1"/>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Rectangle 66">
            <a:extLst>
              <a:ext uri="{FF2B5EF4-FFF2-40B4-BE49-F238E27FC236}">
                <a16:creationId xmlns:a16="http://schemas.microsoft.com/office/drawing/2014/main" id="{448F566D-0CD2-8ED0-5A64-E4AEA1536A41}"/>
              </a:ext>
            </a:extLst>
          </p:cNvPr>
          <p:cNvSpPr>
            <a:spLocks noChangeAspect="1"/>
          </p:cNvSpPr>
          <p:nvPr userDrawn="1"/>
        </p:nvSpPr>
        <p:spPr>
          <a:xfrm>
            <a:off x="853399" y="-1"/>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Graphic 3">
            <a:extLst>
              <a:ext uri="{FF2B5EF4-FFF2-40B4-BE49-F238E27FC236}">
                <a16:creationId xmlns:a16="http://schemas.microsoft.com/office/drawing/2014/main" id="{FAC98F8E-C622-6DB7-163C-066B74BCE35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921061" y="284400"/>
            <a:ext cx="1443600" cy="782455"/>
          </a:xfrm>
          <a:prstGeom prst="rect">
            <a:avLst/>
          </a:prstGeom>
        </p:spPr>
      </p:pic>
    </p:spTree>
    <p:extLst>
      <p:ext uri="{BB962C8B-B14F-4D97-AF65-F5344CB8AC3E}">
        <p14:creationId xmlns:p14="http://schemas.microsoft.com/office/powerpoint/2010/main" val="507349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4">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2D9C3C22-E1F9-66F7-0BBE-2901FF18D331}"/>
              </a:ext>
            </a:extLst>
          </p:cNvPr>
          <p:cNvPicPr>
            <a:picLocks/>
          </p:cNvPicPr>
          <p:nvPr userDrawn="1"/>
        </p:nvPicPr>
        <p:blipFill>
          <a:blip r:embed="rId2"/>
          <a:srcRect/>
          <a:stretch/>
        </p:blipFill>
        <p:spPr>
          <a:xfrm>
            <a:off x="-1" y="0"/>
            <a:ext cx="9144000" cy="5143500"/>
          </a:xfrm>
          <a:prstGeom prst="rect">
            <a:avLst/>
          </a:prstGeom>
        </p:spPr>
      </p:pic>
      <p:sp>
        <p:nvSpPr>
          <p:cNvPr id="10" name="Forme libre 9">
            <a:extLst>
              <a:ext uri="{FF2B5EF4-FFF2-40B4-BE49-F238E27FC236}">
                <a16:creationId xmlns:a16="http://schemas.microsoft.com/office/drawing/2014/main" id="{890CC80E-BA80-6CF4-B639-E7BB94813E41}"/>
              </a:ext>
            </a:extLst>
          </p:cNvPr>
          <p:cNvSpPr/>
          <p:nvPr userDrawn="1"/>
        </p:nvSpPr>
        <p:spPr>
          <a:xfrm>
            <a:off x="331767" y="4715100"/>
            <a:ext cx="8440758"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70" name="Forme libre 69">
            <a:extLst>
              <a:ext uri="{FF2B5EF4-FFF2-40B4-BE49-F238E27FC236}">
                <a16:creationId xmlns:a16="http://schemas.microsoft.com/office/drawing/2014/main" id="{D62011F9-E62E-CF7B-CDC0-8CE01CA7E752}"/>
              </a:ext>
            </a:extLst>
          </p:cNvPr>
          <p:cNvSpPr/>
          <p:nvPr userDrawn="1"/>
        </p:nvSpPr>
        <p:spPr>
          <a:xfrm>
            <a:off x="331767" y="760377"/>
            <a:ext cx="6047433"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75" name="Forme libre 74">
            <a:extLst>
              <a:ext uri="{FF2B5EF4-FFF2-40B4-BE49-F238E27FC236}">
                <a16:creationId xmlns:a16="http://schemas.microsoft.com/office/drawing/2014/main" id="{D20C62C1-8E69-88E5-A947-332B553C156C}"/>
              </a:ext>
            </a:extLst>
          </p:cNvPr>
          <p:cNvSpPr/>
          <p:nvPr userDrawn="1"/>
        </p:nvSpPr>
        <p:spPr>
          <a:xfrm rot="16200000">
            <a:off x="-1591809" y="2724590"/>
            <a:ext cx="3943786"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pic>
        <p:nvPicPr>
          <p:cNvPr id="8" name="Image 7">
            <a:extLst>
              <a:ext uri="{FF2B5EF4-FFF2-40B4-BE49-F238E27FC236}">
                <a16:creationId xmlns:a16="http://schemas.microsoft.com/office/drawing/2014/main" id="{E032D6A9-38F9-AF23-1034-C2F4CF806540}"/>
              </a:ext>
            </a:extLst>
          </p:cNvPr>
          <p:cNvPicPr>
            <a:picLocks/>
          </p:cNvPicPr>
          <p:nvPr userDrawn="1"/>
        </p:nvPicPr>
        <p:blipFill>
          <a:blip r:embed="rId3"/>
          <a:srcRect/>
          <a:stretch/>
        </p:blipFill>
        <p:spPr>
          <a:xfrm>
            <a:off x="0" y="4260"/>
            <a:ext cx="9144000" cy="5135880"/>
          </a:xfrm>
          <a:prstGeom prst="rect">
            <a:avLst/>
          </a:prstGeom>
        </p:spPr>
      </p:pic>
      <p:sp>
        <p:nvSpPr>
          <p:cNvPr id="2" name="Title 1"/>
          <p:cNvSpPr>
            <a:spLocks noGrp="1"/>
          </p:cNvSpPr>
          <p:nvPr>
            <p:ph type="ctrTitle"/>
          </p:nvPr>
        </p:nvSpPr>
        <p:spPr>
          <a:xfrm>
            <a:off x="4444640" y="1380197"/>
            <a:ext cx="3960000" cy="1014522"/>
          </a:xfrm>
        </p:spPr>
        <p:txBody>
          <a:bodyPr anchor="b" anchorCtr="0">
            <a:noAutofit/>
          </a:bodyPr>
          <a:lstStyle>
            <a:lvl1pPr algn="l">
              <a:lnSpc>
                <a:spcPts val="2900"/>
              </a:lnSpc>
              <a:defRPr sz="2500" b="1" spc="-1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ja-JP" altLang="en-US"/>
              <a:t>マスター タイトルの書式設定</a:t>
            </a:r>
            <a:endParaRPr lang="fr-FR" noProof="0" dirty="0"/>
          </a:p>
        </p:txBody>
      </p:sp>
      <p:sp>
        <p:nvSpPr>
          <p:cNvPr id="3" name="Subtitle 2"/>
          <p:cNvSpPr>
            <a:spLocks noGrp="1"/>
          </p:cNvSpPr>
          <p:nvPr>
            <p:ph type="subTitle" idx="1"/>
          </p:nvPr>
        </p:nvSpPr>
        <p:spPr>
          <a:xfrm>
            <a:off x="4444640" y="2539255"/>
            <a:ext cx="3960000" cy="378197"/>
          </a:xfrm>
        </p:spPr>
        <p:txBody>
          <a:bodyPr>
            <a:noAutofit/>
          </a:bodyPr>
          <a:lstStyle>
            <a:lvl1pPr marL="0" indent="0" algn="l">
              <a:spcBef>
                <a:spcPts val="0"/>
              </a:spcBef>
              <a:buNone/>
              <a:defRPr sz="1300" b="0" i="0" spc="-10" baseline="0">
                <a:solidFill>
                  <a:schemeClr val="bg1"/>
                </a:solidFill>
                <a:latin typeface="Noto Sans Med" panose="020B0502040504020204" pitchFamily="34" charset="0"/>
                <a:ea typeface="Noto Sans Med" panose="020B0502040504020204" pitchFamily="34" charset="0"/>
                <a:cs typeface="Noto Sans Med" panose="020B0502040504020204" pitchFamily="34" charset="0"/>
              </a:defRPr>
            </a:lvl1pPr>
            <a:lvl2pPr marL="342857" indent="0" algn="ctr">
              <a:buNone/>
              <a:defRPr sz="1500"/>
            </a:lvl2pPr>
            <a:lvl3pPr marL="685715" indent="0" algn="ctr">
              <a:buNone/>
              <a:defRPr sz="1350"/>
            </a:lvl3pPr>
            <a:lvl4pPr marL="1028573" indent="0" algn="ctr">
              <a:buNone/>
              <a:defRPr sz="1200"/>
            </a:lvl4pPr>
            <a:lvl5pPr marL="1371431" indent="0" algn="ctr">
              <a:buNone/>
              <a:defRPr sz="1200"/>
            </a:lvl5pPr>
            <a:lvl6pPr marL="1714289" indent="0" algn="ctr">
              <a:buNone/>
              <a:defRPr sz="1200"/>
            </a:lvl6pPr>
            <a:lvl7pPr marL="2057144" indent="0" algn="ctr">
              <a:buNone/>
              <a:defRPr sz="1200"/>
            </a:lvl7pPr>
            <a:lvl8pPr marL="2400002" indent="0" algn="ctr">
              <a:buNone/>
              <a:defRPr sz="1200"/>
            </a:lvl8pPr>
            <a:lvl9pPr marL="2742860" indent="0" algn="ctr">
              <a:buNone/>
              <a:defRPr sz="1200"/>
            </a:lvl9pPr>
          </a:lstStyle>
          <a:p>
            <a:r>
              <a:rPr lang="ja-JP" altLang="en-US"/>
              <a:t>マスター サブタイトルの書式設定</a:t>
            </a:r>
            <a:endParaRPr lang="en-US" dirty="0"/>
          </a:p>
        </p:txBody>
      </p:sp>
      <p:sp>
        <p:nvSpPr>
          <p:cNvPr id="7" name="Forme libre 6">
            <a:extLst>
              <a:ext uri="{FF2B5EF4-FFF2-40B4-BE49-F238E27FC236}">
                <a16:creationId xmlns:a16="http://schemas.microsoft.com/office/drawing/2014/main" id="{FF49AF96-EB84-99CE-22EA-A99929C53BC8}"/>
              </a:ext>
            </a:extLst>
          </p:cNvPr>
          <p:cNvSpPr/>
          <p:nvPr userDrawn="1"/>
        </p:nvSpPr>
        <p:spPr>
          <a:xfrm>
            <a:off x="8059928" y="760264"/>
            <a:ext cx="712597" cy="97200"/>
          </a:xfrm>
          <a:custGeom>
            <a:avLst/>
            <a:gdLst>
              <a:gd name="connsiteX0" fmla="*/ 0 w 1286893"/>
              <a:gd name="connsiteY0" fmla="*/ 0 h 96631"/>
              <a:gd name="connsiteX1" fmla="*/ 1286894 w 1286893"/>
              <a:gd name="connsiteY1" fmla="*/ 0 h 96631"/>
              <a:gd name="connsiteX2" fmla="*/ 1286894 w 1286893"/>
              <a:gd name="connsiteY2" fmla="*/ 96632 h 96631"/>
              <a:gd name="connsiteX3" fmla="*/ 0 w 1286893"/>
              <a:gd name="connsiteY3" fmla="*/ 96632 h 96631"/>
            </a:gdLst>
            <a:ahLst/>
            <a:cxnLst>
              <a:cxn ang="0">
                <a:pos x="connsiteX0" y="connsiteY0"/>
              </a:cxn>
              <a:cxn ang="0">
                <a:pos x="connsiteX1" y="connsiteY1"/>
              </a:cxn>
              <a:cxn ang="0">
                <a:pos x="connsiteX2" y="connsiteY2"/>
              </a:cxn>
              <a:cxn ang="0">
                <a:pos x="connsiteX3" y="connsiteY3"/>
              </a:cxn>
            </a:cxnLst>
            <a:rect l="l" t="t" r="r" b="b"/>
            <a:pathLst>
              <a:path w="1286893" h="96631">
                <a:moveTo>
                  <a:pt x="0" y="0"/>
                </a:moveTo>
                <a:lnTo>
                  <a:pt x="1286894" y="0"/>
                </a:lnTo>
                <a:lnTo>
                  <a:pt x="1286894" y="96632"/>
                </a:lnTo>
                <a:lnTo>
                  <a:pt x="0" y="96632"/>
                </a:lnTo>
                <a:close/>
              </a:path>
            </a:pathLst>
          </a:custGeom>
          <a:solidFill>
            <a:srgbClr val="019EE0"/>
          </a:solidFill>
          <a:ln w="0" cap="flat">
            <a:noFill/>
            <a:prstDash val="solid"/>
            <a:miter/>
          </a:ln>
        </p:spPr>
        <p:txBody>
          <a:bodyPr rtlCol="0" anchor="ctr"/>
          <a:lstStyle/>
          <a:p>
            <a:endParaRPr lang="fr-FR"/>
          </a:p>
        </p:txBody>
      </p:sp>
      <p:sp>
        <p:nvSpPr>
          <p:cNvPr id="11" name="Forme libre 10">
            <a:extLst>
              <a:ext uri="{FF2B5EF4-FFF2-40B4-BE49-F238E27FC236}">
                <a16:creationId xmlns:a16="http://schemas.microsoft.com/office/drawing/2014/main" id="{D86FC8AD-B83A-D1BC-C2DE-F09474A82F7F}"/>
              </a:ext>
            </a:extLst>
          </p:cNvPr>
          <p:cNvSpPr/>
          <p:nvPr userDrawn="1"/>
        </p:nvSpPr>
        <p:spPr>
          <a:xfrm rot="16200000">
            <a:off x="6738065" y="2737682"/>
            <a:ext cx="4051467"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4" name="Espace réservé du texte 81">
            <a:extLst>
              <a:ext uri="{FF2B5EF4-FFF2-40B4-BE49-F238E27FC236}">
                <a16:creationId xmlns:a16="http://schemas.microsoft.com/office/drawing/2014/main" id="{C0267CE8-86F1-4DD1-F836-7EA656218E74}"/>
              </a:ext>
            </a:extLst>
          </p:cNvPr>
          <p:cNvSpPr>
            <a:spLocks noGrp="1"/>
          </p:cNvSpPr>
          <p:nvPr>
            <p:ph type="body" sz="quarter" idx="12" hasCustomPrompt="1"/>
          </p:nvPr>
        </p:nvSpPr>
        <p:spPr>
          <a:xfrm>
            <a:off x="4444640" y="4217977"/>
            <a:ext cx="3026141" cy="149241"/>
          </a:xfrm>
        </p:spPr>
        <p:txBody>
          <a:bodyPr anchor="b"/>
          <a:lstStyle>
            <a:lvl1pPr marL="6351" indent="0">
              <a:buNone/>
              <a:defRPr sz="70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 </a:t>
            </a:r>
            <a:r>
              <a:rPr lang="fr-FR" dirty="0">
                <a:effectLst/>
                <a:latin typeface="Noto Sans" panose="020B0502040504020204" pitchFamily="34" charset="0"/>
              </a:rPr>
              <a:t>Document for </a:t>
            </a:r>
            <a:r>
              <a:rPr lang="fr-FR" dirty="0" err="1">
                <a:effectLst/>
                <a:latin typeface="Noto Sans" panose="020B0502040504020204" pitchFamily="34" charset="0"/>
              </a:rPr>
              <a:t>professional</a:t>
            </a:r>
            <a:r>
              <a:rPr lang="fr-FR" dirty="0">
                <a:effectLst/>
                <a:latin typeface="Noto Sans" panose="020B0502040504020204" pitchFamily="34" charset="0"/>
              </a:rPr>
              <a:t> </a:t>
            </a:r>
            <a:r>
              <a:rPr lang="fr-FR" dirty="0" err="1">
                <a:effectLst/>
                <a:latin typeface="Noto Sans" panose="020B0502040504020204" pitchFamily="34" charset="0"/>
              </a:rPr>
              <a:t>investors</a:t>
            </a:r>
            <a:r>
              <a:rPr lang="fr-FR" dirty="0">
                <a:effectLst/>
                <a:latin typeface="Noto Sans" panose="020B0502040504020204" pitchFamily="34" charset="0"/>
              </a:rPr>
              <a:t> </a:t>
            </a:r>
            <a:r>
              <a:rPr lang="fr-FR" dirty="0" err="1">
                <a:effectLst/>
                <a:latin typeface="Noto Sans" panose="020B0502040504020204" pitchFamily="34" charset="0"/>
              </a:rPr>
              <a:t>only</a:t>
            </a:r>
            <a:endParaRPr lang="en-GB" dirty="0"/>
          </a:p>
        </p:txBody>
      </p:sp>
      <p:sp>
        <p:nvSpPr>
          <p:cNvPr id="5" name="Espace réservé du texte 81">
            <a:extLst>
              <a:ext uri="{FF2B5EF4-FFF2-40B4-BE49-F238E27FC236}">
                <a16:creationId xmlns:a16="http://schemas.microsoft.com/office/drawing/2014/main" id="{88387400-4586-2124-2906-E420FAC8ADC1}"/>
              </a:ext>
            </a:extLst>
          </p:cNvPr>
          <p:cNvSpPr>
            <a:spLocks noGrp="1"/>
          </p:cNvSpPr>
          <p:nvPr>
            <p:ph type="body" sz="quarter" idx="11" hasCustomPrompt="1"/>
          </p:nvPr>
        </p:nvSpPr>
        <p:spPr>
          <a:xfrm>
            <a:off x="4444640" y="2994251"/>
            <a:ext cx="1042593" cy="258165"/>
          </a:xfrm>
        </p:spPr>
        <p:txBody>
          <a:bodyPr anchor="t" anchorCtr="0"/>
          <a:lstStyle>
            <a:lvl1pPr marL="6351" indent="0">
              <a:buNone/>
              <a:defRPr sz="70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fr-FR" dirty="0"/>
              <a:t>MONTH 2024</a:t>
            </a:r>
          </a:p>
        </p:txBody>
      </p:sp>
      <p:pic>
        <p:nvPicPr>
          <p:cNvPr id="9" name="Graphic 8">
            <a:extLst>
              <a:ext uri="{FF2B5EF4-FFF2-40B4-BE49-F238E27FC236}">
                <a16:creationId xmlns:a16="http://schemas.microsoft.com/office/drawing/2014/main" id="{F82804DD-DD1B-2F3D-5F63-FBF13AD32289}"/>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6496199" y="284400"/>
            <a:ext cx="1443600" cy="782455"/>
          </a:xfrm>
          <a:prstGeom prst="rect">
            <a:avLst/>
          </a:prstGeom>
        </p:spPr>
      </p:pic>
    </p:spTree>
    <p:extLst>
      <p:ext uri="{BB962C8B-B14F-4D97-AF65-F5344CB8AC3E}">
        <p14:creationId xmlns:p14="http://schemas.microsoft.com/office/powerpoint/2010/main" val="4205603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and-content">
    <p:spTree>
      <p:nvGrpSpPr>
        <p:cNvPr id="1" name=""/>
        <p:cNvGrpSpPr/>
        <p:nvPr/>
      </p:nvGrpSpPr>
      <p:grpSpPr>
        <a:xfrm>
          <a:off x="0" y="0"/>
          <a:ext cx="0" cy="0"/>
          <a:chOff x="0" y="0"/>
          <a:chExt cx="0" cy="0"/>
        </a:xfrm>
      </p:grpSpPr>
      <p:sp>
        <p:nvSpPr>
          <p:cNvPr id="2" name="Title 1"/>
          <p:cNvSpPr>
            <a:spLocks noGrp="1"/>
          </p:cNvSpPr>
          <p:nvPr>
            <p:ph type="title"/>
          </p:nvPr>
        </p:nvSpPr>
        <p:spPr>
          <a:xfrm>
            <a:off x="428652" y="428400"/>
            <a:ext cx="8287200" cy="29062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428648" y="1119600"/>
            <a:ext cx="8287200" cy="2997000"/>
          </a:xfrm>
        </p:spPr>
        <p:txBody>
          <a:bodyPr>
            <a:no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r>
              <a:rPr lang="en-GB"/>
              <a:t>Presentation title  l  00 month 0000</a:t>
            </a:r>
          </a:p>
        </p:txBody>
      </p:sp>
      <p:sp>
        <p:nvSpPr>
          <p:cNvPr id="6" name="Slide Number Placeholder 5"/>
          <p:cNvSpPr>
            <a:spLocks noGrp="1"/>
          </p:cNvSpPr>
          <p:nvPr>
            <p:ph type="sldNum" sz="quarter" idx="12"/>
          </p:nvPr>
        </p:nvSpPr>
        <p:spPr/>
        <p:txBody>
          <a:bodyPr/>
          <a:lstStyle/>
          <a:p>
            <a:fld id="{B6DA55B2-71C7-D142-9718-47F3DB26F441}" type="slidenum">
              <a:rPr lang="en-GB" smtClean="0"/>
              <a:t>‹#›</a:t>
            </a:fld>
            <a:endParaRPr lang="en-GB" dirty="0"/>
          </a:p>
        </p:txBody>
      </p:sp>
      <p:sp>
        <p:nvSpPr>
          <p:cNvPr id="8" name="Espace réservé du texte 7"/>
          <p:cNvSpPr>
            <a:spLocks noGrp="1"/>
          </p:cNvSpPr>
          <p:nvPr>
            <p:ph type="body" sz="quarter" idx="13"/>
          </p:nvPr>
        </p:nvSpPr>
        <p:spPr>
          <a:xfrm>
            <a:off x="428648" y="759018"/>
            <a:ext cx="8287200" cy="228362"/>
          </a:xfrm>
        </p:spPr>
        <p:txBody>
          <a:bodyPr>
            <a:normAutofit/>
          </a:bodyPr>
          <a:lstStyle>
            <a:lvl1pPr marL="0" indent="0">
              <a:buNone/>
              <a:defRPr sz="1400">
                <a:solidFill>
                  <a:srgbClr val="0073A3"/>
                </a:solidFill>
              </a:defRPr>
            </a:lvl1pPr>
          </a:lstStyle>
          <a:p>
            <a:pPr lvl="0"/>
            <a:r>
              <a:rPr lang="ja-JP" altLang="en-US"/>
              <a:t>マスター テキストの書式設定</a:t>
            </a:r>
          </a:p>
        </p:txBody>
      </p:sp>
      <p:sp>
        <p:nvSpPr>
          <p:cNvPr id="7" name="Espace réservé du texte 6"/>
          <p:cNvSpPr>
            <a:spLocks noGrp="1"/>
          </p:cNvSpPr>
          <p:nvPr>
            <p:ph type="body" sz="quarter" idx="14"/>
          </p:nvPr>
        </p:nvSpPr>
        <p:spPr>
          <a:xfrm>
            <a:off x="428399" y="4095900"/>
            <a:ext cx="8287200" cy="459000"/>
          </a:xfrm>
        </p:spPr>
        <p:txBody>
          <a:bodyPr anchor="b">
            <a:noAutofit/>
          </a:bodyPr>
          <a:lstStyle>
            <a:lvl1pPr marL="6351" indent="0" algn="just">
              <a:buNone/>
              <a:defRPr sz="700">
                <a:solidFill>
                  <a:srgbClr val="005483"/>
                </a:solidFill>
              </a:defRPr>
            </a:lvl1pPr>
          </a:lstStyle>
          <a:p>
            <a:pPr lvl="0"/>
            <a:r>
              <a:rPr lang="ja-JP" altLang="en-US"/>
              <a:t>マスター テキストの書式設定</a:t>
            </a:r>
          </a:p>
        </p:txBody>
      </p:sp>
    </p:spTree>
    <p:extLst>
      <p:ext uri="{BB962C8B-B14F-4D97-AF65-F5344CB8AC3E}">
        <p14:creationId xmlns:p14="http://schemas.microsoft.com/office/powerpoint/2010/main" val="3210086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428399" y="428400"/>
            <a:ext cx="8287200" cy="290620"/>
          </a:xfrm>
        </p:spPr>
        <p:txBody>
          <a:bodyPr/>
          <a:lstStyle/>
          <a:p>
            <a:r>
              <a:rPr lang="ja-JP" altLang="en-US"/>
              <a:t>マスター タイトルの書式設定</a:t>
            </a:r>
            <a:endParaRPr lang="en-US" dirty="0"/>
          </a:p>
        </p:txBody>
      </p:sp>
      <p:sp>
        <p:nvSpPr>
          <p:cNvPr id="5" name="Footer Placeholder 4"/>
          <p:cNvSpPr>
            <a:spLocks noGrp="1"/>
          </p:cNvSpPr>
          <p:nvPr>
            <p:ph type="ftr" sz="quarter" idx="11"/>
          </p:nvPr>
        </p:nvSpPr>
        <p:spPr/>
        <p:txBody>
          <a:bodyPr/>
          <a:lstStyle/>
          <a:p>
            <a:r>
              <a:rPr lang="en-GB"/>
              <a:t>Presentation title  l  00 month 0000</a:t>
            </a:r>
          </a:p>
        </p:txBody>
      </p:sp>
      <p:sp>
        <p:nvSpPr>
          <p:cNvPr id="6" name="Slide Number Placeholder 5"/>
          <p:cNvSpPr>
            <a:spLocks noGrp="1"/>
          </p:cNvSpPr>
          <p:nvPr>
            <p:ph type="sldNum" sz="quarter" idx="12"/>
          </p:nvPr>
        </p:nvSpPr>
        <p:spPr/>
        <p:txBody>
          <a:bodyPr/>
          <a:lstStyle/>
          <a:p>
            <a:fld id="{B6DA55B2-71C7-D142-9718-47F3DB26F441}" type="slidenum">
              <a:rPr lang="en-GB" smtClean="0"/>
              <a:t>‹#›</a:t>
            </a:fld>
            <a:endParaRPr lang="en-GB"/>
          </a:p>
        </p:txBody>
      </p:sp>
      <p:sp>
        <p:nvSpPr>
          <p:cNvPr id="8" name="Espace réservé du texte 7"/>
          <p:cNvSpPr>
            <a:spLocks noGrp="1"/>
          </p:cNvSpPr>
          <p:nvPr>
            <p:ph type="body" sz="quarter" idx="13"/>
          </p:nvPr>
        </p:nvSpPr>
        <p:spPr>
          <a:xfrm>
            <a:off x="428400" y="759018"/>
            <a:ext cx="8287200" cy="228362"/>
          </a:xfrm>
        </p:spPr>
        <p:txBody>
          <a:bodyPr>
            <a:normAutofit/>
          </a:bodyPr>
          <a:lstStyle>
            <a:lvl1pPr marL="0" indent="0">
              <a:buNone/>
              <a:defRPr sz="1400">
                <a:solidFill>
                  <a:srgbClr val="0073A3"/>
                </a:solidFill>
              </a:defRPr>
            </a:lvl1pPr>
          </a:lstStyle>
          <a:p>
            <a:pPr lvl="0"/>
            <a:r>
              <a:rPr lang="ja-JP" altLang="en-US"/>
              <a:t>マスター テキストの書式設定</a:t>
            </a:r>
          </a:p>
        </p:txBody>
      </p:sp>
    </p:spTree>
    <p:extLst>
      <p:ext uri="{BB962C8B-B14F-4D97-AF65-F5344CB8AC3E}">
        <p14:creationId xmlns:p14="http://schemas.microsoft.com/office/powerpoint/2010/main" val="3990514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hapter">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900000" y="1148400"/>
            <a:ext cx="7772089" cy="1084983"/>
          </a:xfrm>
        </p:spPr>
        <p:txBody>
          <a:bodyPr>
            <a:noAutofit/>
          </a:bodyPr>
          <a:lstStyle>
            <a:lvl1pPr marL="0" indent="0">
              <a:buNone/>
              <a:defRPr sz="7200">
                <a:solidFill>
                  <a:srgbClr val="00B4E0"/>
                </a:solidFill>
              </a:defRPr>
            </a:lvl1pPr>
          </a:lstStyle>
          <a:p>
            <a:pPr lvl="0"/>
            <a:r>
              <a:rPr lang="ja-JP" altLang="en-US"/>
              <a:t>マスター テキストの書式設定</a:t>
            </a:r>
          </a:p>
        </p:txBody>
      </p:sp>
      <p:sp>
        <p:nvSpPr>
          <p:cNvPr id="14" name="Rectangle 13">
            <a:extLst>
              <a:ext uri="{FF2B5EF4-FFF2-40B4-BE49-F238E27FC236}">
                <a16:creationId xmlns:a16="http://schemas.microsoft.com/office/drawing/2014/main" id="{7627EB70-D448-DE46-90B8-D45BE7C8F1B0}"/>
              </a:ext>
            </a:extLst>
          </p:cNvPr>
          <p:cNvSpPr/>
          <p:nvPr userDrawn="1"/>
        </p:nvSpPr>
        <p:spPr>
          <a:xfrm>
            <a:off x="1" y="2408400"/>
            <a:ext cx="9144000" cy="19224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67500" rtlCol="0" anchor="ctr"/>
          <a:lstStyle/>
          <a:p>
            <a:pPr algn="ctr"/>
            <a:endParaRPr lang="fr-FR" sz="1350"/>
          </a:p>
        </p:txBody>
      </p:sp>
      <p:sp>
        <p:nvSpPr>
          <p:cNvPr id="2" name="Title 1"/>
          <p:cNvSpPr>
            <a:spLocks noGrp="1"/>
          </p:cNvSpPr>
          <p:nvPr>
            <p:ph type="title"/>
          </p:nvPr>
        </p:nvSpPr>
        <p:spPr>
          <a:xfrm>
            <a:off x="928800" y="2624400"/>
            <a:ext cx="7772089" cy="376743"/>
          </a:xfrm>
        </p:spPr>
        <p:txBody>
          <a:bodyPr anchor="t" anchorCtr="0">
            <a:noAutofit/>
          </a:bodyPr>
          <a:lstStyle>
            <a:lvl1pPr>
              <a:defRPr sz="29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28800" y="3034800"/>
            <a:ext cx="7772089" cy="999141"/>
          </a:xfrm>
        </p:spPr>
        <p:txBody>
          <a:bodyPr>
            <a:normAutofit/>
          </a:bodyPr>
          <a:lstStyle>
            <a:lvl1pPr marL="0" indent="0">
              <a:buNone/>
              <a:defRPr sz="2100" spc="80" baseline="0">
                <a:solidFill>
                  <a:schemeClr val="tx1"/>
                </a:solidFill>
              </a:defRPr>
            </a:lvl1pPr>
            <a:lvl2pPr marL="457178" indent="0">
              <a:buNone/>
              <a:defRPr sz="2000">
                <a:solidFill>
                  <a:schemeClr val="tx1">
                    <a:tint val="75000"/>
                  </a:schemeClr>
                </a:solidFill>
              </a:defRPr>
            </a:lvl2pPr>
            <a:lvl3pPr marL="914355" indent="0">
              <a:buNone/>
              <a:defRPr sz="1800">
                <a:solidFill>
                  <a:schemeClr val="tx1">
                    <a:tint val="75000"/>
                  </a:schemeClr>
                </a:solidFill>
              </a:defRPr>
            </a:lvl3pPr>
            <a:lvl4pPr marL="1371533" indent="0">
              <a:buNone/>
              <a:defRPr sz="1600">
                <a:solidFill>
                  <a:schemeClr val="tx1">
                    <a:tint val="75000"/>
                  </a:schemeClr>
                </a:solidFill>
              </a:defRPr>
            </a:lvl4pPr>
            <a:lvl5pPr marL="1828710" indent="0">
              <a:buNone/>
              <a:defRPr sz="1600">
                <a:solidFill>
                  <a:schemeClr val="tx1">
                    <a:tint val="75000"/>
                  </a:schemeClr>
                </a:solidFill>
              </a:defRPr>
            </a:lvl5pPr>
            <a:lvl6pPr marL="2285888" indent="0">
              <a:buNone/>
              <a:defRPr sz="1600">
                <a:solidFill>
                  <a:schemeClr val="tx1">
                    <a:tint val="75000"/>
                  </a:schemeClr>
                </a:solidFill>
              </a:defRPr>
            </a:lvl6pPr>
            <a:lvl7pPr marL="2743064" indent="0">
              <a:buNone/>
              <a:defRPr sz="1600">
                <a:solidFill>
                  <a:schemeClr val="tx1">
                    <a:tint val="75000"/>
                  </a:schemeClr>
                </a:solidFill>
              </a:defRPr>
            </a:lvl7pPr>
            <a:lvl8pPr marL="3200243" indent="0">
              <a:buNone/>
              <a:defRPr sz="1600">
                <a:solidFill>
                  <a:schemeClr val="tx1">
                    <a:tint val="75000"/>
                  </a:schemeClr>
                </a:solidFill>
              </a:defRPr>
            </a:lvl8pPr>
            <a:lvl9pPr marL="3657420" indent="0">
              <a:buNone/>
              <a:defRPr sz="1600">
                <a:solidFill>
                  <a:schemeClr val="tx1">
                    <a:tint val="75000"/>
                  </a:schemeClr>
                </a:solidFill>
              </a:defRPr>
            </a:lvl9pPr>
          </a:lstStyle>
          <a:p>
            <a:pPr lvl="0"/>
            <a:r>
              <a:rPr lang="ja-JP" altLang="en-US"/>
              <a:t>マスター テキストの書式設定</a:t>
            </a:r>
          </a:p>
        </p:txBody>
      </p:sp>
      <p:sp>
        <p:nvSpPr>
          <p:cNvPr id="5" name="Footer Placeholder 4"/>
          <p:cNvSpPr>
            <a:spLocks noGrp="1"/>
          </p:cNvSpPr>
          <p:nvPr>
            <p:ph type="ftr" sz="quarter" idx="11"/>
          </p:nvPr>
        </p:nvSpPr>
        <p:spPr/>
        <p:txBody>
          <a:bodyPr/>
          <a:lstStyle/>
          <a:p>
            <a:r>
              <a:rPr lang="en-GB"/>
              <a:t>Presentation title  l  00 month 0000</a:t>
            </a:r>
          </a:p>
        </p:txBody>
      </p:sp>
      <p:sp>
        <p:nvSpPr>
          <p:cNvPr id="6" name="Slide Number Placeholder 5"/>
          <p:cNvSpPr>
            <a:spLocks noGrp="1"/>
          </p:cNvSpPr>
          <p:nvPr>
            <p:ph type="sldNum" sz="quarter" idx="12"/>
          </p:nvPr>
        </p:nvSpPr>
        <p:spPr/>
        <p:txBody>
          <a:bodyPr/>
          <a:lstStyle/>
          <a:p>
            <a:fld id="{B6DA55B2-71C7-D142-9718-47F3DB26F441}" type="slidenum">
              <a:rPr lang="en-GB" smtClean="0"/>
              <a:t>‹#›</a:t>
            </a:fld>
            <a:endParaRPr lang="en-GB"/>
          </a:p>
        </p:txBody>
      </p:sp>
      <p:sp>
        <p:nvSpPr>
          <p:cNvPr id="9" name="Rectangle 8"/>
          <p:cNvSpPr/>
          <p:nvPr/>
        </p:nvSpPr>
        <p:spPr>
          <a:xfrm>
            <a:off x="428400" y="4671000"/>
            <a:ext cx="360000" cy="27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sz="1800"/>
          </a:p>
        </p:txBody>
      </p:sp>
      <p:sp>
        <p:nvSpPr>
          <p:cNvPr id="15" name="Espace réservé du texte 14"/>
          <p:cNvSpPr>
            <a:spLocks noGrp="1"/>
          </p:cNvSpPr>
          <p:nvPr>
            <p:ph type="body" sz="quarter" idx="14"/>
          </p:nvPr>
        </p:nvSpPr>
        <p:spPr>
          <a:xfrm>
            <a:off x="928800" y="3981600"/>
            <a:ext cx="7772089" cy="218870"/>
          </a:xfrm>
        </p:spPr>
        <p:txBody>
          <a:bodyPr>
            <a:normAutofit/>
          </a:bodyPr>
          <a:lstStyle>
            <a:lvl1pPr marL="0" indent="0">
              <a:buNone/>
              <a:defRPr sz="1100" spc="51" baseline="0">
                <a:solidFill>
                  <a:srgbClr val="005483"/>
                </a:solidFill>
              </a:defRPr>
            </a:lvl1pPr>
          </a:lstStyle>
          <a:p>
            <a:pPr lvl="0"/>
            <a:r>
              <a:rPr lang="ja-JP" altLang="en-US"/>
              <a:t>マスター テキストの書式設定</a:t>
            </a:r>
          </a:p>
        </p:txBody>
      </p:sp>
      <p:cxnSp>
        <p:nvCxnSpPr>
          <p:cNvPr id="12" name="Connecteur droit 8">
            <a:extLst>
              <a:ext uri="{FF2B5EF4-FFF2-40B4-BE49-F238E27FC236}">
                <a16:creationId xmlns:a16="http://schemas.microsoft.com/office/drawing/2014/main" id="{373BB06B-E64D-7E43-B3D3-0BCA63FAD594}"/>
              </a:ext>
            </a:extLst>
          </p:cNvPr>
          <p:cNvCxnSpPr/>
          <p:nvPr userDrawn="1"/>
        </p:nvCxnSpPr>
        <p:spPr>
          <a:xfrm>
            <a:off x="607686" y="4856400"/>
            <a:ext cx="0" cy="88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Graphique 65">
            <a:extLst>
              <a:ext uri="{FF2B5EF4-FFF2-40B4-BE49-F238E27FC236}">
                <a16:creationId xmlns:a16="http://schemas.microsoft.com/office/drawing/2014/main" id="{3D920BCD-A9EB-616C-316D-6E74141210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56324" y="4588072"/>
            <a:ext cx="759600" cy="335222"/>
          </a:xfrm>
          <a:prstGeom prst="rect">
            <a:avLst/>
          </a:prstGeom>
        </p:spPr>
      </p:pic>
    </p:spTree>
    <p:extLst>
      <p:ext uri="{BB962C8B-B14F-4D97-AF65-F5344CB8AC3E}">
        <p14:creationId xmlns:p14="http://schemas.microsoft.com/office/powerpoint/2010/main" val="291643044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567"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399" y="428400"/>
            <a:ext cx="8287200" cy="349671"/>
          </a:xfrm>
          <a:prstGeom prst="rect">
            <a:avLst/>
          </a:prstGeom>
        </p:spPr>
        <p:txBody>
          <a:bodyPr vert="horz" lIns="0" tIns="0" rIns="0" bIns="0" rtlCol="0" anchor="t" anchorCtr="0">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28399" y="1040401"/>
            <a:ext cx="8287200" cy="3344399"/>
          </a:xfrm>
          <a:prstGeom prst="rect">
            <a:avLst/>
          </a:prstGeom>
        </p:spPr>
        <p:txBody>
          <a:bodyPr vert="horz" lIns="0" tIns="0" rIns="0" bIns="0" rtlCol="0">
            <a:no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3"/>
          </p:nvPr>
        </p:nvSpPr>
        <p:spPr>
          <a:xfrm>
            <a:off x="685117" y="4845600"/>
            <a:ext cx="5212196" cy="135000"/>
          </a:xfrm>
          <a:prstGeom prst="rect">
            <a:avLst/>
          </a:prstGeom>
        </p:spPr>
        <p:txBody>
          <a:bodyPr vert="horz" lIns="0" tIns="0" rIns="0" bIns="0" rtlCol="0" anchor="t" anchorCtr="0"/>
          <a:lstStyle>
            <a:lvl1pPr algn="l">
              <a:defRPr sz="700" spc="31" baseline="0">
                <a:solidFill>
                  <a:schemeClr val="tx1"/>
                </a:solidFill>
              </a:defRPr>
            </a:lvl1pPr>
          </a:lstStyle>
          <a:p>
            <a:r>
              <a:rPr lang="en-GB"/>
              <a:t>Presentation title  l  00 month 0000</a:t>
            </a:r>
          </a:p>
        </p:txBody>
      </p:sp>
      <p:sp>
        <p:nvSpPr>
          <p:cNvPr id="6" name="Slide Number Placeholder 5"/>
          <p:cNvSpPr>
            <a:spLocks noGrp="1"/>
          </p:cNvSpPr>
          <p:nvPr>
            <p:ph type="sldNum" sz="quarter" idx="4"/>
          </p:nvPr>
        </p:nvSpPr>
        <p:spPr>
          <a:xfrm>
            <a:off x="428399" y="4845600"/>
            <a:ext cx="180001" cy="135000"/>
          </a:xfrm>
          <a:prstGeom prst="rect">
            <a:avLst/>
          </a:prstGeom>
        </p:spPr>
        <p:txBody>
          <a:bodyPr vert="horz" lIns="0" tIns="0" rIns="0" bIns="0" rtlCol="0" anchor="t" anchorCtr="0"/>
          <a:lstStyle>
            <a:lvl1pPr algn="l">
              <a:defRPr sz="700">
                <a:solidFill>
                  <a:schemeClr val="tx1"/>
                </a:solidFill>
              </a:defRPr>
            </a:lvl1pPr>
          </a:lstStyle>
          <a:p>
            <a:fld id="{2B1C6FFC-D040-034F-8B69-20295064E64D}" type="slidenum">
              <a:rPr lang="fr-FR" smtClean="0"/>
              <a:pPr/>
              <a:t>‹#›</a:t>
            </a:fld>
            <a:endParaRPr lang="fr-FR" dirty="0"/>
          </a:p>
        </p:txBody>
      </p:sp>
      <p:sp>
        <p:nvSpPr>
          <p:cNvPr id="13" name="Rectangle 12"/>
          <p:cNvSpPr/>
          <p:nvPr/>
        </p:nvSpPr>
        <p:spPr>
          <a:xfrm>
            <a:off x="428400" y="4671000"/>
            <a:ext cx="360000" cy="27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800"/>
          </a:p>
        </p:txBody>
      </p:sp>
      <p:cxnSp>
        <p:nvCxnSpPr>
          <p:cNvPr id="11" name="Connecteur droit 8">
            <a:extLst>
              <a:ext uri="{FF2B5EF4-FFF2-40B4-BE49-F238E27FC236}">
                <a16:creationId xmlns:a16="http://schemas.microsoft.com/office/drawing/2014/main" id="{7F710BDB-A926-7747-A609-83D680A864E1}"/>
              </a:ext>
            </a:extLst>
          </p:cNvPr>
          <p:cNvCxnSpPr/>
          <p:nvPr userDrawn="1"/>
        </p:nvCxnSpPr>
        <p:spPr>
          <a:xfrm>
            <a:off x="607686" y="4856400"/>
            <a:ext cx="0" cy="88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Graphique 65">
            <a:extLst>
              <a:ext uri="{FF2B5EF4-FFF2-40B4-BE49-F238E27FC236}">
                <a16:creationId xmlns:a16="http://schemas.microsoft.com/office/drawing/2014/main" id="{598061B9-6267-F86B-2291-00A645681308}"/>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956324" y="4588072"/>
            <a:ext cx="759600" cy="335222"/>
          </a:xfrm>
          <a:prstGeom prst="rect">
            <a:avLst/>
          </a:prstGeom>
        </p:spPr>
      </p:pic>
    </p:spTree>
    <p:extLst>
      <p:ext uri="{BB962C8B-B14F-4D97-AF65-F5344CB8AC3E}">
        <p14:creationId xmlns:p14="http://schemas.microsoft.com/office/powerpoint/2010/main" val="50136239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697" r:id="rId7"/>
    <p:sldLayoutId id="2147483698" r:id="rId8"/>
    <p:sldLayoutId id="2147483699" r:id="rId9"/>
    <p:sldLayoutId id="2147483700" r:id="rId10"/>
    <p:sldLayoutId id="2147483701" r:id="rId11"/>
    <p:sldLayoutId id="2147483702" r:id="rId12"/>
  </p:sldLayoutIdLst>
  <p:hf hdr="0" dt="0"/>
  <p:txStyles>
    <p:titleStyle>
      <a:lvl1pPr algn="l" defTabSz="914355" rtl="0" eaLnBrk="1" latinLnBrk="0" hangingPunct="1">
        <a:lnSpc>
          <a:spcPct val="90000"/>
        </a:lnSpc>
        <a:spcBef>
          <a:spcPct val="0"/>
        </a:spcBef>
        <a:buNone/>
        <a:defRPr sz="2100" b="1" kern="1200" spc="51" baseline="0">
          <a:solidFill>
            <a:schemeClr val="tx1"/>
          </a:solidFill>
          <a:latin typeface="+mj-lt"/>
          <a:ea typeface="+mj-ea"/>
          <a:cs typeface="+mj-cs"/>
        </a:defRPr>
      </a:lvl1pPr>
    </p:titleStyle>
    <p:bodyStyle>
      <a:lvl1pPr marL="195263" indent="-188913" algn="l" defTabSz="914355" rtl="0" eaLnBrk="1" latinLnBrk="0" hangingPunct="1">
        <a:lnSpc>
          <a:spcPct val="100000"/>
        </a:lnSpc>
        <a:spcBef>
          <a:spcPts val="1000"/>
        </a:spcBef>
        <a:buClr>
          <a:schemeClr val="accent1"/>
        </a:buClr>
        <a:buSzPct val="130000"/>
        <a:buFont typeface="CambriaMath" charset="0"/>
        <a:buChar char="⎯"/>
        <a:tabLst/>
        <a:defRPr sz="1400" kern="1200">
          <a:solidFill>
            <a:srgbClr val="001C4B"/>
          </a:solidFill>
          <a:latin typeface="+mn-lt"/>
          <a:ea typeface="+mn-ea"/>
          <a:cs typeface="+mn-cs"/>
        </a:defRPr>
      </a:lvl1pPr>
      <a:lvl2pPr marL="365125" indent="-141288" algn="l" defTabSz="914355" rtl="0" eaLnBrk="1" latinLnBrk="0" hangingPunct="1">
        <a:lnSpc>
          <a:spcPct val="100000"/>
        </a:lnSpc>
        <a:spcBef>
          <a:spcPts val="500"/>
        </a:spcBef>
        <a:buClr>
          <a:schemeClr val="accent2"/>
        </a:buClr>
        <a:buFont typeface="CambriaMath" charset="0"/>
        <a:buChar char="⎯"/>
        <a:tabLst/>
        <a:defRPr sz="1200" kern="1200">
          <a:solidFill>
            <a:schemeClr val="bg2">
              <a:lumMod val="10000"/>
            </a:schemeClr>
          </a:solidFill>
          <a:latin typeface="+mn-lt"/>
          <a:ea typeface="+mn-ea"/>
          <a:cs typeface="+mn-cs"/>
        </a:defRPr>
      </a:lvl2pPr>
      <a:lvl3pPr marL="536575" indent="-125413" algn="l" defTabSz="914355" rtl="0" eaLnBrk="1" latinLnBrk="0" hangingPunct="1">
        <a:lnSpc>
          <a:spcPct val="100000"/>
        </a:lnSpc>
        <a:spcBef>
          <a:spcPts val="500"/>
        </a:spcBef>
        <a:buClr>
          <a:schemeClr val="accent2"/>
        </a:buClr>
        <a:buFont typeface="LucidaGrande-Bold" charset="0"/>
        <a:buChar char="⁃"/>
        <a:tabLst/>
        <a:defRPr sz="1000" kern="1200">
          <a:solidFill>
            <a:schemeClr val="bg2">
              <a:lumMod val="10000"/>
            </a:schemeClr>
          </a:solidFill>
          <a:latin typeface="+mn-lt"/>
          <a:ea typeface="+mn-ea"/>
          <a:cs typeface="+mn-cs"/>
        </a:defRPr>
      </a:lvl3pPr>
      <a:lvl4pPr marL="7938" indent="0" algn="l" defTabSz="914355" rtl="0" eaLnBrk="1" latinLnBrk="0" hangingPunct="1">
        <a:lnSpc>
          <a:spcPct val="100000"/>
        </a:lnSpc>
        <a:spcBef>
          <a:spcPts val="500"/>
        </a:spcBef>
        <a:buFont typeface="Arial" charset="0"/>
        <a:buNone/>
        <a:tabLst/>
        <a:defRPr sz="1000" kern="1200">
          <a:solidFill>
            <a:schemeClr val="accent4"/>
          </a:solidFill>
          <a:latin typeface="+mn-lt"/>
          <a:ea typeface="+mn-ea"/>
          <a:cs typeface="+mn-cs"/>
        </a:defRPr>
      </a:lvl4pPr>
      <a:lvl5pPr marL="7938" indent="0" algn="l" defTabSz="914355" rtl="0" eaLnBrk="1" latinLnBrk="0" hangingPunct="1">
        <a:lnSpc>
          <a:spcPct val="100000"/>
        </a:lnSpc>
        <a:spcBef>
          <a:spcPts val="500"/>
        </a:spcBef>
        <a:buFont typeface="Arial" charset="0"/>
        <a:buNone/>
        <a:tabLst/>
        <a:defRPr sz="1000" kern="1200">
          <a:solidFill>
            <a:schemeClr val="accent1"/>
          </a:solidFill>
          <a:latin typeface="+mn-lt"/>
          <a:ea typeface="+mn-ea"/>
          <a:cs typeface="+mn-cs"/>
        </a:defRPr>
      </a:lvl5pPr>
      <a:lvl6pPr marL="251447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3"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1"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8"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3" algn="l" defTabSz="914355" rtl="0" eaLnBrk="1" latinLnBrk="0" hangingPunct="1">
        <a:defRPr sz="1800" kern="1200">
          <a:solidFill>
            <a:schemeClr val="tx1"/>
          </a:solidFill>
          <a:latin typeface="+mn-lt"/>
          <a:ea typeface="+mn-ea"/>
          <a:cs typeface="+mn-cs"/>
        </a:defRPr>
      </a:lvl4pPr>
      <a:lvl5pPr marL="1828710" algn="l" defTabSz="914355" rtl="0" eaLnBrk="1" latinLnBrk="0" hangingPunct="1">
        <a:defRPr sz="1800" kern="1200">
          <a:solidFill>
            <a:schemeClr val="tx1"/>
          </a:solidFill>
          <a:latin typeface="+mn-lt"/>
          <a:ea typeface="+mn-ea"/>
          <a:cs typeface="+mn-cs"/>
        </a:defRPr>
      </a:lvl5pPr>
      <a:lvl6pPr marL="2285888"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3" algn="l" defTabSz="914355" rtl="0" eaLnBrk="1" latinLnBrk="0" hangingPunct="1">
        <a:defRPr sz="1800" kern="1200">
          <a:solidFill>
            <a:schemeClr val="tx1"/>
          </a:solidFill>
          <a:latin typeface="+mn-lt"/>
          <a:ea typeface="+mn-ea"/>
          <a:cs typeface="+mn-cs"/>
        </a:defRPr>
      </a:lvl8pPr>
      <a:lvl9pPr marL="3657420"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hart" Target="../charts/chart4.xml"/><Relationship Id="rId7" Type="http://schemas.openxmlformats.org/officeDocument/2006/relationships/image" Target="../media/image19.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chart" Target="../charts/chart6.xml"/><Relationship Id="rId4" Type="http://schemas.openxmlformats.org/officeDocument/2006/relationships/chart" Target="../charts/chart5.xml"/><Relationship Id="rId9" Type="http://schemas.openxmlformats.org/officeDocument/2006/relationships/image" Target="../media/image21.svg"/></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0BC5A-2156-0DEE-6F2E-97816D85BBE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53DCCDB-C2E4-F161-7422-1025EEAA2792}"/>
              </a:ext>
            </a:extLst>
          </p:cNvPr>
          <p:cNvSpPr>
            <a:spLocks noGrp="1"/>
          </p:cNvSpPr>
          <p:nvPr>
            <p:ph type="ctrTitle"/>
          </p:nvPr>
        </p:nvSpPr>
        <p:spPr>
          <a:xfrm>
            <a:off x="664299" y="2144276"/>
            <a:ext cx="6050011" cy="897682"/>
          </a:xfrm>
        </p:spPr>
        <p:txBody>
          <a:bodyPr/>
          <a:lstStyle/>
          <a:p>
            <a:pPr>
              <a:lnSpc>
                <a:spcPts val="3200"/>
              </a:lnSpc>
            </a:pPr>
            <a:r>
              <a:rPr lang="ja-JP" altLang="en-US" sz="3200" dirty="0">
                <a:solidFill>
                  <a:schemeClr val="bg1"/>
                </a:solidFill>
              </a:rPr>
              <a:t>欧州上場</a:t>
            </a:r>
            <a:r>
              <a:rPr lang="en-US" altLang="ja-JP" sz="3200" dirty="0">
                <a:solidFill>
                  <a:schemeClr val="bg1"/>
                </a:solidFill>
              </a:rPr>
              <a:t>ETF</a:t>
            </a:r>
            <a:r>
              <a:rPr lang="ja-JP" altLang="en-US" sz="3200" dirty="0">
                <a:solidFill>
                  <a:schemeClr val="bg1"/>
                </a:solidFill>
              </a:rPr>
              <a:t>が提供する</a:t>
            </a:r>
            <a:br>
              <a:rPr lang="en-US" altLang="ja-JP" sz="3200" dirty="0">
                <a:solidFill>
                  <a:schemeClr val="bg1"/>
                </a:solidFill>
              </a:rPr>
            </a:br>
            <a:r>
              <a:rPr lang="ja-JP" altLang="en-US" sz="3200" dirty="0">
                <a:solidFill>
                  <a:schemeClr val="bg1"/>
                </a:solidFill>
              </a:rPr>
              <a:t>幅広い選択肢</a:t>
            </a:r>
            <a:endParaRPr lang="en-GB" altLang="ja-JP" sz="3200" dirty="0">
              <a:solidFill>
                <a:schemeClr val="bg1"/>
              </a:solidFill>
            </a:endParaRPr>
          </a:p>
        </p:txBody>
      </p:sp>
      <p:sp>
        <p:nvSpPr>
          <p:cNvPr id="5" name="Subtitle 2">
            <a:extLst>
              <a:ext uri="{FF2B5EF4-FFF2-40B4-BE49-F238E27FC236}">
                <a16:creationId xmlns:a16="http://schemas.microsoft.com/office/drawing/2014/main" id="{6459BE6B-ACA3-EBFF-CFDF-11252B971A1D}"/>
              </a:ext>
            </a:extLst>
          </p:cNvPr>
          <p:cNvSpPr>
            <a:spLocks noGrp="1"/>
          </p:cNvSpPr>
          <p:nvPr>
            <p:ph type="subTitle" idx="1"/>
          </p:nvPr>
        </p:nvSpPr>
        <p:spPr>
          <a:xfrm>
            <a:off x="771794" y="3539447"/>
            <a:ext cx="5106493" cy="1831020"/>
          </a:xfrm>
        </p:spPr>
        <p:txBody>
          <a:bodyPr/>
          <a:lstStyle/>
          <a:p>
            <a:pPr fontAlgn="base"/>
            <a:r>
              <a:rPr lang="en-US" altLang="ja-JP" sz="1600" dirty="0">
                <a:solidFill>
                  <a:schemeClr val="bg1"/>
                </a:solidFill>
                <a:latin typeface="Noto Sans JP" panose="020B0200000000000000" pitchFamily="50" charset="-128"/>
                <a:ea typeface="Noto Sans JP" panose="020B0200000000000000" pitchFamily="50" charset="-128"/>
              </a:rPr>
              <a:t>Gaëtan Delculée, </a:t>
            </a:r>
          </a:p>
          <a:p>
            <a:pPr fontAlgn="base"/>
            <a:r>
              <a:rPr lang="en-US" altLang="ja-JP" sz="1600" dirty="0">
                <a:solidFill>
                  <a:schemeClr val="bg1"/>
                </a:solidFill>
                <a:latin typeface="Noto Sans JP" panose="020B0200000000000000" pitchFamily="50" charset="-128"/>
                <a:ea typeface="Noto Sans JP" panose="020B0200000000000000" pitchFamily="50" charset="-128"/>
              </a:rPr>
              <a:t>Global Head of ETF, Indexing &amp; Smart Beta Sales, Amundi</a:t>
            </a:r>
          </a:p>
          <a:p>
            <a:pPr fontAlgn="base"/>
            <a:br>
              <a:rPr lang="en-US" altLang="ja-JP" sz="1600" dirty="0">
                <a:solidFill>
                  <a:schemeClr val="bg1"/>
                </a:solidFill>
                <a:latin typeface="Noto Sans JP" panose="020B0200000000000000" pitchFamily="50" charset="-128"/>
                <a:ea typeface="Noto Sans JP" panose="020B0200000000000000" pitchFamily="50" charset="-128"/>
              </a:rPr>
            </a:br>
            <a:r>
              <a:rPr lang="ja-JP" altLang="en-US" sz="1600" dirty="0">
                <a:solidFill>
                  <a:schemeClr val="bg1"/>
                </a:solidFill>
                <a:latin typeface="Noto Sans JP" panose="020B0200000000000000" pitchFamily="50" charset="-128"/>
                <a:ea typeface="Noto Sans JP" panose="020B0200000000000000" pitchFamily="50" charset="-128"/>
              </a:rPr>
              <a:t>藤川 克己</a:t>
            </a:r>
            <a:r>
              <a:rPr lang="en-US" altLang="ja-JP" sz="1600" dirty="0">
                <a:solidFill>
                  <a:schemeClr val="bg1"/>
                </a:solidFill>
                <a:latin typeface="Noto Sans JP" panose="020B0200000000000000" pitchFamily="50" charset="-128"/>
                <a:ea typeface="Noto Sans JP" panose="020B0200000000000000" pitchFamily="50" charset="-128"/>
              </a:rPr>
              <a:t>, </a:t>
            </a:r>
          </a:p>
          <a:p>
            <a:pPr fontAlgn="base"/>
            <a:r>
              <a:rPr lang="ja-JP" altLang="en-US" sz="1600" b="1" dirty="0">
                <a:solidFill>
                  <a:schemeClr val="bg1"/>
                </a:solidFill>
                <a:latin typeface="Noto Sans JP" panose="020B0200000000000000" pitchFamily="50" charset="-128"/>
                <a:ea typeface="Noto Sans JP" panose="020B0200000000000000" pitchFamily="50" charset="-128"/>
              </a:rPr>
              <a:t>アムンディ・ジャパン 代表取締役社長 兼 </a:t>
            </a:r>
            <a:r>
              <a:rPr lang="en-US" altLang="ja-JP" sz="1600" b="1" dirty="0">
                <a:solidFill>
                  <a:schemeClr val="bg1"/>
                </a:solidFill>
                <a:latin typeface="Noto Sans JP" panose="020B0200000000000000" pitchFamily="50" charset="-128"/>
                <a:ea typeface="Noto Sans JP" panose="020B0200000000000000" pitchFamily="50" charset="-128"/>
              </a:rPr>
              <a:t>CEO</a:t>
            </a:r>
          </a:p>
        </p:txBody>
      </p:sp>
      <p:sp>
        <p:nvSpPr>
          <p:cNvPr id="10" name="Text Placeholder 4">
            <a:extLst>
              <a:ext uri="{FF2B5EF4-FFF2-40B4-BE49-F238E27FC236}">
                <a16:creationId xmlns:a16="http://schemas.microsoft.com/office/drawing/2014/main" id="{8CEA9A0C-FCE3-9F8D-BEBB-0D903F948919}"/>
              </a:ext>
            </a:extLst>
          </p:cNvPr>
          <p:cNvSpPr>
            <a:spLocks noGrp="1"/>
          </p:cNvSpPr>
          <p:nvPr>
            <p:ph type="body" sz="quarter" idx="11"/>
          </p:nvPr>
        </p:nvSpPr>
        <p:spPr>
          <a:xfrm>
            <a:off x="771794" y="5338683"/>
            <a:ext cx="3977371" cy="258165"/>
          </a:xfrm>
        </p:spPr>
        <p:txBody>
          <a:bodyPr/>
          <a:lstStyle/>
          <a:p>
            <a:r>
              <a:rPr lang="ja-JP" altLang="en-US" sz="1200" dirty="0">
                <a:solidFill>
                  <a:schemeClr val="bg1"/>
                </a:solidFill>
              </a:rPr>
              <a:t>第</a:t>
            </a:r>
            <a:r>
              <a:rPr lang="en-US" altLang="ja-JP" sz="1200" dirty="0">
                <a:solidFill>
                  <a:schemeClr val="bg1"/>
                </a:solidFill>
              </a:rPr>
              <a:t>17</a:t>
            </a:r>
            <a:r>
              <a:rPr lang="ja-JP" altLang="en-US" sz="1200" dirty="0">
                <a:solidFill>
                  <a:schemeClr val="bg1"/>
                </a:solidFill>
              </a:rPr>
              <a:t>回</a:t>
            </a:r>
            <a:r>
              <a:rPr lang="en-US" altLang="ja-JP" sz="1200" dirty="0">
                <a:solidFill>
                  <a:schemeClr val="bg1"/>
                </a:solidFill>
              </a:rPr>
              <a:t>ETF</a:t>
            </a:r>
            <a:r>
              <a:rPr lang="ja-JP" altLang="en-US" sz="1200" dirty="0">
                <a:solidFill>
                  <a:schemeClr val="bg1"/>
                </a:solidFill>
              </a:rPr>
              <a:t>コンファレンス</a:t>
            </a:r>
            <a:r>
              <a:rPr lang="en-GB" altLang="ja-JP" sz="1200" dirty="0">
                <a:solidFill>
                  <a:schemeClr val="bg1"/>
                </a:solidFill>
              </a:rPr>
              <a:t>,2025</a:t>
            </a:r>
            <a:r>
              <a:rPr lang="ja-JP" altLang="en-US" sz="1200" dirty="0">
                <a:solidFill>
                  <a:schemeClr val="bg1"/>
                </a:solidFill>
              </a:rPr>
              <a:t>年</a:t>
            </a:r>
            <a:r>
              <a:rPr lang="en-US" altLang="ja-JP" sz="1200" dirty="0">
                <a:solidFill>
                  <a:schemeClr val="bg1"/>
                </a:solidFill>
              </a:rPr>
              <a:t>6</a:t>
            </a:r>
            <a:r>
              <a:rPr lang="ja-JP" altLang="en-US" sz="1200" dirty="0">
                <a:solidFill>
                  <a:schemeClr val="bg1"/>
                </a:solidFill>
              </a:rPr>
              <a:t>月</a:t>
            </a:r>
            <a:r>
              <a:rPr lang="en-US" altLang="ja-JP" sz="1200" dirty="0">
                <a:solidFill>
                  <a:schemeClr val="bg1"/>
                </a:solidFill>
              </a:rPr>
              <a:t>4</a:t>
            </a:r>
            <a:r>
              <a:rPr lang="ja-JP" altLang="en-US" sz="1200" dirty="0">
                <a:solidFill>
                  <a:schemeClr val="bg1"/>
                </a:solidFill>
              </a:rPr>
              <a:t>日</a:t>
            </a:r>
            <a:endParaRPr lang="en-GB" sz="1200" dirty="0">
              <a:solidFill>
                <a:schemeClr val="bg1"/>
              </a:solidFill>
            </a:endParaRPr>
          </a:p>
        </p:txBody>
      </p:sp>
    </p:spTree>
    <p:extLst>
      <p:ext uri="{BB962C8B-B14F-4D97-AF65-F5344CB8AC3E}">
        <p14:creationId xmlns:p14="http://schemas.microsoft.com/office/powerpoint/2010/main" val="1135807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FBC88-359B-E0E3-52A1-C929D6E89AC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4AC9349-8B12-5A3A-8134-E5123A8087C9}"/>
              </a:ext>
            </a:extLst>
          </p:cNvPr>
          <p:cNvSpPr>
            <a:spLocks noGrp="1"/>
          </p:cNvSpPr>
          <p:nvPr>
            <p:ph type="title"/>
          </p:nvPr>
        </p:nvSpPr>
        <p:spPr/>
        <p:txBody>
          <a:bodyPr>
            <a:normAutofit/>
          </a:bodyPr>
          <a:lstStyle/>
          <a:p>
            <a:r>
              <a:rPr lang="ja-JP" altLang="en-US" dirty="0"/>
              <a:t>欧州のシンセティック</a:t>
            </a:r>
            <a:r>
              <a:rPr lang="en-US" altLang="ja-JP" dirty="0"/>
              <a:t>ETF</a:t>
            </a:r>
            <a:r>
              <a:rPr lang="ja-JP" altLang="en-US" dirty="0"/>
              <a:t>市場 </a:t>
            </a:r>
            <a:r>
              <a:rPr lang="en-GB" altLang="ja-JP" dirty="0"/>
              <a:t>– </a:t>
            </a:r>
            <a:r>
              <a:rPr lang="ja-JP" altLang="en-US" dirty="0"/>
              <a:t>アムンディの強み</a:t>
            </a:r>
            <a:endParaRPr lang="en-GB" noProof="0" dirty="0"/>
          </a:p>
        </p:txBody>
      </p:sp>
      <p:sp>
        <p:nvSpPr>
          <p:cNvPr id="5" name="Espace réservé du numéro de diapositive 4">
            <a:extLst>
              <a:ext uri="{FF2B5EF4-FFF2-40B4-BE49-F238E27FC236}">
                <a16:creationId xmlns:a16="http://schemas.microsoft.com/office/drawing/2014/main" id="{2CD0925B-706E-9A84-7728-B20BAC6568A1}"/>
              </a:ext>
            </a:extLst>
          </p:cNvPr>
          <p:cNvSpPr>
            <a:spLocks noGrp="1"/>
          </p:cNvSpPr>
          <p:nvPr>
            <p:ph type="sldNum" sz="quarter" idx="12"/>
          </p:nvPr>
        </p:nvSpPr>
        <p:spPr>
          <a:xfrm>
            <a:off x="428399" y="4845600"/>
            <a:ext cx="180001" cy="135000"/>
          </a:xfrm>
        </p:spPr>
        <p:txBody>
          <a:bodyPr/>
          <a:lstStyle/>
          <a:p>
            <a:fld id="{2B1C6FFC-D040-034F-8B69-20295064E64D}" type="slidenum">
              <a:rPr lang="fr-FR" smtClean="0"/>
              <a:t>10</a:t>
            </a:fld>
            <a:endParaRPr lang="fr-FR" dirty="0"/>
          </a:p>
        </p:txBody>
      </p:sp>
      <p:sp>
        <p:nvSpPr>
          <p:cNvPr id="11" name="Rectangle 52">
            <a:extLst>
              <a:ext uri="{FF2B5EF4-FFF2-40B4-BE49-F238E27FC236}">
                <a16:creationId xmlns:a16="http://schemas.microsoft.com/office/drawing/2014/main" id="{E8241C37-A50E-486E-10A4-E7DE5BEFA9AC}"/>
              </a:ext>
            </a:extLst>
          </p:cNvPr>
          <p:cNvSpPr/>
          <p:nvPr/>
        </p:nvSpPr>
        <p:spPr>
          <a:xfrm>
            <a:off x="0" y="861297"/>
            <a:ext cx="9144000" cy="3223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Arial" panose="020B0604020202020204"/>
            </a:endParaRPr>
          </a:p>
        </p:txBody>
      </p:sp>
      <p:sp>
        <p:nvSpPr>
          <p:cNvPr id="3" name="Espace réservé du texte 4">
            <a:extLst>
              <a:ext uri="{FF2B5EF4-FFF2-40B4-BE49-F238E27FC236}">
                <a16:creationId xmlns:a16="http://schemas.microsoft.com/office/drawing/2014/main" id="{4F72207F-B40D-2C97-1EDD-91FC17F0D181}"/>
              </a:ext>
            </a:extLst>
          </p:cNvPr>
          <p:cNvSpPr>
            <a:spLocks noGrp="1"/>
          </p:cNvSpPr>
          <p:nvPr>
            <p:ph type="body" sz="quarter" idx="13"/>
          </p:nvPr>
        </p:nvSpPr>
        <p:spPr>
          <a:xfrm>
            <a:off x="685117" y="4140054"/>
            <a:ext cx="7285403" cy="200977"/>
          </a:xfrm>
        </p:spPr>
        <p:txBody>
          <a:bodyPr>
            <a:normAutofit/>
          </a:bodyPr>
          <a:lstStyle/>
          <a:p>
            <a:r>
              <a:rPr lang="en-GB" sz="900" spc="-30" dirty="0">
                <a:solidFill>
                  <a:schemeClr val="bg1">
                    <a:lumMod val="50000"/>
                  </a:schemeClr>
                </a:solidFill>
              </a:rPr>
              <a:t>Source: Amundi, ETC included, as of 19 May 2025. Information given for indicative purposes only, may change without prior notice. </a:t>
            </a:r>
          </a:p>
        </p:txBody>
      </p:sp>
      <p:sp>
        <p:nvSpPr>
          <p:cNvPr id="6" name="Rectangle 4">
            <a:extLst>
              <a:ext uri="{FF2B5EF4-FFF2-40B4-BE49-F238E27FC236}">
                <a16:creationId xmlns:a16="http://schemas.microsoft.com/office/drawing/2014/main" id="{4A6E2C05-5FC3-F50C-6AB7-E18563C7C540}"/>
              </a:ext>
            </a:extLst>
          </p:cNvPr>
          <p:cNvSpPr/>
          <p:nvPr/>
        </p:nvSpPr>
        <p:spPr>
          <a:xfrm>
            <a:off x="539433" y="1232187"/>
            <a:ext cx="8063994" cy="1655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srgbClr val="FFFFFF"/>
              </a:solidFill>
              <a:effectLst/>
              <a:uLnTx/>
              <a:uFillTx/>
              <a:latin typeface="Arial" panose="020B0604020202020204" pitchFamily="34" charset="0"/>
              <a:ea typeface="+mn-ea"/>
              <a:cs typeface="+mn-cs"/>
            </a:endParaRPr>
          </a:p>
        </p:txBody>
      </p:sp>
      <p:sp>
        <p:nvSpPr>
          <p:cNvPr id="7" name="Rectangle 5">
            <a:extLst>
              <a:ext uri="{FF2B5EF4-FFF2-40B4-BE49-F238E27FC236}">
                <a16:creationId xmlns:a16="http://schemas.microsoft.com/office/drawing/2014/main" id="{BB605EFD-B405-7251-7834-5A4AC402BECD}"/>
              </a:ext>
            </a:extLst>
          </p:cNvPr>
          <p:cNvSpPr/>
          <p:nvPr/>
        </p:nvSpPr>
        <p:spPr>
          <a:xfrm>
            <a:off x="539559" y="2991228"/>
            <a:ext cx="8064248" cy="1514231"/>
          </a:xfrm>
          <a:prstGeom prst="rect">
            <a:avLst/>
          </a:prstGeom>
          <a:solidFill>
            <a:srgbClr val="CE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Connector 33">
            <a:extLst>
              <a:ext uri="{FF2B5EF4-FFF2-40B4-BE49-F238E27FC236}">
                <a16:creationId xmlns:a16="http://schemas.microsoft.com/office/drawing/2014/main" id="{89EB627B-9818-FB4B-EA8D-6D57C7EF29D5}"/>
              </a:ext>
            </a:extLst>
          </p:cNvPr>
          <p:cNvCxnSpPr>
            <a:cxnSpLocks/>
          </p:cNvCxnSpPr>
          <p:nvPr/>
        </p:nvCxnSpPr>
        <p:spPr>
          <a:xfrm>
            <a:off x="7177781" y="3110112"/>
            <a:ext cx="0" cy="400015"/>
          </a:xfrm>
          <a:prstGeom prst="line">
            <a:avLst/>
          </a:prstGeom>
          <a:ln w="12700">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Rounded Rectangle 5">
            <a:extLst>
              <a:ext uri="{FF2B5EF4-FFF2-40B4-BE49-F238E27FC236}">
                <a16:creationId xmlns:a16="http://schemas.microsoft.com/office/drawing/2014/main" id="{EE41C98E-912C-9FDC-CE30-2C4AF10769FB}"/>
              </a:ext>
            </a:extLst>
          </p:cNvPr>
          <p:cNvSpPr/>
          <p:nvPr/>
        </p:nvSpPr>
        <p:spPr>
          <a:xfrm>
            <a:off x="5988210" y="3205075"/>
            <a:ext cx="2272462" cy="1254162"/>
          </a:xfrm>
          <a:prstGeom prst="roundRect">
            <a:avLst>
              <a:gd name="adj" fmla="val 8903"/>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54000" rIns="36000" bIns="54000" rtlCol="0" anchor="ctr">
            <a:noAutofit/>
          </a:bodyPr>
          <a:lstStyle/>
          <a:p>
            <a:pPr fontAlgn="base">
              <a:lnSpc>
                <a:spcPts val="1400"/>
              </a:lnSpc>
              <a:spcBef>
                <a:spcPts val="400"/>
              </a:spcBef>
              <a:spcAft>
                <a:spcPct val="0"/>
              </a:spcAft>
              <a:buClr>
                <a:srgbClr val="00B0F0"/>
              </a:buClr>
              <a:buSzPct val="100000"/>
              <a:defRPr/>
            </a:pPr>
            <a:endParaRPr lang="en-GB" sz="1100" spc="-10" dirty="0">
              <a:solidFill>
                <a:schemeClr val="bg1">
                  <a:lumMod val="50000"/>
                </a:schemeClr>
              </a:solidFill>
              <a:latin typeface="Noto Sans JP" panose="020B0200000000000000" pitchFamily="50" charset="-128"/>
              <a:ea typeface="Noto Sans JP" panose="020B0200000000000000" pitchFamily="50" charset="-128"/>
              <a:cs typeface="Arial" panose="020B0604020202020204" pitchFamily="34" charset="0"/>
            </a:endParaRPr>
          </a:p>
        </p:txBody>
      </p:sp>
      <p:cxnSp>
        <p:nvCxnSpPr>
          <p:cNvPr id="18" name="Straight Connector 33">
            <a:extLst>
              <a:ext uri="{FF2B5EF4-FFF2-40B4-BE49-F238E27FC236}">
                <a16:creationId xmlns:a16="http://schemas.microsoft.com/office/drawing/2014/main" id="{703D6B32-EE74-3327-63AF-D4BDAFC02C23}"/>
              </a:ext>
            </a:extLst>
          </p:cNvPr>
          <p:cNvCxnSpPr>
            <a:cxnSpLocks/>
          </p:cNvCxnSpPr>
          <p:nvPr/>
        </p:nvCxnSpPr>
        <p:spPr>
          <a:xfrm>
            <a:off x="4652707" y="3110112"/>
            <a:ext cx="0" cy="400015"/>
          </a:xfrm>
          <a:prstGeom prst="line">
            <a:avLst/>
          </a:prstGeom>
          <a:ln w="12700">
            <a:solidFill>
              <a:srgbClr val="005483"/>
            </a:solidFill>
            <a:prstDash val="sysDot"/>
          </a:ln>
        </p:spPr>
        <p:style>
          <a:lnRef idx="1">
            <a:schemeClr val="accent1"/>
          </a:lnRef>
          <a:fillRef idx="0">
            <a:schemeClr val="accent1"/>
          </a:fillRef>
          <a:effectRef idx="0">
            <a:schemeClr val="accent1"/>
          </a:effectRef>
          <a:fontRef idx="minor">
            <a:schemeClr val="tx1"/>
          </a:fontRef>
        </p:style>
      </p:cxnSp>
      <p:sp>
        <p:nvSpPr>
          <p:cNvPr id="19" name="Rounded Rectangle 5">
            <a:extLst>
              <a:ext uri="{FF2B5EF4-FFF2-40B4-BE49-F238E27FC236}">
                <a16:creationId xmlns:a16="http://schemas.microsoft.com/office/drawing/2014/main" id="{935529D9-6545-E77B-96DD-F90D087F2770}"/>
              </a:ext>
            </a:extLst>
          </p:cNvPr>
          <p:cNvSpPr/>
          <p:nvPr/>
        </p:nvSpPr>
        <p:spPr>
          <a:xfrm>
            <a:off x="3463136" y="3205075"/>
            <a:ext cx="2272462" cy="1254162"/>
          </a:xfrm>
          <a:prstGeom prst="roundRect">
            <a:avLst>
              <a:gd name="adj" fmla="val 8903"/>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54000" rIns="36000" bIns="54000" rtlCol="0" anchor="ctr">
            <a:noAutofit/>
          </a:bodyPr>
          <a:lstStyle/>
          <a:p>
            <a:pPr marL="135695" lvl="1"/>
            <a:endParaRPr lang="en-GB" b="1" dirty="0">
              <a:solidFill>
                <a:srgbClr val="878787"/>
              </a:solidFill>
            </a:endParaRPr>
          </a:p>
        </p:txBody>
      </p:sp>
      <p:cxnSp>
        <p:nvCxnSpPr>
          <p:cNvPr id="20" name="Straight Connector 33">
            <a:extLst>
              <a:ext uri="{FF2B5EF4-FFF2-40B4-BE49-F238E27FC236}">
                <a16:creationId xmlns:a16="http://schemas.microsoft.com/office/drawing/2014/main" id="{D0B047FB-CADF-771F-855C-08A64C5CA786}"/>
              </a:ext>
            </a:extLst>
          </p:cNvPr>
          <p:cNvCxnSpPr>
            <a:cxnSpLocks/>
          </p:cNvCxnSpPr>
          <p:nvPr/>
        </p:nvCxnSpPr>
        <p:spPr>
          <a:xfrm>
            <a:off x="2103581" y="3110112"/>
            <a:ext cx="0" cy="400015"/>
          </a:xfrm>
          <a:prstGeom prst="line">
            <a:avLst/>
          </a:prstGeom>
          <a:ln w="12700">
            <a:solidFill>
              <a:srgbClr val="0073A3"/>
            </a:solidFill>
            <a:prstDash val="sysDot"/>
          </a:ln>
        </p:spPr>
        <p:style>
          <a:lnRef idx="1">
            <a:schemeClr val="accent1"/>
          </a:lnRef>
          <a:fillRef idx="0">
            <a:schemeClr val="accent1"/>
          </a:fillRef>
          <a:effectRef idx="0">
            <a:schemeClr val="accent1"/>
          </a:effectRef>
          <a:fontRef idx="minor">
            <a:schemeClr val="tx1"/>
          </a:fontRef>
        </p:style>
      </p:cxnSp>
      <p:sp>
        <p:nvSpPr>
          <p:cNvPr id="21" name="Rounded Rectangle 5">
            <a:extLst>
              <a:ext uri="{FF2B5EF4-FFF2-40B4-BE49-F238E27FC236}">
                <a16:creationId xmlns:a16="http://schemas.microsoft.com/office/drawing/2014/main" id="{ADB1AD2C-87CE-4F16-50EC-A04AF7AC5791}"/>
              </a:ext>
            </a:extLst>
          </p:cNvPr>
          <p:cNvSpPr/>
          <p:nvPr/>
        </p:nvSpPr>
        <p:spPr>
          <a:xfrm>
            <a:off x="914010" y="3205075"/>
            <a:ext cx="2272462" cy="1254162"/>
          </a:xfrm>
          <a:prstGeom prst="roundRect">
            <a:avLst>
              <a:gd name="adj" fmla="val 8903"/>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54000" rIns="36000" bIns="54000" rtlCol="0" anchor="ctr">
            <a:noAutofit/>
          </a:bodyPr>
          <a:lstStyle/>
          <a:p>
            <a:pPr marL="135695" lvl="1"/>
            <a:endParaRPr lang="en-GB" b="1" dirty="0">
              <a:solidFill>
                <a:srgbClr val="878787"/>
              </a:solidFill>
            </a:endParaRPr>
          </a:p>
        </p:txBody>
      </p:sp>
      <p:sp>
        <p:nvSpPr>
          <p:cNvPr id="22" name="Cube 18">
            <a:extLst>
              <a:ext uri="{FF2B5EF4-FFF2-40B4-BE49-F238E27FC236}">
                <a16:creationId xmlns:a16="http://schemas.microsoft.com/office/drawing/2014/main" id="{7646640D-A211-F5F3-748A-C426D00F6931}"/>
              </a:ext>
            </a:extLst>
          </p:cNvPr>
          <p:cNvSpPr/>
          <p:nvPr/>
        </p:nvSpPr>
        <p:spPr>
          <a:xfrm>
            <a:off x="829354" y="2564185"/>
            <a:ext cx="2410461" cy="555171"/>
          </a:xfrm>
          <a:prstGeom prst="cube">
            <a:avLst>
              <a:gd name="adj" fmla="val 13886"/>
            </a:avLst>
          </a:prstGeom>
          <a:solidFill>
            <a:srgbClr val="1596C8"/>
          </a:solidFill>
          <a:ln>
            <a:noFill/>
          </a:ln>
          <a:effectLst>
            <a:outerShdw blurRad="1270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400" b="1" dirty="0">
                <a:solidFill>
                  <a:srgbClr val="FFFFFF"/>
                </a:solidFill>
                <a:latin typeface="Arial" panose="020B0604020202020204" pitchFamily="34" charset="0"/>
              </a:rPr>
              <a:t>リーダーシップ</a:t>
            </a:r>
            <a:endParaRPr kumimoji="0" lang="en-GB" sz="1400" b="1" i="0" u="none" strike="noStrike" kern="1200" cap="none" spc="0" normalizeH="0" baseline="0" dirty="0">
              <a:ln>
                <a:noFill/>
              </a:ln>
              <a:solidFill>
                <a:srgbClr val="FFFFFF"/>
              </a:solidFill>
              <a:effectLst/>
              <a:uLnTx/>
              <a:uFillTx/>
              <a:latin typeface="Arial" panose="020B0604020202020204" pitchFamily="34" charset="0"/>
              <a:ea typeface="+mn-ea"/>
              <a:cs typeface="+mn-cs"/>
            </a:endParaRPr>
          </a:p>
        </p:txBody>
      </p:sp>
      <p:sp>
        <p:nvSpPr>
          <p:cNvPr id="23" name="Cube 19">
            <a:extLst>
              <a:ext uri="{FF2B5EF4-FFF2-40B4-BE49-F238E27FC236}">
                <a16:creationId xmlns:a16="http://schemas.microsoft.com/office/drawing/2014/main" id="{CBCE88A7-35CD-5E3F-4D64-3AB011C0D0C3}"/>
              </a:ext>
            </a:extLst>
          </p:cNvPr>
          <p:cNvSpPr/>
          <p:nvPr/>
        </p:nvSpPr>
        <p:spPr>
          <a:xfrm>
            <a:off x="3366452" y="2561556"/>
            <a:ext cx="2410461" cy="555171"/>
          </a:xfrm>
          <a:prstGeom prst="cube">
            <a:avLst>
              <a:gd name="adj" fmla="val 13886"/>
            </a:avLst>
          </a:prstGeom>
          <a:solidFill>
            <a:srgbClr val="0073A3"/>
          </a:solidFill>
          <a:ln>
            <a:noFill/>
          </a:ln>
          <a:effectLst>
            <a:outerShdw blurRad="1270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400" b="1" dirty="0">
                <a:solidFill>
                  <a:srgbClr val="FFFFFF"/>
                </a:solidFill>
                <a:latin typeface="Arial" panose="020B0604020202020204" pitchFamily="34" charset="0"/>
              </a:rPr>
              <a:t>強固な運用基盤</a:t>
            </a:r>
            <a:endParaRPr kumimoji="0" lang="en-GB" sz="1400" b="1" i="0" u="none" strike="noStrike" kern="1200" cap="none" spc="0" normalizeH="0" baseline="0" dirty="0">
              <a:ln>
                <a:noFill/>
              </a:ln>
              <a:solidFill>
                <a:srgbClr val="FFFFFF"/>
              </a:solidFill>
              <a:effectLst/>
              <a:uLnTx/>
              <a:uFillTx/>
              <a:latin typeface="Arial" panose="020B0604020202020204" pitchFamily="34" charset="0"/>
              <a:ea typeface="+mn-ea"/>
              <a:cs typeface="+mn-cs"/>
            </a:endParaRPr>
          </a:p>
        </p:txBody>
      </p:sp>
      <p:sp>
        <p:nvSpPr>
          <p:cNvPr id="44" name="TextBox 3">
            <a:extLst>
              <a:ext uri="{FF2B5EF4-FFF2-40B4-BE49-F238E27FC236}">
                <a16:creationId xmlns:a16="http://schemas.microsoft.com/office/drawing/2014/main" id="{E2C8F106-04AE-557A-2DE2-424B76458A4C}"/>
              </a:ext>
            </a:extLst>
          </p:cNvPr>
          <p:cNvSpPr txBox="1"/>
          <p:nvPr/>
        </p:nvSpPr>
        <p:spPr>
          <a:xfrm>
            <a:off x="1866900" y="1066327"/>
            <a:ext cx="5416211" cy="958446"/>
          </a:xfrm>
          <a:prstGeom prst="roundRect">
            <a:avLst/>
          </a:prstGeom>
          <a:solidFill>
            <a:schemeClr val="bg1"/>
          </a:solidFill>
          <a:ln w="9525" cap="flat" cmpd="sng" algn="ctr">
            <a:noFill/>
            <a:prstDash val="solid"/>
            <a:round/>
            <a:headEnd type="none" w="med" len="med"/>
            <a:tailEnd type="none" w="med" len="med"/>
          </a:ln>
          <a:effectLst>
            <a:outerShdw blurRad="76200" dist="25400" dir="2700000" algn="tl" rotWithShape="0">
              <a:prstClr val="black">
                <a:alpha val="20000"/>
              </a:prstClr>
            </a:outerShdw>
          </a:effectLst>
        </p:spPr>
        <p:txBody>
          <a:bodyPr rot="0" spcFirstLastPara="0" vertOverflow="overflow" horzOverflow="overflow" vert="horz" wrap="square" lIns="144000" tIns="0" rIns="108000" bIns="0" numCol="1" spcCol="0" rtlCol="0" fromWordArt="0" anchor="ctr" anchorCtr="0" forceAA="0" compatLnSpc="1">
            <a:prstTxWarp prst="textNoShape">
              <a:avLst/>
            </a:prstTxWarp>
            <a:noAutofit/>
          </a:bodyPr>
          <a:lstStyle>
            <a:defPPr>
              <a:defRPr lang="fr-FR"/>
            </a:defPPr>
            <a:lvl1pPr marL="171450" marR="0" indent="-171450" algn="just" defTabSz="914400" eaLnBrk="0" fontAlgn="base" hangingPunct="0">
              <a:lnSpc>
                <a:spcPct val="85000"/>
              </a:lnSpc>
              <a:spcBef>
                <a:spcPct val="0"/>
              </a:spcBef>
              <a:spcAft>
                <a:spcPct val="0"/>
              </a:spcAft>
              <a:buClrTx/>
              <a:buSzTx/>
              <a:buFont typeface="Wingdings" panose="05000000000000000000" pitchFamily="2" charset="2"/>
              <a:buChar char="§"/>
              <a:tabLst/>
              <a:defRPr kumimoji="0" sz="1600" b="1" i="0" u="none" strike="noStrike" cap="none" normalizeH="0" baseline="0">
                <a:ln>
                  <a:noFill/>
                </a:ln>
                <a:solidFill>
                  <a:srgbClr val="002060"/>
                </a:solidFill>
                <a:effectLst/>
                <a:latin typeface="Arial" charset="0"/>
              </a:defRPr>
            </a:lvl1pPr>
          </a:lstStyle>
          <a:p>
            <a:pPr marL="0" lvl="2" eaLnBrk="0" hangingPunct="0">
              <a:spcAft>
                <a:spcPts val="600"/>
              </a:spcAft>
              <a:buClr>
                <a:schemeClr val="accent1"/>
              </a:buClr>
              <a:defRPr/>
            </a:pPr>
            <a:endParaRPr lang="en-GB" sz="1000" dirty="0">
              <a:solidFill>
                <a:schemeClr val="bg1">
                  <a:lumMod val="50000"/>
                </a:schemeClr>
              </a:solidFill>
              <a:latin typeface="Noto Sans JP" panose="020B0200000000000000" pitchFamily="50" charset="-128"/>
              <a:ea typeface="Noto Sans JP" panose="020B0200000000000000" pitchFamily="50" charset="-128"/>
            </a:endParaRPr>
          </a:p>
        </p:txBody>
      </p:sp>
      <p:sp>
        <p:nvSpPr>
          <p:cNvPr id="45" name="Rectangle 22">
            <a:extLst>
              <a:ext uri="{FF2B5EF4-FFF2-40B4-BE49-F238E27FC236}">
                <a16:creationId xmlns:a16="http://schemas.microsoft.com/office/drawing/2014/main" id="{B28BBD66-90B0-6E1E-3272-2FE542CEBC5C}"/>
              </a:ext>
            </a:extLst>
          </p:cNvPr>
          <p:cNvSpPr/>
          <p:nvPr/>
        </p:nvSpPr>
        <p:spPr>
          <a:xfrm>
            <a:off x="3844278" y="1161150"/>
            <a:ext cx="1725048" cy="780252"/>
          </a:xfrm>
          <a:prstGeom prst="rect">
            <a:avLst/>
          </a:prstGeom>
        </p:spPr>
        <p:txBody>
          <a:bodyPr wrap="square" lIns="0" tIns="0" rIns="0" bIns="0">
            <a:noAutofit/>
          </a:bodyPr>
          <a:lstStyle/>
          <a:p>
            <a:pPr algn="ctr" defTabSz="181848"/>
            <a:r>
              <a:rPr lang="en-GB" sz="2800" b="1" dirty="0">
                <a:solidFill>
                  <a:srgbClr val="00C3F1"/>
                </a:solidFill>
                <a:latin typeface="Noto Sans JP" panose="020B0200000000000000" pitchFamily="50" charset="-128"/>
                <a:ea typeface="Noto Sans JP" panose="020B0200000000000000" pitchFamily="50" charset="-128"/>
              </a:rPr>
              <a:t>950</a:t>
            </a:r>
            <a:r>
              <a:rPr lang="ja-JP" altLang="en-US" sz="2200" b="1" dirty="0">
                <a:solidFill>
                  <a:srgbClr val="00C3F1"/>
                </a:solidFill>
                <a:latin typeface="Noto Sans JP" panose="020B0200000000000000" pitchFamily="50" charset="-128"/>
                <a:ea typeface="Noto Sans JP" panose="020B0200000000000000" pitchFamily="50" charset="-128"/>
              </a:rPr>
              <a:t>億</a:t>
            </a:r>
            <a:r>
              <a:rPr lang="ja-JP" altLang="en-US" sz="2000" b="1" dirty="0">
                <a:solidFill>
                  <a:srgbClr val="00C3F1"/>
                </a:solidFill>
                <a:latin typeface="Noto Sans JP" panose="020B0200000000000000" pitchFamily="50" charset="-128"/>
                <a:ea typeface="Noto Sans JP" panose="020B0200000000000000" pitchFamily="50" charset="-128"/>
              </a:rPr>
              <a:t>ユーロ</a:t>
            </a:r>
            <a:endParaRPr lang="en-GB" sz="2000" b="1" dirty="0">
              <a:solidFill>
                <a:srgbClr val="00C3F1"/>
              </a:solidFill>
              <a:latin typeface="Noto Sans JP" panose="020B0200000000000000" pitchFamily="50" charset="-128"/>
              <a:ea typeface="Noto Sans JP" panose="020B0200000000000000" pitchFamily="50" charset="-128"/>
            </a:endParaRPr>
          </a:p>
          <a:p>
            <a:pPr algn="ctr" defTabSz="181848"/>
            <a:r>
              <a:rPr lang="ja-JP" altLang="en-US" sz="1100" dirty="0">
                <a:solidFill>
                  <a:srgbClr val="878786"/>
                </a:solidFill>
                <a:latin typeface="Noto Sans JP" panose="020B0200000000000000" pitchFamily="50" charset="-128"/>
                <a:ea typeface="Noto Sans JP" panose="020B0200000000000000" pitchFamily="50" charset="-128"/>
              </a:rPr>
              <a:t>残高</a:t>
            </a:r>
            <a:r>
              <a:rPr lang="en-GB" sz="1100" baseline="30000" dirty="0">
                <a:solidFill>
                  <a:srgbClr val="878786"/>
                </a:solidFill>
                <a:latin typeface="Noto Sans JP" panose="020B0200000000000000" pitchFamily="50" charset="-128"/>
                <a:ea typeface="Noto Sans JP" panose="020B0200000000000000" pitchFamily="50" charset="-128"/>
              </a:rPr>
              <a:t>2</a:t>
            </a:r>
          </a:p>
        </p:txBody>
      </p:sp>
      <p:sp>
        <p:nvSpPr>
          <p:cNvPr id="46" name="Rectangle 23">
            <a:extLst>
              <a:ext uri="{FF2B5EF4-FFF2-40B4-BE49-F238E27FC236}">
                <a16:creationId xmlns:a16="http://schemas.microsoft.com/office/drawing/2014/main" id="{DFCBFC5B-DB46-D2B6-F10F-FACCE1D7CB52}"/>
              </a:ext>
            </a:extLst>
          </p:cNvPr>
          <p:cNvSpPr/>
          <p:nvPr/>
        </p:nvSpPr>
        <p:spPr>
          <a:xfrm>
            <a:off x="1866900" y="1161150"/>
            <a:ext cx="1898897" cy="851853"/>
          </a:xfrm>
          <a:prstGeom prst="rect">
            <a:avLst/>
          </a:prstGeom>
        </p:spPr>
        <p:txBody>
          <a:bodyPr wrap="square" lIns="0" tIns="0" rIns="0" bIns="0">
            <a:noAutofit/>
          </a:bodyPr>
          <a:lstStyle/>
          <a:p>
            <a:pPr algn="ctr" defTabSz="181848"/>
            <a:r>
              <a:rPr lang="en-GB" sz="2800" b="1" dirty="0">
                <a:solidFill>
                  <a:srgbClr val="00C3F1"/>
                </a:solidFill>
                <a:latin typeface="Noto Sans JP" panose="020B0200000000000000" pitchFamily="50" charset="-128"/>
                <a:ea typeface="Noto Sans JP" panose="020B0200000000000000" pitchFamily="50" charset="-128"/>
              </a:rPr>
              <a:t>#1</a:t>
            </a:r>
          </a:p>
          <a:p>
            <a:pPr algn="ctr" defTabSz="181848"/>
            <a:r>
              <a:rPr lang="ja-JP" altLang="en-US" sz="1100" dirty="0">
                <a:solidFill>
                  <a:srgbClr val="878786"/>
                </a:solidFill>
                <a:latin typeface="Noto Sans JP" panose="020B0200000000000000" pitchFamily="50" charset="-128"/>
                <a:ea typeface="Noto Sans JP" panose="020B0200000000000000" pitchFamily="50" charset="-128"/>
              </a:rPr>
              <a:t>シンセティック</a:t>
            </a:r>
            <a:r>
              <a:rPr lang="en-US" altLang="ja-JP" sz="1100" dirty="0">
                <a:solidFill>
                  <a:srgbClr val="878786"/>
                </a:solidFill>
                <a:latin typeface="Noto Sans JP" panose="020B0200000000000000" pitchFamily="50" charset="-128"/>
                <a:ea typeface="Noto Sans JP" panose="020B0200000000000000" pitchFamily="50" charset="-128"/>
              </a:rPr>
              <a:t>ETF</a:t>
            </a:r>
            <a:r>
              <a:rPr lang="ja-JP" altLang="en-US" sz="1100" dirty="0">
                <a:solidFill>
                  <a:srgbClr val="878786"/>
                </a:solidFill>
                <a:latin typeface="Noto Sans JP" panose="020B0200000000000000" pitchFamily="50" charset="-128"/>
                <a:ea typeface="Noto Sans JP" panose="020B0200000000000000" pitchFamily="50" charset="-128"/>
              </a:rPr>
              <a:t>運用会社</a:t>
            </a:r>
            <a:r>
              <a:rPr lang="en-GB" sz="1100" baseline="30000" dirty="0">
                <a:solidFill>
                  <a:srgbClr val="878786"/>
                </a:solidFill>
                <a:latin typeface="Noto Sans JP" panose="020B0200000000000000" pitchFamily="50" charset="-128"/>
                <a:ea typeface="Noto Sans JP" panose="020B0200000000000000" pitchFamily="50" charset="-128"/>
              </a:rPr>
              <a:t>1</a:t>
            </a:r>
          </a:p>
        </p:txBody>
      </p:sp>
      <p:cxnSp>
        <p:nvCxnSpPr>
          <p:cNvPr id="47" name="Straight Connector 33">
            <a:extLst>
              <a:ext uri="{FF2B5EF4-FFF2-40B4-BE49-F238E27FC236}">
                <a16:creationId xmlns:a16="http://schemas.microsoft.com/office/drawing/2014/main" id="{8E9B4E81-7C31-1103-3E7A-487EFF246263}"/>
              </a:ext>
            </a:extLst>
          </p:cNvPr>
          <p:cNvCxnSpPr>
            <a:cxnSpLocks/>
          </p:cNvCxnSpPr>
          <p:nvPr/>
        </p:nvCxnSpPr>
        <p:spPr>
          <a:xfrm>
            <a:off x="3805037" y="1226168"/>
            <a:ext cx="0" cy="672889"/>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33">
            <a:extLst>
              <a:ext uri="{FF2B5EF4-FFF2-40B4-BE49-F238E27FC236}">
                <a16:creationId xmlns:a16="http://schemas.microsoft.com/office/drawing/2014/main" id="{F778C693-E1C5-83E4-1F85-94D04454B7CF}"/>
              </a:ext>
            </a:extLst>
          </p:cNvPr>
          <p:cNvCxnSpPr>
            <a:cxnSpLocks/>
          </p:cNvCxnSpPr>
          <p:nvPr/>
        </p:nvCxnSpPr>
        <p:spPr>
          <a:xfrm>
            <a:off x="5569325" y="1226168"/>
            <a:ext cx="0" cy="672889"/>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9" name="Rectangle 26">
            <a:extLst>
              <a:ext uri="{FF2B5EF4-FFF2-40B4-BE49-F238E27FC236}">
                <a16:creationId xmlns:a16="http://schemas.microsoft.com/office/drawing/2014/main" id="{4342A44A-ABBC-D452-C1A4-C10CA5CD7730}"/>
              </a:ext>
            </a:extLst>
          </p:cNvPr>
          <p:cNvSpPr/>
          <p:nvPr/>
        </p:nvSpPr>
        <p:spPr>
          <a:xfrm>
            <a:off x="5620913" y="1161150"/>
            <a:ext cx="1662198" cy="780252"/>
          </a:xfrm>
          <a:prstGeom prst="rect">
            <a:avLst/>
          </a:prstGeom>
        </p:spPr>
        <p:txBody>
          <a:bodyPr wrap="square" lIns="0" tIns="0" rIns="0" bIns="0">
            <a:noAutofit/>
          </a:bodyPr>
          <a:lstStyle/>
          <a:p>
            <a:pPr algn="ctr" defTabSz="181848"/>
            <a:r>
              <a:rPr lang="en-GB" sz="2800" b="1" dirty="0">
                <a:solidFill>
                  <a:srgbClr val="00C3F1"/>
                </a:solidFill>
                <a:latin typeface="Noto Sans JP" panose="020B0200000000000000" pitchFamily="50" charset="-128"/>
                <a:ea typeface="Noto Sans JP" panose="020B0200000000000000" pitchFamily="50" charset="-128"/>
              </a:rPr>
              <a:t>&gt;120</a:t>
            </a:r>
          </a:p>
          <a:p>
            <a:pPr algn="ctr" defTabSz="181848"/>
            <a:r>
              <a:rPr lang="ja-JP" altLang="en-US" sz="1100" dirty="0">
                <a:solidFill>
                  <a:srgbClr val="878786"/>
                </a:solidFill>
                <a:latin typeface="Noto Sans JP" panose="020B0200000000000000" pitchFamily="50" charset="-128"/>
                <a:ea typeface="Noto Sans JP" panose="020B0200000000000000" pitchFamily="50" charset="-128"/>
              </a:rPr>
              <a:t>シンセティック</a:t>
            </a:r>
            <a:r>
              <a:rPr lang="en-US" altLang="ja-JP" sz="1100" dirty="0">
                <a:solidFill>
                  <a:srgbClr val="878786"/>
                </a:solidFill>
                <a:latin typeface="Noto Sans JP" panose="020B0200000000000000" pitchFamily="50" charset="-128"/>
                <a:ea typeface="Noto Sans JP" panose="020B0200000000000000" pitchFamily="50" charset="-128"/>
              </a:rPr>
              <a:t>ETF</a:t>
            </a:r>
            <a:r>
              <a:rPr lang="ja-JP" altLang="en-US" sz="1100" dirty="0">
                <a:solidFill>
                  <a:srgbClr val="878786"/>
                </a:solidFill>
                <a:latin typeface="Noto Sans JP" panose="020B0200000000000000" pitchFamily="50" charset="-128"/>
                <a:ea typeface="Noto Sans JP" panose="020B0200000000000000" pitchFamily="50" charset="-128"/>
              </a:rPr>
              <a:t>本数</a:t>
            </a:r>
            <a:r>
              <a:rPr lang="en-GB" sz="1100" baseline="30000" dirty="0">
                <a:solidFill>
                  <a:srgbClr val="878786"/>
                </a:solidFill>
                <a:latin typeface="Noto Sans JP" panose="020B0200000000000000" pitchFamily="50" charset="-128"/>
                <a:ea typeface="Noto Sans JP" panose="020B0200000000000000" pitchFamily="50" charset="-128"/>
              </a:rPr>
              <a:t>2</a:t>
            </a:r>
          </a:p>
        </p:txBody>
      </p:sp>
      <p:sp>
        <p:nvSpPr>
          <p:cNvPr id="31" name="Cube 27">
            <a:extLst>
              <a:ext uri="{FF2B5EF4-FFF2-40B4-BE49-F238E27FC236}">
                <a16:creationId xmlns:a16="http://schemas.microsoft.com/office/drawing/2014/main" id="{BEFF51A5-6672-1260-7C48-801F84F4ACC8}"/>
              </a:ext>
            </a:extLst>
          </p:cNvPr>
          <p:cNvSpPr/>
          <p:nvPr/>
        </p:nvSpPr>
        <p:spPr>
          <a:xfrm>
            <a:off x="5903551" y="2561556"/>
            <a:ext cx="2410461" cy="555171"/>
          </a:xfrm>
          <a:prstGeom prst="cube">
            <a:avLst>
              <a:gd name="adj" fmla="val 14016"/>
            </a:avLst>
          </a:prstGeom>
          <a:solidFill>
            <a:srgbClr val="38B2B6"/>
          </a:solidFill>
          <a:ln>
            <a:noFill/>
          </a:ln>
          <a:effectLst>
            <a:outerShdw blurRad="1270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400" b="1" dirty="0">
                <a:solidFill>
                  <a:srgbClr val="FFFFFF"/>
                </a:solidFill>
                <a:latin typeface="Arial" panose="020B0604020202020204" pitchFamily="34" charset="0"/>
              </a:rPr>
              <a:t>信頼性の高いプロセス</a:t>
            </a:r>
            <a:endParaRPr kumimoji="0" lang="en-GB" sz="1400" b="1" i="0" u="none" strike="noStrike" kern="1200" cap="none" spc="0" normalizeH="0" baseline="0" dirty="0">
              <a:ln>
                <a:noFill/>
              </a:ln>
              <a:solidFill>
                <a:srgbClr val="FFFFFF"/>
              </a:solidFill>
              <a:effectLst/>
              <a:uLnTx/>
              <a:uFillTx/>
              <a:latin typeface="Arial" panose="020B0604020202020204" pitchFamily="34" charset="0"/>
              <a:ea typeface="+mn-ea"/>
              <a:cs typeface="+mn-cs"/>
            </a:endParaRPr>
          </a:p>
        </p:txBody>
      </p:sp>
      <p:grpSp>
        <p:nvGrpSpPr>
          <p:cNvPr id="32" name="Groupe 33">
            <a:extLst>
              <a:ext uri="{FF2B5EF4-FFF2-40B4-BE49-F238E27FC236}">
                <a16:creationId xmlns:a16="http://schemas.microsoft.com/office/drawing/2014/main" id="{175009FF-ECEC-29C1-6CEB-2F761B49E502}"/>
              </a:ext>
            </a:extLst>
          </p:cNvPr>
          <p:cNvGrpSpPr>
            <a:grpSpLocks noChangeAspect="1"/>
          </p:cNvGrpSpPr>
          <p:nvPr/>
        </p:nvGrpSpPr>
        <p:grpSpPr>
          <a:xfrm>
            <a:off x="6747040" y="2035001"/>
            <a:ext cx="684000" cy="684000"/>
            <a:chOff x="6695098" y="2038063"/>
            <a:chExt cx="828000" cy="828000"/>
          </a:xfrm>
        </p:grpSpPr>
        <p:sp>
          <p:nvSpPr>
            <p:cNvPr id="42" name="Ellipse 24">
              <a:extLst>
                <a:ext uri="{FF2B5EF4-FFF2-40B4-BE49-F238E27FC236}">
                  <a16:creationId xmlns:a16="http://schemas.microsoft.com/office/drawing/2014/main" id="{6B99DFFA-DDD5-FE8C-2744-2CF73FA6EFDA}"/>
                </a:ext>
              </a:extLst>
            </p:cNvPr>
            <p:cNvSpPr>
              <a:spLocks noChangeAspect="1"/>
            </p:cNvSpPr>
            <p:nvPr/>
          </p:nvSpPr>
          <p:spPr>
            <a:xfrm>
              <a:off x="6695098" y="2038063"/>
              <a:ext cx="828000" cy="828000"/>
            </a:xfrm>
            <a:prstGeom prst="ellipse">
              <a:avLst/>
            </a:prstGeom>
            <a:solidFill>
              <a:schemeClr val="bg1"/>
            </a:solidFill>
            <a:ln>
              <a:noFill/>
            </a:ln>
            <a:effectLst>
              <a:outerShdw blurRad="762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00" dirty="0">
                <a:solidFill>
                  <a:srgbClr val="00B6ED"/>
                </a:solidFill>
              </a:endParaRPr>
            </a:p>
          </p:txBody>
        </p:sp>
        <p:pic>
          <p:nvPicPr>
            <p:cNvPr id="43" name="Picture 33" descr="A close up of a sign&#10;&#10;Description automatically generated">
              <a:extLst>
                <a:ext uri="{FF2B5EF4-FFF2-40B4-BE49-F238E27FC236}">
                  <a16:creationId xmlns:a16="http://schemas.microsoft.com/office/drawing/2014/main" id="{8F446EB7-6A88-F19C-250A-E2BB4816B836}"/>
                </a:ext>
              </a:extLst>
            </p:cNvPr>
            <p:cNvPicPr>
              <a:picLocks noChangeAspect="1"/>
            </p:cNvPicPr>
            <p:nvPr/>
          </p:nvPicPr>
          <p:blipFill>
            <a:blip r:embed="rId3"/>
            <a:stretch>
              <a:fillRect/>
            </a:stretch>
          </p:blipFill>
          <p:spPr>
            <a:xfrm>
              <a:off x="6874171" y="2217134"/>
              <a:ext cx="469855" cy="469855"/>
            </a:xfrm>
            <a:prstGeom prst="rect">
              <a:avLst/>
            </a:prstGeom>
          </p:spPr>
        </p:pic>
      </p:grpSp>
      <p:grpSp>
        <p:nvGrpSpPr>
          <p:cNvPr id="33" name="Groupe 26">
            <a:extLst>
              <a:ext uri="{FF2B5EF4-FFF2-40B4-BE49-F238E27FC236}">
                <a16:creationId xmlns:a16="http://schemas.microsoft.com/office/drawing/2014/main" id="{34B8AA4C-B89A-29F9-A93B-5DBFAE240D47}"/>
              </a:ext>
            </a:extLst>
          </p:cNvPr>
          <p:cNvGrpSpPr>
            <a:grpSpLocks noChangeAspect="1"/>
          </p:cNvGrpSpPr>
          <p:nvPr/>
        </p:nvGrpSpPr>
        <p:grpSpPr>
          <a:xfrm>
            <a:off x="1672843" y="2037058"/>
            <a:ext cx="684000" cy="684000"/>
            <a:chOff x="828000" y="2312534"/>
            <a:chExt cx="828000" cy="828000"/>
          </a:xfrm>
        </p:grpSpPr>
        <p:sp>
          <p:nvSpPr>
            <p:cNvPr id="40" name="Ellipse 27">
              <a:extLst>
                <a:ext uri="{FF2B5EF4-FFF2-40B4-BE49-F238E27FC236}">
                  <a16:creationId xmlns:a16="http://schemas.microsoft.com/office/drawing/2014/main" id="{324070B7-E698-D742-8222-9894CB781DEE}"/>
                </a:ext>
              </a:extLst>
            </p:cNvPr>
            <p:cNvSpPr>
              <a:spLocks noChangeAspect="1"/>
            </p:cNvSpPr>
            <p:nvPr/>
          </p:nvSpPr>
          <p:spPr>
            <a:xfrm>
              <a:off x="828000" y="2312534"/>
              <a:ext cx="828000" cy="828000"/>
            </a:xfrm>
            <a:prstGeom prst="ellipse">
              <a:avLst/>
            </a:prstGeom>
            <a:solidFill>
              <a:schemeClr val="bg1"/>
            </a:solidFill>
            <a:ln>
              <a:noFill/>
            </a:ln>
            <a:effectLst>
              <a:outerShdw blurRad="762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00" dirty="0">
                <a:solidFill>
                  <a:srgbClr val="00B6ED"/>
                </a:solidFill>
              </a:endParaRPr>
            </a:p>
          </p:txBody>
        </p:sp>
        <p:pic>
          <p:nvPicPr>
            <p:cNvPr id="41" name="Picture 32" descr="A picture containing drawing&#10;&#10;Description automatically generated">
              <a:extLst>
                <a:ext uri="{FF2B5EF4-FFF2-40B4-BE49-F238E27FC236}">
                  <a16:creationId xmlns:a16="http://schemas.microsoft.com/office/drawing/2014/main" id="{5837D82B-49A9-CF3C-030C-9CB6B4B1C05D}"/>
                </a:ext>
              </a:extLst>
            </p:cNvPr>
            <p:cNvPicPr>
              <a:picLocks noChangeAspect="1"/>
            </p:cNvPicPr>
            <p:nvPr/>
          </p:nvPicPr>
          <p:blipFill>
            <a:blip r:embed="rId4"/>
            <a:stretch>
              <a:fillRect/>
            </a:stretch>
          </p:blipFill>
          <p:spPr>
            <a:xfrm>
              <a:off x="943074" y="2490458"/>
              <a:ext cx="606602" cy="369382"/>
            </a:xfrm>
            <a:prstGeom prst="rect">
              <a:avLst/>
            </a:prstGeom>
          </p:spPr>
        </p:pic>
      </p:grpSp>
      <p:grpSp>
        <p:nvGrpSpPr>
          <p:cNvPr id="34" name="Groupe 31">
            <a:extLst>
              <a:ext uri="{FF2B5EF4-FFF2-40B4-BE49-F238E27FC236}">
                <a16:creationId xmlns:a16="http://schemas.microsoft.com/office/drawing/2014/main" id="{FE4FFF58-F767-F483-5CE2-FA51461364BF}"/>
              </a:ext>
            </a:extLst>
          </p:cNvPr>
          <p:cNvGrpSpPr>
            <a:grpSpLocks noChangeAspect="1"/>
          </p:cNvGrpSpPr>
          <p:nvPr/>
        </p:nvGrpSpPr>
        <p:grpSpPr>
          <a:xfrm>
            <a:off x="4209941" y="2035001"/>
            <a:ext cx="684000" cy="684000"/>
            <a:chOff x="4157444" y="1866189"/>
            <a:chExt cx="828000" cy="828000"/>
          </a:xfrm>
        </p:grpSpPr>
        <p:sp>
          <p:nvSpPr>
            <p:cNvPr id="38" name="Ellipse 30">
              <a:extLst>
                <a:ext uri="{FF2B5EF4-FFF2-40B4-BE49-F238E27FC236}">
                  <a16:creationId xmlns:a16="http://schemas.microsoft.com/office/drawing/2014/main" id="{CD10449A-497B-4ECA-7F73-7A2189E54980}"/>
                </a:ext>
              </a:extLst>
            </p:cNvPr>
            <p:cNvSpPr>
              <a:spLocks noChangeAspect="1"/>
            </p:cNvSpPr>
            <p:nvPr/>
          </p:nvSpPr>
          <p:spPr>
            <a:xfrm>
              <a:off x="4157444" y="1866189"/>
              <a:ext cx="828000" cy="828000"/>
            </a:xfrm>
            <a:prstGeom prst="ellipse">
              <a:avLst/>
            </a:prstGeom>
            <a:solidFill>
              <a:schemeClr val="bg1"/>
            </a:solidFill>
            <a:ln>
              <a:noFill/>
            </a:ln>
            <a:effectLst>
              <a:outerShdw blurRad="762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00" dirty="0">
                <a:solidFill>
                  <a:srgbClr val="00B6ED"/>
                </a:solidFill>
              </a:endParaRPr>
            </a:p>
          </p:txBody>
        </p:sp>
        <p:pic>
          <p:nvPicPr>
            <p:cNvPr id="39" name="Picture 82" descr="A picture containing monitor, sign, sitting, television&#10;&#10;Description automatically generated">
              <a:extLst>
                <a:ext uri="{FF2B5EF4-FFF2-40B4-BE49-F238E27FC236}">
                  <a16:creationId xmlns:a16="http://schemas.microsoft.com/office/drawing/2014/main" id="{DD13163B-38A3-DDA4-5106-CCDBE698493D}"/>
                </a:ext>
              </a:extLst>
            </p:cNvPr>
            <p:cNvPicPr>
              <a:picLocks noChangeAspect="1"/>
            </p:cNvPicPr>
            <p:nvPr/>
          </p:nvPicPr>
          <p:blipFill>
            <a:blip r:embed="rId5"/>
            <a:stretch>
              <a:fillRect/>
            </a:stretch>
          </p:blipFill>
          <p:spPr>
            <a:xfrm>
              <a:off x="4400805" y="2037805"/>
              <a:ext cx="341278" cy="484769"/>
            </a:xfrm>
            <a:prstGeom prst="rect">
              <a:avLst/>
            </a:prstGeom>
          </p:spPr>
        </p:pic>
      </p:grpSp>
      <p:sp>
        <p:nvSpPr>
          <p:cNvPr id="35" name="Rounded Rectangle 36">
            <a:extLst>
              <a:ext uri="{FF2B5EF4-FFF2-40B4-BE49-F238E27FC236}">
                <a16:creationId xmlns:a16="http://schemas.microsoft.com/office/drawing/2014/main" id="{8D6B596B-E2FB-2FAB-802A-4E373610400D}"/>
              </a:ext>
            </a:extLst>
          </p:cNvPr>
          <p:cNvSpPr/>
          <p:nvPr/>
        </p:nvSpPr>
        <p:spPr>
          <a:xfrm>
            <a:off x="3566625" y="3281275"/>
            <a:ext cx="2078450" cy="984767"/>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134938" indent="-134938" fontAlgn="base">
              <a:lnSpc>
                <a:spcPts val="1400"/>
              </a:lnSpc>
              <a:spcBef>
                <a:spcPts val="400"/>
              </a:spcBef>
              <a:spcAft>
                <a:spcPct val="0"/>
              </a:spcAft>
              <a:buClr>
                <a:srgbClr val="00B0F0"/>
              </a:buClr>
              <a:buSzPct val="100000"/>
              <a:buFont typeface=".AppleSystemUIFont" charset="-120"/>
              <a:buChar char="–"/>
              <a:defRPr/>
            </a:pPr>
            <a:r>
              <a:rPr lang="ja-JP" altLang="en-US" sz="1100" dirty="0">
                <a:solidFill>
                  <a:schemeClr val="bg1">
                    <a:lumMod val="50000"/>
                  </a:schemeClr>
                </a:solidFill>
                <a:latin typeface="Noto Sans JP" panose="020B0200000000000000" pitchFamily="50" charset="-128"/>
                <a:ea typeface="Noto Sans JP" panose="020B0200000000000000" pitchFamily="50" charset="-128"/>
                <a:cs typeface="Arial" panose="020B0604020202020204" pitchFamily="34" charset="0"/>
              </a:rPr>
              <a:t>アムンディの優れたプライシングパワーを活用</a:t>
            </a:r>
            <a:endParaRPr lang="en-GB" sz="1100" dirty="0">
              <a:solidFill>
                <a:schemeClr val="bg1">
                  <a:lumMod val="50000"/>
                </a:schemeClr>
              </a:solidFill>
              <a:latin typeface="Noto Sans JP" panose="020B0200000000000000" pitchFamily="50" charset="-128"/>
              <a:ea typeface="Noto Sans JP" panose="020B0200000000000000" pitchFamily="50" charset="-128"/>
              <a:cs typeface="Arial" panose="020B0604020202020204" pitchFamily="34" charset="0"/>
            </a:endParaRPr>
          </a:p>
        </p:txBody>
      </p:sp>
      <p:sp>
        <p:nvSpPr>
          <p:cNvPr id="36" name="Rounded Rectangle 34">
            <a:extLst>
              <a:ext uri="{FF2B5EF4-FFF2-40B4-BE49-F238E27FC236}">
                <a16:creationId xmlns:a16="http://schemas.microsoft.com/office/drawing/2014/main" id="{860705C8-3194-BEB3-3AB7-C3865BB88E33}"/>
              </a:ext>
            </a:extLst>
          </p:cNvPr>
          <p:cNvSpPr/>
          <p:nvPr/>
        </p:nvSpPr>
        <p:spPr>
          <a:xfrm>
            <a:off x="1073735" y="3281275"/>
            <a:ext cx="2078450" cy="898220"/>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134938" lvl="0" indent="-134938" fontAlgn="base">
              <a:lnSpc>
                <a:spcPts val="1400"/>
              </a:lnSpc>
              <a:spcBef>
                <a:spcPts val="400"/>
              </a:spcBef>
              <a:spcAft>
                <a:spcPct val="0"/>
              </a:spcAft>
              <a:buClr>
                <a:srgbClr val="00B0F0"/>
              </a:buClr>
              <a:buSzPct val="100000"/>
              <a:buFont typeface=".AppleSystemUIFont" charset="-120"/>
              <a:buChar char="–"/>
              <a:defRPr/>
            </a:pPr>
            <a:r>
              <a:rPr lang="en-US" altLang="ja-JP" sz="1100" dirty="0">
                <a:solidFill>
                  <a:schemeClr val="bg1">
                    <a:lumMod val="50000"/>
                  </a:schemeClr>
                </a:solidFill>
                <a:latin typeface="Noto Sans JP" panose="020B0200000000000000" pitchFamily="50" charset="-128"/>
                <a:ea typeface="Noto Sans JP" panose="020B0200000000000000" pitchFamily="50" charset="-128"/>
                <a:cs typeface="Arial" panose="020B0604020202020204" pitchFamily="34" charset="0"/>
              </a:rPr>
              <a:t>2001</a:t>
            </a:r>
            <a:r>
              <a:rPr lang="ja-JP" altLang="en-US" sz="1100" dirty="0">
                <a:solidFill>
                  <a:schemeClr val="bg1">
                    <a:lumMod val="50000"/>
                  </a:schemeClr>
                </a:solidFill>
                <a:latin typeface="Noto Sans JP" panose="020B0200000000000000" pitchFamily="50" charset="-128"/>
                <a:ea typeface="Noto Sans JP" panose="020B0200000000000000" pitchFamily="50" charset="-128"/>
                <a:cs typeface="Arial" panose="020B0604020202020204" pitchFamily="34" charset="0"/>
              </a:rPr>
              <a:t>年、欧州で</a:t>
            </a:r>
            <a:r>
              <a:rPr lang="ja-JP" altLang="en-US" sz="1100" b="1" dirty="0">
                <a:solidFill>
                  <a:schemeClr val="bg1">
                    <a:lumMod val="50000"/>
                  </a:schemeClr>
                </a:solidFill>
                <a:latin typeface="Noto Sans JP" panose="020B0200000000000000" pitchFamily="50" charset="-128"/>
                <a:ea typeface="Noto Sans JP" panose="020B0200000000000000" pitchFamily="50" charset="-128"/>
                <a:cs typeface="Arial" panose="020B0604020202020204" pitchFamily="34" charset="0"/>
              </a:rPr>
              <a:t>初めて</a:t>
            </a:r>
            <a:r>
              <a:rPr lang="ja-JP" altLang="en-US" sz="1100" dirty="0">
                <a:solidFill>
                  <a:schemeClr val="bg1">
                    <a:lumMod val="50000"/>
                  </a:schemeClr>
                </a:solidFill>
                <a:latin typeface="Noto Sans JP" panose="020B0200000000000000" pitchFamily="50" charset="-128"/>
                <a:ea typeface="Noto Sans JP" panose="020B0200000000000000" pitchFamily="50" charset="-128"/>
                <a:cs typeface="Arial" panose="020B0604020202020204" pitchFamily="34" charset="0"/>
              </a:rPr>
              <a:t>シンセティック</a:t>
            </a:r>
            <a:r>
              <a:rPr lang="en-US" altLang="ja-JP" sz="1100" dirty="0">
                <a:solidFill>
                  <a:schemeClr val="bg1">
                    <a:lumMod val="50000"/>
                  </a:schemeClr>
                </a:solidFill>
                <a:latin typeface="Noto Sans JP" panose="020B0200000000000000" pitchFamily="50" charset="-128"/>
                <a:ea typeface="Noto Sans JP" panose="020B0200000000000000" pitchFamily="50" charset="-128"/>
                <a:cs typeface="Arial" panose="020B0604020202020204" pitchFamily="34" charset="0"/>
              </a:rPr>
              <a:t>ETF</a:t>
            </a:r>
            <a:r>
              <a:rPr lang="ja-JP" altLang="en-US" sz="1100" dirty="0">
                <a:solidFill>
                  <a:schemeClr val="bg1">
                    <a:lumMod val="50000"/>
                  </a:schemeClr>
                </a:solidFill>
                <a:latin typeface="Noto Sans JP" panose="020B0200000000000000" pitchFamily="50" charset="-128"/>
                <a:ea typeface="Noto Sans JP" panose="020B0200000000000000" pitchFamily="50" charset="-128"/>
                <a:cs typeface="Arial" panose="020B0604020202020204" pitchFamily="34" charset="0"/>
              </a:rPr>
              <a:t>を提供</a:t>
            </a:r>
            <a:endParaRPr lang="en-US" sz="1100" dirty="0">
              <a:solidFill>
                <a:schemeClr val="bg1">
                  <a:lumMod val="50000"/>
                </a:schemeClr>
              </a:solidFill>
              <a:latin typeface="Noto Sans JP" panose="020B0200000000000000" pitchFamily="50" charset="-128"/>
              <a:ea typeface="Noto Sans JP" panose="020B0200000000000000" pitchFamily="50" charset="-128"/>
              <a:cs typeface="Arial" panose="020B0604020202020204" pitchFamily="34" charset="0"/>
            </a:endParaRPr>
          </a:p>
          <a:p>
            <a:pPr marL="134938" lvl="0" indent="-134938" fontAlgn="base">
              <a:lnSpc>
                <a:spcPts val="1400"/>
              </a:lnSpc>
              <a:spcBef>
                <a:spcPts val="400"/>
              </a:spcBef>
              <a:spcAft>
                <a:spcPct val="0"/>
              </a:spcAft>
              <a:buClr>
                <a:srgbClr val="00B0F0"/>
              </a:buClr>
              <a:buSzPct val="100000"/>
              <a:buFont typeface=".AppleSystemUIFont" charset="-120"/>
              <a:buChar char="–"/>
              <a:defRPr/>
            </a:pPr>
            <a:endParaRPr lang="fr-FR" sz="1100" dirty="0">
              <a:solidFill>
                <a:schemeClr val="bg1">
                  <a:lumMod val="50000"/>
                </a:schemeClr>
              </a:solidFill>
              <a:latin typeface="Noto Sans JP" panose="020B0200000000000000" pitchFamily="50" charset="-128"/>
              <a:ea typeface="Noto Sans JP" panose="020B0200000000000000" pitchFamily="50" charset="-128"/>
              <a:cs typeface="Arial" panose="020B0604020202020204" pitchFamily="34" charset="0"/>
            </a:endParaRPr>
          </a:p>
        </p:txBody>
      </p:sp>
      <p:sp>
        <p:nvSpPr>
          <p:cNvPr id="37" name="Rounded Rectangle 49">
            <a:extLst>
              <a:ext uri="{FF2B5EF4-FFF2-40B4-BE49-F238E27FC236}">
                <a16:creationId xmlns:a16="http://schemas.microsoft.com/office/drawing/2014/main" id="{E362A2BA-C151-6B5B-5A19-BCBFD3D585C4}"/>
              </a:ext>
            </a:extLst>
          </p:cNvPr>
          <p:cNvSpPr/>
          <p:nvPr/>
        </p:nvSpPr>
        <p:spPr>
          <a:xfrm>
            <a:off x="6147933" y="3751598"/>
            <a:ext cx="2081348" cy="1003671"/>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134938" indent="-134938" fontAlgn="base">
              <a:lnSpc>
                <a:spcPts val="1400"/>
              </a:lnSpc>
              <a:spcBef>
                <a:spcPts val="400"/>
              </a:spcBef>
              <a:spcAft>
                <a:spcPct val="0"/>
              </a:spcAft>
              <a:buClr>
                <a:srgbClr val="00B0F0"/>
              </a:buClr>
              <a:buSzPct val="100000"/>
              <a:buFont typeface=".AppleSystemUIFont" charset="-120"/>
              <a:buChar char="–"/>
              <a:defRPr/>
            </a:pPr>
            <a:endParaRPr lang="fr-FR" sz="1100" dirty="0">
              <a:solidFill>
                <a:schemeClr val="bg1">
                  <a:lumMod val="50000"/>
                </a:schemeClr>
              </a:solidFill>
              <a:latin typeface="Arial" panose="020B0604020202020204" pitchFamily="34" charset="0"/>
              <a:cs typeface="Arial" panose="020B0604020202020204" pitchFamily="34" charset="0"/>
            </a:endParaRPr>
          </a:p>
        </p:txBody>
      </p:sp>
      <p:sp>
        <p:nvSpPr>
          <p:cNvPr id="50" name="Text Placeholder 4">
            <a:extLst>
              <a:ext uri="{FF2B5EF4-FFF2-40B4-BE49-F238E27FC236}">
                <a16:creationId xmlns:a16="http://schemas.microsoft.com/office/drawing/2014/main" id="{8E6F1310-8804-0514-5468-30FAE439B720}"/>
              </a:ext>
            </a:extLst>
          </p:cNvPr>
          <p:cNvSpPr txBox="1">
            <a:spLocks/>
          </p:cNvSpPr>
          <p:nvPr/>
        </p:nvSpPr>
        <p:spPr>
          <a:xfrm>
            <a:off x="914010" y="4543587"/>
            <a:ext cx="6721230" cy="299737"/>
          </a:xfrm>
          <a:prstGeom prst="rect">
            <a:avLst/>
          </a:prstGeom>
        </p:spPr>
        <p:txBody>
          <a:bodyPr vert="horz" lIns="0" tIns="0" rIns="0" bIns="0" rtlCol="0">
            <a:normAutofit/>
          </a:bodyPr>
          <a:lstStyle>
            <a:lvl1pPr marL="0" indent="0" algn="l" defTabSz="914355" rtl="0" eaLnBrk="1" latinLnBrk="0" hangingPunct="1">
              <a:lnSpc>
                <a:spcPct val="100000"/>
              </a:lnSpc>
              <a:spcBef>
                <a:spcPts val="1000"/>
              </a:spcBef>
              <a:buClr>
                <a:schemeClr val="accent1"/>
              </a:buClr>
              <a:buSzPct val="130000"/>
              <a:buFont typeface="CambriaMath" charset="0"/>
              <a:buNone/>
              <a:tabLst/>
              <a:defRPr sz="1400" kern="1200">
                <a:solidFill>
                  <a:srgbClr val="0073A3"/>
                </a:solidFill>
                <a:latin typeface="+mn-lt"/>
                <a:ea typeface="+mn-ea"/>
                <a:cs typeface="+mn-cs"/>
              </a:defRPr>
            </a:lvl1pPr>
            <a:lvl2pPr marL="365125" indent="-141288" algn="l" defTabSz="914355" rtl="0" eaLnBrk="1" latinLnBrk="0" hangingPunct="1">
              <a:lnSpc>
                <a:spcPct val="100000"/>
              </a:lnSpc>
              <a:spcBef>
                <a:spcPts val="500"/>
              </a:spcBef>
              <a:buClr>
                <a:schemeClr val="accent2"/>
              </a:buClr>
              <a:buFont typeface="CambriaMath" charset="0"/>
              <a:buChar char="⎯"/>
              <a:tabLst/>
              <a:defRPr sz="1200" kern="1200">
                <a:solidFill>
                  <a:schemeClr val="bg2">
                    <a:lumMod val="10000"/>
                  </a:schemeClr>
                </a:solidFill>
                <a:latin typeface="+mn-lt"/>
                <a:ea typeface="+mn-ea"/>
                <a:cs typeface="+mn-cs"/>
              </a:defRPr>
            </a:lvl2pPr>
            <a:lvl3pPr marL="536575" indent="-125413" algn="l" defTabSz="914355" rtl="0" eaLnBrk="1" latinLnBrk="0" hangingPunct="1">
              <a:lnSpc>
                <a:spcPct val="100000"/>
              </a:lnSpc>
              <a:spcBef>
                <a:spcPts val="500"/>
              </a:spcBef>
              <a:buClr>
                <a:schemeClr val="accent2"/>
              </a:buClr>
              <a:buFont typeface="LucidaGrande-Bold" charset="0"/>
              <a:buChar char="⁃"/>
              <a:tabLst/>
              <a:defRPr sz="1000" kern="1200">
                <a:solidFill>
                  <a:schemeClr val="bg2">
                    <a:lumMod val="10000"/>
                  </a:schemeClr>
                </a:solidFill>
                <a:latin typeface="+mn-lt"/>
                <a:ea typeface="+mn-ea"/>
                <a:cs typeface="+mn-cs"/>
              </a:defRPr>
            </a:lvl3pPr>
            <a:lvl4pPr marL="7938" indent="0" algn="l" defTabSz="914355" rtl="0" eaLnBrk="1" latinLnBrk="0" hangingPunct="1">
              <a:lnSpc>
                <a:spcPct val="100000"/>
              </a:lnSpc>
              <a:spcBef>
                <a:spcPts val="500"/>
              </a:spcBef>
              <a:buFont typeface="Arial" charset="0"/>
              <a:buNone/>
              <a:tabLst/>
              <a:defRPr sz="1000" kern="1200">
                <a:solidFill>
                  <a:schemeClr val="accent4"/>
                </a:solidFill>
                <a:latin typeface="+mn-lt"/>
                <a:ea typeface="+mn-ea"/>
                <a:cs typeface="+mn-cs"/>
              </a:defRPr>
            </a:lvl4pPr>
            <a:lvl5pPr marL="7938" indent="0" algn="l" defTabSz="914355" rtl="0" eaLnBrk="1" latinLnBrk="0" hangingPunct="1">
              <a:lnSpc>
                <a:spcPct val="100000"/>
              </a:lnSpc>
              <a:spcBef>
                <a:spcPts val="500"/>
              </a:spcBef>
              <a:buFont typeface="Arial" charset="0"/>
              <a:buNone/>
              <a:tabLst/>
              <a:defRPr sz="1000" kern="1200">
                <a:solidFill>
                  <a:schemeClr val="accent1"/>
                </a:solidFill>
                <a:latin typeface="+mn-lt"/>
                <a:ea typeface="+mn-ea"/>
                <a:cs typeface="+mn-cs"/>
              </a:defRPr>
            </a:lvl5pPr>
            <a:lvl6pPr marL="251447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3"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1"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8"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00" dirty="0">
                <a:solidFill>
                  <a:schemeClr val="bg1">
                    <a:lumMod val="50000"/>
                  </a:schemeClr>
                </a:solidFill>
              </a:rPr>
              <a:t>1. Source: ETFGI as of March 2025. 2. Source: Amundi as of March 2025. </a:t>
            </a:r>
            <a:r>
              <a:rPr lang="en-US" sz="900" dirty="0">
                <a:solidFill>
                  <a:schemeClr val="bg1">
                    <a:lumMod val="50000"/>
                  </a:schemeClr>
                </a:solidFill>
              </a:rPr>
              <a:t>Information given for indicative purposes only, may change without prior notice. </a:t>
            </a:r>
            <a:endParaRPr lang="en-GB" sz="900" dirty="0">
              <a:solidFill>
                <a:schemeClr val="bg1">
                  <a:lumMod val="50000"/>
                </a:schemeClr>
              </a:solidFill>
            </a:endParaRPr>
          </a:p>
        </p:txBody>
      </p:sp>
      <p:sp>
        <p:nvSpPr>
          <p:cNvPr id="9" name="Rounded Rectangle 36">
            <a:extLst>
              <a:ext uri="{FF2B5EF4-FFF2-40B4-BE49-F238E27FC236}">
                <a16:creationId xmlns:a16="http://schemas.microsoft.com/office/drawing/2014/main" id="{C9A8590C-3920-4071-116E-66BB288A9FB5}"/>
              </a:ext>
            </a:extLst>
          </p:cNvPr>
          <p:cNvSpPr/>
          <p:nvPr/>
        </p:nvSpPr>
        <p:spPr>
          <a:xfrm>
            <a:off x="6111554" y="3281275"/>
            <a:ext cx="2078450" cy="1186882"/>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134938" indent="-134938" fontAlgn="base">
              <a:lnSpc>
                <a:spcPts val="1400"/>
              </a:lnSpc>
              <a:spcBef>
                <a:spcPts val="400"/>
              </a:spcBef>
              <a:spcAft>
                <a:spcPct val="0"/>
              </a:spcAft>
              <a:buClr>
                <a:srgbClr val="00B0F0"/>
              </a:buClr>
              <a:buSzPct val="100000"/>
              <a:buFont typeface=".AppleSystemUIFont" charset="-120"/>
              <a:buChar char="–"/>
              <a:defRPr/>
            </a:pPr>
            <a:r>
              <a:rPr lang="ja-JP" altLang="en-US" sz="1100" dirty="0">
                <a:solidFill>
                  <a:schemeClr val="bg1">
                    <a:lumMod val="50000"/>
                  </a:schemeClr>
                </a:solidFill>
                <a:latin typeface="Noto Sans JP" panose="020B0200000000000000" pitchFamily="50" charset="-128"/>
                <a:ea typeface="Noto Sans JP" panose="020B0200000000000000" pitchFamily="50" charset="-128"/>
                <a:cs typeface="Arial" panose="020B0604020202020204" pitchFamily="34" charset="0"/>
              </a:rPr>
              <a:t>厳格なカウンターパーティ選定とリスク監視</a:t>
            </a:r>
            <a:endParaRPr lang="en-US" altLang="ja-JP" sz="1100" dirty="0">
              <a:solidFill>
                <a:schemeClr val="bg1">
                  <a:lumMod val="50000"/>
                </a:schemeClr>
              </a:solidFill>
              <a:latin typeface="Noto Sans JP" panose="020B0200000000000000" pitchFamily="50" charset="-128"/>
              <a:ea typeface="Noto Sans JP" panose="020B0200000000000000" pitchFamily="50" charset="-128"/>
              <a:cs typeface="Arial" panose="020B0604020202020204" pitchFamily="34" charset="0"/>
            </a:endParaRPr>
          </a:p>
          <a:p>
            <a:pPr marL="134938" indent="-134938" fontAlgn="base">
              <a:lnSpc>
                <a:spcPts val="1400"/>
              </a:lnSpc>
              <a:spcBef>
                <a:spcPts val="400"/>
              </a:spcBef>
              <a:spcAft>
                <a:spcPct val="0"/>
              </a:spcAft>
              <a:buClr>
                <a:srgbClr val="00B0F0"/>
              </a:buClr>
              <a:buSzPct val="100000"/>
              <a:buFont typeface=".AppleSystemUIFont" charset="-120"/>
              <a:buChar char="–"/>
              <a:defRPr/>
            </a:pPr>
            <a:r>
              <a:rPr lang="ja-JP" altLang="en-US" sz="1100" dirty="0">
                <a:solidFill>
                  <a:schemeClr val="bg1">
                    <a:lumMod val="50000"/>
                  </a:schemeClr>
                </a:solidFill>
                <a:latin typeface="Noto Sans JP" panose="020B0200000000000000" pitchFamily="50" charset="-128"/>
                <a:ea typeface="Noto Sans JP" panose="020B0200000000000000" pitchFamily="50" charset="-128"/>
                <a:cs typeface="Arial" panose="020B0604020202020204" pitchFamily="34" charset="0"/>
              </a:rPr>
              <a:t>カウンターパーティリスクを軽減するため、スワップを日次でリセット</a:t>
            </a:r>
            <a:endParaRPr lang="en-GB" sz="1100" dirty="0">
              <a:solidFill>
                <a:schemeClr val="bg1">
                  <a:lumMod val="50000"/>
                </a:schemeClr>
              </a:solidFill>
              <a:latin typeface="Noto Sans JP" panose="020B0200000000000000" pitchFamily="50" charset="-128"/>
              <a:ea typeface="Noto Sans JP" panose="020B0200000000000000" pitchFamily="50" charset="-128"/>
              <a:cs typeface="Arial" panose="020B0604020202020204" pitchFamily="34" charset="0"/>
            </a:endParaRPr>
          </a:p>
        </p:txBody>
      </p:sp>
    </p:spTree>
    <p:extLst>
      <p:ext uri="{BB962C8B-B14F-4D97-AF65-F5344CB8AC3E}">
        <p14:creationId xmlns:p14="http://schemas.microsoft.com/office/powerpoint/2010/main" val="396301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074B3-BECB-1EBA-B615-6DDE4CF3456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EEAF946-E597-62B1-08F3-91CD4F1C2359}"/>
              </a:ext>
            </a:extLst>
          </p:cNvPr>
          <p:cNvSpPr>
            <a:spLocks noGrp="1"/>
          </p:cNvSpPr>
          <p:nvPr>
            <p:ph type="title"/>
          </p:nvPr>
        </p:nvSpPr>
        <p:spPr/>
        <p:txBody>
          <a:bodyPr>
            <a:normAutofit/>
          </a:bodyPr>
          <a:lstStyle/>
          <a:p>
            <a:r>
              <a:rPr lang="ja-JP" altLang="en-US" noProof="0" dirty="0"/>
              <a:t>ご留意事項</a:t>
            </a:r>
            <a:endParaRPr lang="en-GB" noProof="0" dirty="0"/>
          </a:p>
        </p:txBody>
      </p:sp>
      <p:sp>
        <p:nvSpPr>
          <p:cNvPr id="5" name="Espace réservé du numéro de diapositive 4">
            <a:extLst>
              <a:ext uri="{FF2B5EF4-FFF2-40B4-BE49-F238E27FC236}">
                <a16:creationId xmlns:a16="http://schemas.microsoft.com/office/drawing/2014/main" id="{4B04BFBE-E913-E707-17D4-78E4074FB915}"/>
              </a:ext>
            </a:extLst>
          </p:cNvPr>
          <p:cNvSpPr>
            <a:spLocks noGrp="1"/>
          </p:cNvSpPr>
          <p:nvPr>
            <p:ph type="sldNum" sz="quarter" idx="12"/>
          </p:nvPr>
        </p:nvSpPr>
        <p:spPr/>
        <p:txBody>
          <a:bodyPr/>
          <a:lstStyle/>
          <a:p>
            <a:fld id="{2B1C6FFC-D040-034F-8B69-20295064E64D}" type="slidenum">
              <a:rPr lang="fr-FR" smtClean="0"/>
              <a:t>11</a:t>
            </a:fld>
            <a:endParaRPr lang="fr-FR" dirty="0"/>
          </a:p>
        </p:txBody>
      </p:sp>
      <p:sp>
        <p:nvSpPr>
          <p:cNvPr id="11" name="Rectangle 52">
            <a:extLst>
              <a:ext uri="{FF2B5EF4-FFF2-40B4-BE49-F238E27FC236}">
                <a16:creationId xmlns:a16="http://schemas.microsoft.com/office/drawing/2014/main" id="{E4EAE355-F0FF-C558-BA4D-02EB90470168}"/>
              </a:ext>
            </a:extLst>
          </p:cNvPr>
          <p:cNvSpPr/>
          <p:nvPr/>
        </p:nvSpPr>
        <p:spPr>
          <a:xfrm>
            <a:off x="0" y="1166096"/>
            <a:ext cx="9144000" cy="33704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Arial" panose="020B0604020202020204"/>
            </a:endParaRPr>
          </a:p>
        </p:txBody>
      </p:sp>
      <p:sp>
        <p:nvSpPr>
          <p:cNvPr id="9" name="Espace réservé du contenu 2">
            <a:extLst>
              <a:ext uri="{FF2B5EF4-FFF2-40B4-BE49-F238E27FC236}">
                <a16:creationId xmlns:a16="http://schemas.microsoft.com/office/drawing/2014/main" id="{120505E4-E3F2-9C18-6DE2-630A16052FC1}"/>
              </a:ext>
            </a:extLst>
          </p:cNvPr>
          <p:cNvSpPr txBox="1">
            <a:spLocks/>
          </p:cNvSpPr>
          <p:nvPr/>
        </p:nvSpPr>
        <p:spPr>
          <a:xfrm>
            <a:off x="428652" y="1305484"/>
            <a:ext cx="7999068" cy="2693045"/>
          </a:xfrm>
          <a:prstGeom prst="rect">
            <a:avLst/>
          </a:prstGeom>
        </p:spPr>
        <p:txBody>
          <a:bodyPr vert="horz" wrap="square" lIns="0" tIns="0" rIns="0" bIns="0" rtlCol="0" anchor="t" anchorCtr="0">
            <a:spAutoFit/>
          </a:bodyPr>
          <a:lstStyle>
            <a:lvl1pPr marL="0" marR="0" indent="0" algn="l" defTabSz="914400" rtl="0" eaLnBrk="1" fontAlgn="auto" latinLnBrk="0" hangingPunct="1">
              <a:lnSpc>
                <a:spcPts val="1000"/>
              </a:lnSpc>
              <a:spcBef>
                <a:spcPts val="0"/>
              </a:spcBef>
              <a:spcAft>
                <a:spcPts val="0"/>
              </a:spcAft>
              <a:buClr>
                <a:srgbClr val="00A0E3"/>
              </a:buClr>
              <a:buSzPct val="130000"/>
              <a:buFontTx/>
              <a:buNone/>
              <a:tabLst/>
              <a:defRPr sz="800" kern="1200">
                <a:solidFill>
                  <a:srgbClr val="646464"/>
                </a:solidFill>
                <a:latin typeface="Arial" panose="020B0604020202020204" pitchFamily="34" charset="0"/>
                <a:ea typeface="+mn-ea"/>
                <a:cs typeface="Arial" panose="020B0604020202020204" pitchFamily="34" charset="0"/>
              </a:defRPr>
            </a:lvl1pPr>
            <a:lvl2pPr marL="344488" marR="0" indent="0" algn="l" defTabSz="914400" rtl="0" eaLnBrk="1" fontAlgn="auto" latinLnBrk="0" hangingPunct="1">
              <a:lnSpc>
                <a:spcPct val="100000"/>
              </a:lnSpc>
              <a:spcBef>
                <a:spcPts val="500"/>
              </a:spcBef>
              <a:spcAft>
                <a:spcPts val="0"/>
              </a:spcAft>
              <a:buClr>
                <a:srgbClr val="003C64"/>
              </a:buClr>
              <a:buSzTx/>
              <a:buFontTx/>
              <a:buNone/>
              <a:tabLst/>
              <a:defRPr sz="1000" kern="1200">
                <a:solidFill>
                  <a:srgbClr val="646464"/>
                </a:solidFill>
                <a:latin typeface="Arial" panose="020B0604020202020204" pitchFamily="34" charset="0"/>
                <a:ea typeface="+mn-ea"/>
                <a:cs typeface="Arial" panose="020B0604020202020204" pitchFamily="34" charset="0"/>
              </a:defRPr>
            </a:lvl2pPr>
            <a:lvl3pPr marL="763588" marR="0" indent="0" algn="l" defTabSz="914400" rtl="0" eaLnBrk="1" fontAlgn="auto" latinLnBrk="0" hangingPunct="1">
              <a:lnSpc>
                <a:spcPct val="100000"/>
              </a:lnSpc>
              <a:spcBef>
                <a:spcPts val="500"/>
              </a:spcBef>
              <a:spcAft>
                <a:spcPts val="0"/>
              </a:spcAft>
              <a:buClr>
                <a:srgbClr val="003C64"/>
              </a:buClr>
              <a:buSzTx/>
              <a:buFontTx/>
              <a:buNone/>
              <a:tabLst/>
              <a:defRPr sz="1000" kern="1200">
                <a:solidFill>
                  <a:srgbClr val="646464"/>
                </a:solidFill>
                <a:latin typeface="Arial" panose="020B0604020202020204" pitchFamily="34" charset="0"/>
                <a:ea typeface="+mn-ea"/>
                <a:cs typeface="Arial" panose="020B0604020202020204" pitchFamily="34" charset="0"/>
              </a:defRPr>
            </a:lvl3pPr>
            <a:lvl4pPr marL="1108075" marR="0" indent="0" algn="l" defTabSz="914400" rtl="0" eaLnBrk="1" fontAlgn="auto" latinLnBrk="0" hangingPunct="1">
              <a:lnSpc>
                <a:spcPct val="100000"/>
              </a:lnSpc>
              <a:spcBef>
                <a:spcPts val="500"/>
              </a:spcBef>
              <a:spcAft>
                <a:spcPts val="0"/>
              </a:spcAft>
              <a:buClr>
                <a:srgbClr val="008998"/>
              </a:buClr>
              <a:buSzTx/>
              <a:buFontTx/>
              <a:buNone/>
              <a:tabLst/>
              <a:defRPr lang="fr-FR" sz="1000" kern="1200">
                <a:solidFill>
                  <a:srgbClr val="003C64"/>
                </a:solidFill>
                <a:latin typeface="Arial" panose="020B0604020202020204" pitchFamily="34" charset="0"/>
                <a:ea typeface="+mn-ea"/>
                <a:cs typeface="Arial" panose="020B0604020202020204" pitchFamily="34" charset="0"/>
              </a:defRPr>
            </a:lvl4pPr>
            <a:lvl5pPr marL="0" marR="0" indent="0" algn="l" defTabSz="914400" rtl="0" eaLnBrk="1" fontAlgn="auto" latinLnBrk="0" hangingPunct="1">
              <a:lnSpc>
                <a:spcPct val="100000"/>
              </a:lnSpc>
              <a:spcBef>
                <a:spcPts val="500"/>
              </a:spcBef>
              <a:spcAft>
                <a:spcPts val="0"/>
              </a:spcAft>
              <a:buClr>
                <a:srgbClr val="008998"/>
              </a:buClr>
              <a:buSzTx/>
              <a:buFontTx/>
              <a:buNone/>
              <a:tabLst/>
              <a:defRPr lang="fr-FR" sz="1000" kern="1200">
                <a:solidFill>
                  <a:srgbClr val="00A0E3"/>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100000"/>
              </a:lnSpc>
              <a:spcBef>
                <a:spcPts val="500"/>
              </a:spcBef>
              <a:buFont typeface="Arial" panose="020B0604020202020204" pitchFamily="34" charset="0"/>
              <a:buNone/>
              <a:defRPr sz="1200" kern="1200">
                <a:solidFill>
                  <a:srgbClr val="00A0E3"/>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100000"/>
              </a:lnSpc>
              <a:spcBef>
                <a:spcPts val="500"/>
              </a:spcBef>
              <a:buFont typeface="Arial" panose="020B0604020202020204" pitchFamily="34" charset="0"/>
              <a:buNone/>
              <a:defRPr sz="1200" kern="1200">
                <a:solidFill>
                  <a:srgbClr val="00A0E3"/>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500"/>
              </a:spcBef>
              <a:buFont typeface="Arial" panose="020B0604020202020204" pitchFamily="34" charset="0"/>
              <a:buNone/>
              <a:defRPr sz="1200" kern="1200">
                <a:solidFill>
                  <a:srgbClr val="00A0E3"/>
                </a:solidFill>
                <a:latin typeface="Arial" panose="020B0604020202020204" pitchFamily="34" charset="0"/>
                <a:ea typeface="+mn-ea"/>
                <a:cs typeface="Arial" panose="020B0604020202020204" pitchFamily="34" charset="0"/>
              </a:defRPr>
            </a:lvl8pPr>
            <a:lvl9pPr marL="0" indent="0" algn="l" defTabSz="914400" rtl="0" eaLnBrk="1" latinLnBrk="0" hangingPunct="1">
              <a:lnSpc>
                <a:spcPct val="100000"/>
              </a:lnSpc>
              <a:spcBef>
                <a:spcPts val="500"/>
              </a:spcBef>
              <a:buFont typeface="Arial" panose="020B0604020202020204" pitchFamily="34" charset="0"/>
              <a:buNone/>
              <a:defRPr sz="1200" kern="1200">
                <a:solidFill>
                  <a:srgbClr val="00A0E3"/>
                </a:solidFill>
                <a:latin typeface="Arial" panose="020B0604020202020204" pitchFamily="34" charset="0"/>
                <a:ea typeface="+mn-ea"/>
                <a:cs typeface="Arial" panose="020B0604020202020204" pitchFamily="34" charset="0"/>
              </a:defRPr>
            </a:lvl9pPr>
          </a:lstStyle>
          <a:p>
            <a:pPr algn="l">
              <a:lnSpc>
                <a:spcPts val="1400"/>
              </a:lnSpc>
            </a:pPr>
            <a:r>
              <a:rPr lang="ja-JP" altLang="en-US" sz="1200" b="0" i="0" u="none" strike="noStrike" baseline="0" dirty="0">
                <a:solidFill>
                  <a:srgbClr val="181717"/>
                </a:solidFill>
                <a:latin typeface="Meiryo UI" panose="020B0604030504040204" pitchFamily="50" charset="-128"/>
                <a:ea typeface="Meiryo UI" panose="020B0604030504040204" pitchFamily="50" charset="-128"/>
              </a:rPr>
              <a:t>本資料は、プロダクトに関する情報提供資料です。</a:t>
            </a:r>
          </a:p>
          <a:p>
            <a:pPr algn="l">
              <a:lnSpc>
                <a:spcPts val="1400"/>
              </a:lnSpc>
            </a:pPr>
            <a:r>
              <a:rPr lang="ja-JP" altLang="en-US" sz="1200" b="0" i="0" u="none" strike="noStrike" baseline="0" dirty="0">
                <a:solidFill>
                  <a:srgbClr val="181717"/>
                </a:solidFill>
                <a:latin typeface="Meiryo UI" panose="020B0604030504040204" pitchFamily="50" charset="-128"/>
                <a:ea typeface="Meiryo UI" panose="020B0604030504040204" pitchFamily="50" charset="-128"/>
              </a:rPr>
              <a:t>ご使用は貴社内限りとして頂くようお願いいたします。</a:t>
            </a:r>
          </a:p>
          <a:p>
            <a:pPr algn="l">
              <a:lnSpc>
                <a:spcPts val="1400"/>
              </a:lnSpc>
            </a:pPr>
            <a:r>
              <a:rPr lang="ja-JP" altLang="en-US" sz="1200" b="0" i="0" u="none" strike="noStrike" baseline="0" dirty="0">
                <a:solidFill>
                  <a:srgbClr val="181717"/>
                </a:solidFill>
                <a:latin typeface="Meiryo UI" panose="020B0604030504040204" pitchFamily="50" charset="-128"/>
                <a:ea typeface="Meiryo UI" panose="020B0604030504040204" pitchFamily="50" charset="-128"/>
              </a:rPr>
              <a:t>本資料でご紹介するプロダクトは、特定のお客様の特定の投資目的および財務状況または要望を考慮して作成されたものではありません。したがって当該プロダクトのご検討に際しては、お客様ご自身の投資目的および財務状況に照らして、当該プロダクトのリスクおよび妥当性を十分にご考慮ください。</a:t>
            </a:r>
          </a:p>
          <a:p>
            <a:pPr algn="l">
              <a:lnSpc>
                <a:spcPts val="1400"/>
              </a:lnSpc>
            </a:pPr>
            <a:r>
              <a:rPr lang="ja-JP" altLang="en-US" sz="1200" b="0" i="0" u="none" strike="noStrike" baseline="0" dirty="0">
                <a:solidFill>
                  <a:srgbClr val="181717"/>
                </a:solidFill>
                <a:latin typeface="Meiryo UI" panose="020B0604030504040204" pitchFamily="50" charset="-128"/>
                <a:ea typeface="Meiryo UI" panose="020B0604030504040204" pitchFamily="50" charset="-128"/>
              </a:rPr>
              <a:t>本資料でご紹介するプロダクトの価格は上昇することも下落することもあります。したがって受け取り金額が、当初投資された金額を下回ることがあります。</a:t>
            </a:r>
          </a:p>
          <a:p>
            <a:pPr algn="l">
              <a:lnSpc>
                <a:spcPts val="1400"/>
              </a:lnSpc>
            </a:pPr>
            <a:r>
              <a:rPr lang="ja-JP" altLang="en-US" sz="1200" b="0" i="0" u="none" strike="noStrike" baseline="0" dirty="0">
                <a:solidFill>
                  <a:srgbClr val="181717"/>
                </a:solidFill>
                <a:latin typeface="Meiryo UI" panose="020B0604030504040204" pitchFamily="50" charset="-128"/>
                <a:ea typeface="Meiryo UI" panose="020B0604030504040204" pitchFamily="50" charset="-128"/>
              </a:rPr>
              <a:t>本資料中には、特定の資産、市場等に関する予測および将来見通しが含まれていることがありますが、実際に生起する事象はかなり相違することがあります。</a:t>
            </a:r>
          </a:p>
          <a:p>
            <a:pPr algn="l">
              <a:lnSpc>
                <a:spcPts val="1400"/>
              </a:lnSpc>
            </a:pPr>
            <a:r>
              <a:rPr lang="ja-JP" altLang="en-US" sz="1200" b="0" i="0" u="none" strike="noStrike" baseline="0" dirty="0">
                <a:solidFill>
                  <a:srgbClr val="181717"/>
                </a:solidFill>
                <a:latin typeface="Meiryo UI" panose="020B0604030504040204" pitchFamily="50" charset="-128"/>
                <a:ea typeface="Meiryo UI" panose="020B0604030504040204" pitchFamily="50" charset="-128"/>
              </a:rPr>
              <a:t>本資料中のいかなる内容も、将来の投資収益等を示唆または保証するものではありません。</a:t>
            </a:r>
          </a:p>
          <a:p>
            <a:pPr algn="l">
              <a:lnSpc>
                <a:spcPts val="1400"/>
              </a:lnSpc>
            </a:pPr>
            <a:r>
              <a:rPr lang="ja-JP" altLang="en-US" sz="1200" b="0" i="0" u="none" strike="noStrike" baseline="0" dirty="0">
                <a:solidFill>
                  <a:srgbClr val="181717"/>
                </a:solidFill>
                <a:latin typeface="Meiryo UI" panose="020B0604030504040204" pitchFamily="50" charset="-128"/>
                <a:ea typeface="Meiryo UI" panose="020B0604030504040204" pitchFamily="50" charset="-128"/>
              </a:rPr>
              <a:t>本資料は、信頼できると考えられる情報に基づき作成しておりますが、情報の正確性、完全性について保証するものではありません。</a:t>
            </a:r>
          </a:p>
          <a:p>
            <a:pPr algn="l">
              <a:lnSpc>
                <a:spcPts val="1400"/>
              </a:lnSpc>
            </a:pPr>
            <a:r>
              <a:rPr lang="ja-JP" altLang="en-US" sz="1200" b="0" i="0" u="none" strike="noStrike" baseline="0" dirty="0">
                <a:solidFill>
                  <a:srgbClr val="181717"/>
                </a:solidFill>
                <a:latin typeface="Meiryo UI" panose="020B0604030504040204" pitchFamily="50" charset="-128"/>
                <a:ea typeface="Meiryo UI" panose="020B0604030504040204" pitchFamily="50" charset="-128"/>
              </a:rPr>
              <a:t>本資料に記載されている内容は、全て本資料作成日以前のものであり、今後予告なしに変更される可能性があります。</a:t>
            </a:r>
          </a:p>
          <a:p>
            <a:pPr algn="l">
              <a:lnSpc>
                <a:spcPts val="1400"/>
              </a:lnSpc>
            </a:pPr>
            <a:r>
              <a:rPr lang="ja-JP" altLang="en-US" sz="1200" b="0" i="0" u="none" strike="noStrike" baseline="0" dirty="0">
                <a:solidFill>
                  <a:srgbClr val="181717"/>
                </a:solidFill>
                <a:latin typeface="Meiryo UI" panose="020B0604030504040204" pitchFamily="50" charset="-128"/>
                <a:ea typeface="Meiryo UI" panose="020B0604030504040204" pitchFamily="50" charset="-128"/>
              </a:rPr>
              <a:t>弊社は、本資料に含まれる情報から生じるいかなる責務（直接的、間接的を問わず）を負うものではありません。</a:t>
            </a:r>
          </a:p>
          <a:p>
            <a:pPr algn="l">
              <a:lnSpc>
                <a:spcPts val="1400"/>
              </a:lnSpc>
            </a:pPr>
            <a:r>
              <a:rPr lang="ja-JP" altLang="en-US" sz="1200" b="0" i="0" u="none" strike="noStrike" baseline="0" dirty="0">
                <a:solidFill>
                  <a:srgbClr val="181717"/>
                </a:solidFill>
                <a:latin typeface="Meiryo UI" panose="020B0604030504040204" pitchFamily="50" charset="-128"/>
                <a:ea typeface="Meiryo UI" panose="020B0604030504040204" pitchFamily="50" charset="-128"/>
              </a:rPr>
              <a:t>弊社の許可なく、本資料を複製または再配布することはできません。</a:t>
            </a:r>
            <a:endParaRPr lang="en-US" altLang="ja-JP" sz="1200" b="0" i="0" u="none" strike="noStrike" baseline="0" dirty="0">
              <a:solidFill>
                <a:srgbClr val="181717"/>
              </a:solidFill>
              <a:latin typeface="Meiryo UI" panose="020B0604030504040204" pitchFamily="50" charset="-128"/>
              <a:ea typeface="Meiryo UI" panose="020B0604030504040204" pitchFamily="50" charset="-128"/>
            </a:endParaRPr>
          </a:p>
          <a:p>
            <a:pPr algn="l">
              <a:lnSpc>
                <a:spcPts val="1400"/>
              </a:lnSpc>
            </a:pPr>
            <a:r>
              <a:rPr lang="ja-JP" altLang="en-US" sz="1200" dirty="0">
                <a:solidFill>
                  <a:srgbClr val="181717"/>
                </a:solidFill>
                <a:latin typeface="Meiryo UI" panose="020B0604030504040204" pitchFamily="50" charset="-128"/>
                <a:ea typeface="Meiryo UI" panose="020B0604030504040204" pitchFamily="50" charset="-128"/>
              </a:rPr>
              <a:t>資料</a:t>
            </a:r>
            <a:r>
              <a:rPr lang="en-US" altLang="ja-JP" sz="1200" dirty="0">
                <a:solidFill>
                  <a:srgbClr val="181717"/>
                </a:solidFill>
                <a:latin typeface="Meiryo UI" panose="020B0604030504040204" pitchFamily="50" charset="-128"/>
                <a:ea typeface="Meiryo UI" panose="020B0604030504040204" pitchFamily="50" charset="-128"/>
              </a:rPr>
              <a:t>No4539314</a:t>
            </a:r>
            <a:endParaRPr lang="en-US" altLang="ja-JP" sz="1200" b="0" i="0" u="none" strike="noStrike" baseline="0" dirty="0">
              <a:solidFill>
                <a:srgbClr val="181717"/>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23350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30505-A692-1888-83C9-EEBE916A980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4059022-0327-C6DD-01F0-6D9879A92F44}"/>
              </a:ext>
            </a:extLst>
          </p:cNvPr>
          <p:cNvSpPr>
            <a:spLocks noGrp="1"/>
          </p:cNvSpPr>
          <p:nvPr>
            <p:ph type="title"/>
          </p:nvPr>
        </p:nvSpPr>
        <p:spPr/>
        <p:txBody>
          <a:bodyPr>
            <a:normAutofit/>
          </a:bodyPr>
          <a:lstStyle/>
          <a:p>
            <a:r>
              <a:rPr lang="ja-JP" altLang="en-US" dirty="0"/>
              <a:t>最大の欧州運用会社として</a:t>
            </a:r>
            <a:endParaRPr lang="en-GB" noProof="0" dirty="0"/>
          </a:p>
        </p:txBody>
      </p:sp>
      <p:sp>
        <p:nvSpPr>
          <p:cNvPr id="5" name="Espace réservé du numéro de diapositive 4">
            <a:extLst>
              <a:ext uri="{FF2B5EF4-FFF2-40B4-BE49-F238E27FC236}">
                <a16:creationId xmlns:a16="http://schemas.microsoft.com/office/drawing/2014/main" id="{849C0FFF-B0B0-9931-DA2B-8C1E7A80D839}"/>
              </a:ext>
            </a:extLst>
          </p:cNvPr>
          <p:cNvSpPr>
            <a:spLocks noGrp="1"/>
          </p:cNvSpPr>
          <p:nvPr>
            <p:ph type="sldNum" sz="quarter" idx="12"/>
          </p:nvPr>
        </p:nvSpPr>
        <p:spPr/>
        <p:txBody>
          <a:bodyPr/>
          <a:lstStyle/>
          <a:p>
            <a:fld id="{2B1C6FFC-D040-034F-8B69-20295064E64D}" type="slidenum">
              <a:rPr lang="fr-FR" smtClean="0"/>
              <a:t>2</a:t>
            </a:fld>
            <a:endParaRPr lang="fr-FR" dirty="0"/>
          </a:p>
        </p:txBody>
      </p:sp>
      <p:sp>
        <p:nvSpPr>
          <p:cNvPr id="6" name="Espace réservé du texte 5">
            <a:extLst>
              <a:ext uri="{FF2B5EF4-FFF2-40B4-BE49-F238E27FC236}">
                <a16:creationId xmlns:a16="http://schemas.microsoft.com/office/drawing/2014/main" id="{55490AED-8E4B-74D1-849E-11DAB1B1F5A3}"/>
              </a:ext>
            </a:extLst>
          </p:cNvPr>
          <p:cNvSpPr>
            <a:spLocks noGrp="1"/>
          </p:cNvSpPr>
          <p:nvPr>
            <p:ph type="body" sz="quarter" idx="13"/>
          </p:nvPr>
        </p:nvSpPr>
        <p:spPr/>
        <p:txBody>
          <a:bodyPr>
            <a:normAutofit/>
          </a:bodyPr>
          <a:lstStyle/>
          <a:p>
            <a:r>
              <a:rPr lang="en-US" altLang="ja-JP" dirty="0"/>
              <a:t>35</a:t>
            </a:r>
            <a:r>
              <a:rPr lang="ja-JP" altLang="en-US" dirty="0"/>
              <a:t>か国で信頼されるブランド</a:t>
            </a:r>
            <a:endParaRPr lang="en-GB" altLang="ja-JP" dirty="0"/>
          </a:p>
        </p:txBody>
      </p:sp>
      <p:sp>
        <p:nvSpPr>
          <p:cNvPr id="11" name="Rectangle 52">
            <a:extLst>
              <a:ext uri="{FF2B5EF4-FFF2-40B4-BE49-F238E27FC236}">
                <a16:creationId xmlns:a16="http://schemas.microsoft.com/office/drawing/2014/main" id="{89A47CAC-CBE7-0CE3-2394-E866E17A1467}"/>
              </a:ext>
            </a:extLst>
          </p:cNvPr>
          <p:cNvSpPr/>
          <p:nvPr/>
        </p:nvSpPr>
        <p:spPr>
          <a:xfrm>
            <a:off x="0" y="1166096"/>
            <a:ext cx="9144000" cy="33704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Arial" panose="020B0604020202020204"/>
            </a:endParaRPr>
          </a:p>
        </p:txBody>
      </p:sp>
      <p:sp>
        <p:nvSpPr>
          <p:cNvPr id="12" name="TextBox 4">
            <a:extLst>
              <a:ext uri="{FF2B5EF4-FFF2-40B4-BE49-F238E27FC236}">
                <a16:creationId xmlns:a16="http://schemas.microsoft.com/office/drawing/2014/main" id="{AA93A725-64C3-BE62-4233-56739ABD2CBA}"/>
              </a:ext>
            </a:extLst>
          </p:cNvPr>
          <p:cNvSpPr txBox="1"/>
          <p:nvPr/>
        </p:nvSpPr>
        <p:spPr>
          <a:xfrm>
            <a:off x="862363" y="1399960"/>
            <a:ext cx="2487361" cy="453362"/>
          </a:xfrm>
          <a:prstGeom prst="rect">
            <a:avLst/>
          </a:prstGeom>
          <a:solidFill>
            <a:srgbClr val="0073A3"/>
          </a:solidFill>
          <a:ln>
            <a:noFill/>
          </a:ln>
          <a:effectLst>
            <a:outerShdw blurRad="508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defPPr>
              <a:defRPr lang="fr-FR"/>
            </a:defPPr>
            <a:lvl1pPr algn="ctr">
              <a:defRPr sz="11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ja-JP" altLang="en-US" sz="1200" b="1" dirty="0">
                <a:solidFill>
                  <a:srgbClr val="FFFFFF"/>
                </a:solidFill>
                <a:latin typeface="Noto Sans JP" panose="020B0200000000000000" pitchFamily="50" charset="-128"/>
                <a:ea typeface="Noto Sans JP" panose="020B0200000000000000" pitchFamily="50" charset="-128"/>
                <a:cs typeface="Noto Sans" panose="020B0502040504020204" pitchFamily="34" charset="0"/>
              </a:rPr>
              <a:t>グローバルなカバレッジと</a:t>
            </a:r>
            <a:endParaRPr lang="en-US" altLang="ja-JP" sz="1200" b="1" dirty="0">
              <a:solidFill>
                <a:srgbClr val="FFFFFF"/>
              </a:solidFill>
              <a:latin typeface="Noto Sans JP" panose="020B0200000000000000" pitchFamily="50" charset="-128"/>
              <a:ea typeface="Noto Sans JP" panose="020B0200000000000000" pitchFamily="50" charset="-128"/>
              <a:cs typeface="Noto Sans" panose="020B0502040504020204" pitchFamily="34" charset="0"/>
            </a:endParaRPr>
          </a:p>
          <a:p>
            <a:pPr>
              <a:defRPr/>
            </a:pPr>
            <a:r>
              <a:rPr lang="ja-JP" altLang="en-US" sz="1200" b="1" dirty="0">
                <a:solidFill>
                  <a:srgbClr val="FFFFFF"/>
                </a:solidFill>
                <a:latin typeface="Noto Sans JP" panose="020B0200000000000000" pitchFamily="50" charset="-128"/>
                <a:ea typeface="Noto Sans JP" panose="020B0200000000000000" pitchFamily="50" charset="-128"/>
                <a:cs typeface="Noto Sans" panose="020B0502040504020204" pitchFamily="34" charset="0"/>
              </a:rPr>
              <a:t>顧客属性に応じた専門性を提供</a:t>
            </a:r>
            <a:endParaRPr lang="en-US" sz="1200" b="1" dirty="0">
              <a:solidFill>
                <a:srgbClr val="FFFFFF"/>
              </a:solidFill>
              <a:latin typeface="Noto Sans JP" panose="020B0200000000000000" pitchFamily="50" charset="-128"/>
              <a:ea typeface="Noto Sans JP" panose="020B0200000000000000" pitchFamily="50" charset="-128"/>
              <a:cs typeface="Noto Sans" panose="020B0502040504020204" pitchFamily="34" charset="0"/>
            </a:endParaRPr>
          </a:p>
        </p:txBody>
      </p:sp>
      <p:grpSp>
        <p:nvGrpSpPr>
          <p:cNvPr id="13" name="Groupe 36">
            <a:extLst>
              <a:ext uri="{FF2B5EF4-FFF2-40B4-BE49-F238E27FC236}">
                <a16:creationId xmlns:a16="http://schemas.microsoft.com/office/drawing/2014/main" id="{8045B1EA-B860-97E0-27EE-9F17A8A00423}"/>
              </a:ext>
            </a:extLst>
          </p:cNvPr>
          <p:cNvGrpSpPr/>
          <p:nvPr/>
        </p:nvGrpSpPr>
        <p:grpSpPr>
          <a:xfrm>
            <a:off x="1547016" y="3335778"/>
            <a:ext cx="6049973" cy="825310"/>
            <a:chOff x="1456206" y="4728991"/>
            <a:chExt cx="6049973" cy="825310"/>
          </a:xfrm>
        </p:grpSpPr>
        <p:sp>
          <p:nvSpPr>
            <p:cNvPr id="14" name="TextBox 3">
              <a:extLst>
                <a:ext uri="{FF2B5EF4-FFF2-40B4-BE49-F238E27FC236}">
                  <a16:creationId xmlns:a16="http://schemas.microsoft.com/office/drawing/2014/main" id="{DCBF2A81-92B5-0278-98CC-852EC5C4FE02}"/>
                </a:ext>
              </a:extLst>
            </p:cNvPr>
            <p:cNvSpPr txBox="1"/>
            <p:nvPr/>
          </p:nvSpPr>
          <p:spPr>
            <a:xfrm>
              <a:off x="1456206" y="4728991"/>
              <a:ext cx="6049973" cy="820440"/>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144000" tIns="0" rIns="108000" bIns="0" numCol="1" spcCol="0" rtlCol="0" fromWordArt="0" anchor="ctr" anchorCtr="0" forceAA="0" compatLnSpc="1">
              <a:prstTxWarp prst="textNoShape">
                <a:avLst/>
              </a:prstTxWarp>
              <a:noAutofit/>
            </a:bodyPr>
            <a:lstStyle>
              <a:defPPr>
                <a:defRPr lang="fr-FR"/>
              </a:defPPr>
              <a:lvl1pPr marL="171450" marR="0" indent="-171450" algn="just" defTabSz="914400" eaLnBrk="0" fontAlgn="base" hangingPunct="0">
                <a:lnSpc>
                  <a:spcPct val="85000"/>
                </a:lnSpc>
                <a:spcBef>
                  <a:spcPct val="0"/>
                </a:spcBef>
                <a:spcAft>
                  <a:spcPct val="0"/>
                </a:spcAft>
                <a:buClrTx/>
                <a:buSzTx/>
                <a:buFont typeface="Wingdings" panose="05000000000000000000" pitchFamily="2" charset="2"/>
                <a:buChar char="§"/>
                <a:tabLst/>
                <a:defRPr kumimoji="0" sz="1600" b="1" i="0" u="none" strike="noStrike" cap="none" normalizeH="0" baseline="0">
                  <a:ln>
                    <a:noFill/>
                  </a:ln>
                  <a:solidFill>
                    <a:srgbClr val="002060"/>
                  </a:solidFill>
                  <a:effectLst/>
                  <a:latin typeface="Arial" charset="0"/>
                </a:defRPr>
              </a:lvl1pPr>
            </a:lstStyle>
            <a:p>
              <a:pPr marL="0" lvl="2" eaLnBrk="0" hangingPunct="0">
                <a:spcAft>
                  <a:spcPts val="600"/>
                </a:spcAft>
                <a:buClr>
                  <a:srgbClr val="00A0E3"/>
                </a:buClr>
                <a:defRPr/>
              </a:pPr>
              <a:endParaRPr lang="en-GB" sz="1000" dirty="0">
                <a:solidFill>
                  <a:srgbClr val="FFFFFF">
                    <a:lumMod val="50000"/>
                  </a:srgbClr>
                </a:solidFill>
                <a:latin typeface="Arial" panose="020B0604020202020204"/>
              </a:endParaRPr>
            </a:p>
          </p:txBody>
        </p:sp>
        <p:sp>
          <p:nvSpPr>
            <p:cNvPr id="15" name="Rectangle 65">
              <a:extLst>
                <a:ext uri="{FF2B5EF4-FFF2-40B4-BE49-F238E27FC236}">
                  <a16:creationId xmlns:a16="http://schemas.microsoft.com/office/drawing/2014/main" id="{62C0402B-3863-AFAF-223F-73C455C98477}"/>
                </a:ext>
              </a:extLst>
            </p:cNvPr>
            <p:cNvSpPr/>
            <p:nvPr/>
          </p:nvSpPr>
          <p:spPr>
            <a:xfrm>
              <a:off x="3484364" y="4825106"/>
              <a:ext cx="2003829" cy="667904"/>
            </a:xfrm>
            <a:prstGeom prst="rect">
              <a:avLst/>
            </a:prstGeom>
          </p:spPr>
          <p:txBody>
            <a:bodyPr wrap="square" lIns="0" tIns="0" rIns="0" bIns="0">
              <a:noAutofit/>
            </a:bodyPr>
            <a:lstStyle/>
            <a:p>
              <a:pPr algn="ctr" defTabSz="181848">
                <a:defRPr/>
              </a:pPr>
              <a:r>
                <a:rPr lang="en-GB" sz="2800" b="1" dirty="0">
                  <a:solidFill>
                    <a:srgbClr val="00C3F1"/>
                  </a:solidFill>
                  <a:latin typeface="Arial"/>
                </a:rPr>
                <a:t>&gt;€272 </a:t>
              </a:r>
              <a:r>
                <a:rPr lang="en-GB" sz="2200" b="1" dirty="0">
                  <a:solidFill>
                    <a:srgbClr val="00C3F1"/>
                  </a:solidFill>
                  <a:latin typeface="Arial"/>
                </a:rPr>
                <a:t>bn</a:t>
              </a:r>
            </a:p>
            <a:p>
              <a:pPr algn="ctr" defTabSz="181848">
                <a:defRPr/>
              </a:pPr>
              <a:r>
                <a:rPr lang="ja-JP" altLang="en-US" sz="1013" dirty="0">
                  <a:solidFill>
                    <a:srgbClr val="878786"/>
                  </a:solidFill>
                  <a:latin typeface="Noto Sans JP" panose="020B0200000000000000" pitchFamily="50" charset="-128"/>
                  <a:ea typeface="Noto Sans JP" panose="020B0200000000000000" pitchFamily="50" charset="-128"/>
                </a:rPr>
                <a:t>残高</a:t>
              </a:r>
              <a:r>
                <a:rPr lang="en-GB" altLang="ja-JP" sz="1013" baseline="30000" dirty="0">
                  <a:solidFill>
                    <a:srgbClr val="878786"/>
                  </a:solidFill>
                  <a:latin typeface="Noto Sans JP" panose="020B0200000000000000" pitchFamily="50" charset="-128"/>
                  <a:ea typeface="Noto Sans JP" panose="020B0200000000000000" pitchFamily="50" charset="-128"/>
                </a:rPr>
                <a:t>2</a:t>
              </a:r>
            </a:p>
          </p:txBody>
        </p:sp>
        <p:sp>
          <p:nvSpPr>
            <p:cNvPr id="16" name="Rectangle 66">
              <a:extLst>
                <a:ext uri="{FF2B5EF4-FFF2-40B4-BE49-F238E27FC236}">
                  <a16:creationId xmlns:a16="http://schemas.microsoft.com/office/drawing/2014/main" id="{4D454419-D982-4516-490F-82A9F37DDEB7}"/>
                </a:ext>
              </a:extLst>
            </p:cNvPr>
            <p:cNvSpPr/>
            <p:nvPr/>
          </p:nvSpPr>
          <p:spPr>
            <a:xfrm>
              <a:off x="1462033" y="4825106"/>
              <a:ext cx="2010170" cy="729195"/>
            </a:xfrm>
            <a:prstGeom prst="rect">
              <a:avLst/>
            </a:prstGeom>
          </p:spPr>
          <p:txBody>
            <a:bodyPr wrap="square" lIns="0" tIns="0" rIns="0" bIns="0">
              <a:noAutofit/>
            </a:bodyPr>
            <a:lstStyle/>
            <a:p>
              <a:pPr algn="ctr" defTabSz="181848">
                <a:defRPr/>
              </a:pPr>
              <a:r>
                <a:rPr lang="en-GB" sz="2800" b="1" dirty="0">
                  <a:solidFill>
                    <a:srgbClr val="00C3F1"/>
                  </a:solidFill>
                  <a:latin typeface="Arial"/>
                </a:rPr>
                <a:t>#1</a:t>
              </a:r>
            </a:p>
            <a:p>
              <a:pPr algn="ctr" defTabSz="181848">
                <a:defRPr/>
              </a:pPr>
              <a:r>
                <a:rPr lang="ja-JP" altLang="en-US" sz="1013" dirty="0">
                  <a:solidFill>
                    <a:srgbClr val="878786"/>
                  </a:solidFill>
                  <a:latin typeface="Noto Sans JP" panose="020B0200000000000000" pitchFamily="50" charset="-128"/>
                  <a:ea typeface="Noto Sans JP" panose="020B0200000000000000" pitchFamily="50" charset="-128"/>
                </a:rPr>
                <a:t>欧州</a:t>
              </a:r>
              <a:r>
                <a:rPr lang="en-GB" altLang="ja-JP" sz="1013" dirty="0">
                  <a:solidFill>
                    <a:srgbClr val="878786"/>
                  </a:solidFill>
                  <a:latin typeface="Noto Sans JP" panose="020B0200000000000000" pitchFamily="50" charset="-128"/>
                  <a:ea typeface="Noto Sans JP" panose="020B0200000000000000" pitchFamily="50" charset="-128"/>
                </a:rPr>
                <a:t>ETF</a:t>
              </a:r>
              <a:r>
                <a:rPr lang="ja-JP" altLang="en-US" sz="1013" dirty="0">
                  <a:solidFill>
                    <a:srgbClr val="878786"/>
                  </a:solidFill>
                  <a:latin typeface="Noto Sans JP" panose="020B0200000000000000" pitchFamily="50" charset="-128"/>
                  <a:ea typeface="Noto Sans JP" panose="020B0200000000000000" pitchFamily="50" charset="-128"/>
                </a:rPr>
                <a:t>運用会社</a:t>
              </a:r>
              <a:r>
                <a:rPr lang="en-GB" altLang="ja-JP" sz="1013" baseline="30000" dirty="0">
                  <a:solidFill>
                    <a:srgbClr val="878786"/>
                  </a:solidFill>
                  <a:latin typeface="Noto Sans JP" panose="020B0200000000000000" pitchFamily="50" charset="-128"/>
                  <a:ea typeface="Noto Sans JP" panose="020B0200000000000000" pitchFamily="50" charset="-128"/>
                </a:rPr>
                <a:t>1</a:t>
              </a:r>
            </a:p>
          </p:txBody>
        </p:sp>
        <p:cxnSp>
          <p:nvCxnSpPr>
            <p:cNvPr id="19" name="Straight Connector 33">
              <a:extLst>
                <a:ext uri="{FF2B5EF4-FFF2-40B4-BE49-F238E27FC236}">
                  <a16:creationId xmlns:a16="http://schemas.microsoft.com/office/drawing/2014/main" id="{3CC71893-E441-2F67-1335-633ECAC17E93}"/>
                </a:ext>
              </a:extLst>
            </p:cNvPr>
            <p:cNvCxnSpPr>
              <a:cxnSpLocks/>
            </p:cNvCxnSpPr>
            <p:nvPr/>
          </p:nvCxnSpPr>
          <p:spPr>
            <a:xfrm>
              <a:off x="3478283" y="4865817"/>
              <a:ext cx="0" cy="57600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33">
              <a:extLst>
                <a:ext uri="{FF2B5EF4-FFF2-40B4-BE49-F238E27FC236}">
                  <a16:creationId xmlns:a16="http://schemas.microsoft.com/office/drawing/2014/main" id="{DF3DD6FB-0F84-74A9-3E37-D3DF36E89B6A}"/>
                </a:ext>
              </a:extLst>
            </p:cNvPr>
            <p:cNvCxnSpPr>
              <a:cxnSpLocks/>
            </p:cNvCxnSpPr>
            <p:nvPr/>
          </p:nvCxnSpPr>
          <p:spPr>
            <a:xfrm>
              <a:off x="5494283" y="4865817"/>
              <a:ext cx="0" cy="57600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 name="Rectangle 69">
              <a:extLst>
                <a:ext uri="{FF2B5EF4-FFF2-40B4-BE49-F238E27FC236}">
                  <a16:creationId xmlns:a16="http://schemas.microsoft.com/office/drawing/2014/main" id="{758AEC3F-B4E3-BFB9-704D-AB15F1E87454}"/>
                </a:ext>
              </a:extLst>
            </p:cNvPr>
            <p:cNvSpPr/>
            <p:nvPr/>
          </p:nvSpPr>
          <p:spPr>
            <a:xfrm>
              <a:off x="5502350" y="4825106"/>
              <a:ext cx="2003829" cy="667904"/>
            </a:xfrm>
            <a:prstGeom prst="rect">
              <a:avLst/>
            </a:prstGeom>
          </p:spPr>
          <p:txBody>
            <a:bodyPr wrap="square" lIns="0" tIns="0" rIns="0" bIns="0">
              <a:noAutofit/>
            </a:bodyPr>
            <a:lstStyle/>
            <a:p>
              <a:pPr algn="ctr" defTabSz="181848">
                <a:defRPr/>
              </a:pPr>
              <a:r>
                <a:rPr lang="en-GB" sz="2800" b="1" dirty="0">
                  <a:solidFill>
                    <a:srgbClr val="00C3F1"/>
                  </a:solidFill>
                  <a:latin typeface="Arial"/>
                </a:rPr>
                <a:t>300+</a:t>
              </a:r>
            </a:p>
            <a:p>
              <a:pPr algn="ctr" defTabSz="181848">
                <a:defRPr/>
              </a:pPr>
              <a:r>
                <a:rPr lang="en-GB" altLang="ja-JP" sz="1013" dirty="0">
                  <a:solidFill>
                    <a:srgbClr val="878786"/>
                  </a:solidFill>
                  <a:latin typeface="Noto Sans JP" panose="020B0200000000000000" pitchFamily="50" charset="-128"/>
                  <a:ea typeface="Noto Sans JP" panose="020B0200000000000000" pitchFamily="50" charset="-128"/>
                </a:rPr>
                <a:t>ETF</a:t>
              </a:r>
              <a:r>
                <a:rPr lang="ja-JP" altLang="en-US" sz="1013" dirty="0">
                  <a:solidFill>
                    <a:srgbClr val="878786"/>
                  </a:solidFill>
                  <a:latin typeface="Noto Sans JP" panose="020B0200000000000000" pitchFamily="50" charset="-128"/>
                  <a:ea typeface="Noto Sans JP" panose="020B0200000000000000" pitchFamily="50" charset="-128"/>
                </a:rPr>
                <a:t>の本数</a:t>
              </a:r>
              <a:r>
                <a:rPr lang="en-GB" altLang="ja-JP" sz="1013" baseline="30000" dirty="0">
                  <a:solidFill>
                    <a:srgbClr val="878786"/>
                  </a:solidFill>
                  <a:latin typeface="Noto Sans JP" panose="020B0200000000000000" pitchFamily="50" charset="-128"/>
                  <a:ea typeface="Noto Sans JP" panose="020B0200000000000000" pitchFamily="50" charset="-128"/>
                </a:rPr>
                <a:t>3</a:t>
              </a:r>
              <a:endParaRPr lang="en-GB" altLang="ja-JP" sz="675" baseline="30000" dirty="0">
                <a:solidFill>
                  <a:srgbClr val="878786"/>
                </a:solidFill>
                <a:latin typeface="Noto Sans JP" panose="020B0200000000000000" pitchFamily="50" charset="-128"/>
                <a:ea typeface="Noto Sans JP" panose="020B0200000000000000" pitchFamily="50" charset="-128"/>
              </a:endParaRPr>
            </a:p>
          </p:txBody>
        </p:sp>
      </p:grpSp>
      <p:sp>
        <p:nvSpPr>
          <p:cNvPr id="29" name="TextBox 33">
            <a:extLst>
              <a:ext uri="{FF2B5EF4-FFF2-40B4-BE49-F238E27FC236}">
                <a16:creationId xmlns:a16="http://schemas.microsoft.com/office/drawing/2014/main" id="{01BC67D3-BCB2-120B-2FCC-1C54809489F7}"/>
              </a:ext>
            </a:extLst>
          </p:cNvPr>
          <p:cNvSpPr txBox="1"/>
          <p:nvPr/>
        </p:nvSpPr>
        <p:spPr>
          <a:xfrm>
            <a:off x="674483" y="2018531"/>
            <a:ext cx="2750158" cy="1223412"/>
          </a:xfrm>
          <a:prstGeom prst="rect">
            <a:avLst/>
          </a:prstGeom>
          <a:noFill/>
        </p:spPr>
        <p:txBody>
          <a:bodyPr vert="horz" wrap="square" lIns="0" tIns="0" rIns="0" bIns="0" rtlCol="0" anchor="ctr">
            <a:spAutoFit/>
          </a:bodyPr>
          <a:lstStyle/>
          <a:p>
            <a:pPr>
              <a:buNone/>
            </a:pPr>
            <a:r>
              <a:rPr lang="en-US" altLang="ja-JP" sz="1100" dirty="0">
                <a:latin typeface="Noto Sans JP" panose="020B0200000000000000" pitchFamily="50" charset="-128"/>
                <a:ea typeface="Noto Sans JP" panose="020B0200000000000000" pitchFamily="50" charset="-128"/>
              </a:rPr>
              <a:t>–</a:t>
            </a:r>
            <a:r>
              <a:rPr lang="ja-JP" altLang="en-US" sz="1100" dirty="0">
                <a:latin typeface="Noto Sans JP" panose="020B0200000000000000" pitchFamily="50" charset="-128"/>
                <a:ea typeface="Noto Sans JP" panose="020B0200000000000000" pitchFamily="50" charset="-128"/>
              </a:rPr>
              <a:t>ヨーロッパ、アジア太平洋、中東、アメリカ大陸の</a:t>
            </a:r>
            <a:r>
              <a:rPr lang="en-US" altLang="ja-JP" sz="1100" b="1" dirty="0">
                <a:latin typeface="Noto Sans JP" panose="020B0200000000000000" pitchFamily="50" charset="-128"/>
                <a:ea typeface="Noto Sans JP" panose="020B0200000000000000" pitchFamily="50" charset="-128"/>
              </a:rPr>
              <a:t>35</a:t>
            </a:r>
            <a:r>
              <a:rPr lang="ja-JP" altLang="en-US" sz="1100" b="1" dirty="0">
                <a:latin typeface="Noto Sans JP" panose="020B0200000000000000" pitchFamily="50" charset="-128"/>
                <a:ea typeface="Noto Sans JP" panose="020B0200000000000000" pitchFamily="50" charset="-128"/>
              </a:rPr>
              <a:t>カ国以上</a:t>
            </a:r>
            <a:r>
              <a:rPr lang="ja-JP" altLang="en-US" sz="1100" dirty="0">
                <a:latin typeface="Noto Sans JP" panose="020B0200000000000000" pitchFamily="50" charset="-128"/>
                <a:ea typeface="Noto Sans JP" panose="020B0200000000000000" pitchFamily="50" charset="-128"/>
              </a:rPr>
              <a:t>にオフィスを構えています</a:t>
            </a:r>
          </a:p>
          <a:p>
            <a:r>
              <a:rPr lang="en-US" altLang="ja-JP" sz="1100" dirty="0">
                <a:latin typeface="Noto Sans JP" panose="020B0200000000000000" pitchFamily="50" charset="-128"/>
                <a:ea typeface="Noto Sans JP" panose="020B0200000000000000" pitchFamily="50" charset="-128"/>
              </a:rPr>
              <a:t>–</a:t>
            </a:r>
            <a:r>
              <a:rPr lang="ja-JP" altLang="en-US" sz="1100" dirty="0">
                <a:latin typeface="Noto Sans JP" panose="020B0200000000000000" pitchFamily="50" charset="-128"/>
                <a:ea typeface="Noto Sans JP" panose="020B0200000000000000" pitchFamily="50" charset="-128"/>
              </a:rPr>
              <a:t>主要な証券取引所に上場：</a:t>
            </a:r>
            <a:r>
              <a:rPr lang="en-US" altLang="ja-JP" sz="1100" dirty="0">
                <a:latin typeface="Noto Sans JP" panose="020B0200000000000000" pitchFamily="50" charset="-128"/>
                <a:ea typeface="Noto Sans JP" panose="020B0200000000000000" pitchFamily="50" charset="-128"/>
              </a:rPr>
              <a:t>Euronext Paris</a:t>
            </a:r>
            <a:r>
              <a:rPr lang="ja-JP" altLang="en-US" sz="1100" dirty="0">
                <a:latin typeface="Noto Sans JP" panose="020B0200000000000000" pitchFamily="50" charset="-128"/>
                <a:ea typeface="Noto Sans JP" panose="020B0200000000000000" pitchFamily="50" charset="-128"/>
              </a:rPr>
              <a:t>、</a:t>
            </a:r>
            <a:r>
              <a:rPr lang="en-US" altLang="ja-JP" sz="1100" dirty="0" err="1">
                <a:latin typeface="Noto Sans JP" panose="020B0200000000000000" pitchFamily="50" charset="-128"/>
                <a:ea typeface="Noto Sans JP" panose="020B0200000000000000" pitchFamily="50" charset="-128"/>
              </a:rPr>
              <a:t>Xetra</a:t>
            </a:r>
            <a:r>
              <a:rPr lang="ja-JP" altLang="en-US" sz="1100" dirty="0">
                <a:latin typeface="Noto Sans JP" panose="020B0200000000000000" pitchFamily="50" charset="-128"/>
                <a:ea typeface="Noto Sans JP" panose="020B0200000000000000" pitchFamily="50" charset="-128"/>
              </a:rPr>
              <a:t>、</a:t>
            </a:r>
            <a:r>
              <a:rPr lang="en-US" altLang="ja-JP" sz="1100" dirty="0">
                <a:latin typeface="Noto Sans JP" panose="020B0200000000000000" pitchFamily="50" charset="-128"/>
                <a:ea typeface="Noto Sans JP" panose="020B0200000000000000" pitchFamily="50" charset="-128"/>
              </a:rPr>
              <a:t>London Stock Exchange</a:t>
            </a:r>
            <a:r>
              <a:rPr lang="ja-JP" altLang="en-US" sz="1100" dirty="0">
                <a:latin typeface="Noto Sans JP" panose="020B0200000000000000" pitchFamily="50" charset="-128"/>
                <a:ea typeface="Noto Sans JP" panose="020B0200000000000000" pitchFamily="50" charset="-128"/>
              </a:rPr>
              <a:t>、</a:t>
            </a:r>
            <a:r>
              <a:rPr lang="en-US" altLang="ja-JP" sz="1100" dirty="0">
                <a:latin typeface="Noto Sans JP" panose="020B0200000000000000" pitchFamily="50" charset="-128"/>
                <a:ea typeface="Noto Sans JP" panose="020B0200000000000000" pitchFamily="50" charset="-128"/>
              </a:rPr>
              <a:t>Borsa </a:t>
            </a:r>
            <a:r>
              <a:rPr lang="en-US" altLang="ja-JP" sz="1100" dirty="0" err="1">
                <a:latin typeface="Noto Sans JP" panose="020B0200000000000000" pitchFamily="50" charset="-128"/>
                <a:ea typeface="Noto Sans JP" panose="020B0200000000000000" pitchFamily="50" charset="-128"/>
              </a:rPr>
              <a:t>Italiana</a:t>
            </a:r>
            <a:r>
              <a:rPr lang="ja-JP" altLang="en-US" sz="1100" dirty="0">
                <a:latin typeface="Noto Sans JP" panose="020B0200000000000000" pitchFamily="50" charset="-128"/>
                <a:ea typeface="Noto Sans JP" panose="020B0200000000000000" pitchFamily="50" charset="-128"/>
              </a:rPr>
              <a:t>、</a:t>
            </a:r>
            <a:r>
              <a:rPr lang="en-US" altLang="ja-JP" sz="1100" dirty="0">
                <a:latin typeface="Noto Sans JP" panose="020B0200000000000000" pitchFamily="50" charset="-128"/>
                <a:ea typeface="Noto Sans JP" panose="020B0200000000000000" pitchFamily="50" charset="-128"/>
              </a:rPr>
              <a:t>SIX</a:t>
            </a:r>
            <a:r>
              <a:rPr lang="ja-JP" altLang="en-US" sz="1100" dirty="0">
                <a:latin typeface="Noto Sans JP" panose="020B0200000000000000" pitchFamily="50" charset="-128"/>
                <a:ea typeface="Noto Sans JP" panose="020B0200000000000000" pitchFamily="50" charset="-128"/>
              </a:rPr>
              <a:t>、</a:t>
            </a:r>
            <a:r>
              <a:rPr lang="en-US" altLang="ja-JP" sz="1100" dirty="0">
                <a:latin typeface="Noto Sans JP" panose="020B0200000000000000" pitchFamily="50" charset="-128"/>
                <a:ea typeface="Noto Sans JP" panose="020B0200000000000000" pitchFamily="50" charset="-128"/>
              </a:rPr>
              <a:t>Euronext Amsterdam</a:t>
            </a:r>
            <a:r>
              <a:rPr lang="ja-JP" altLang="en-US" sz="1100" dirty="0">
                <a:latin typeface="Noto Sans JP" panose="020B0200000000000000" pitchFamily="50" charset="-128"/>
                <a:ea typeface="Noto Sans JP" panose="020B0200000000000000" pitchFamily="50" charset="-128"/>
              </a:rPr>
              <a:t>、</a:t>
            </a:r>
            <a:r>
              <a:rPr lang="en-US" altLang="ja-JP" sz="1100" dirty="0">
                <a:latin typeface="Noto Sans JP" panose="020B0200000000000000" pitchFamily="50" charset="-128"/>
                <a:ea typeface="Noto Sans JP" panose="020B0200000000000000" pitchFamily="50" charset="-128"/>
              </a:rPr>
              <a:t>Bolsa Mexicana de Valores</a:t>
            </a:r>
          </a:p>
        </p:txBody>
      </p:sp>
      <p:sp>
        <p:nvSpPr>
          <p:cNvPr id="30" name="TextBox 37">
            <a:extLst>
              <a:ext uri="{FF2B5EF4-FFF2-40B4-BE49-F238E27FC236}">
                <a16:creationId xmlns:a16="http://schemas.microsoft.com/office/drawing/2014/main" id="{D83DD1C3-B2AF-869D-B879-70471A88779C}"/>
              </a:ext>
            </a:extLst>
          </p:cNvPr>
          <p:cNvSpPr txBox="1"/>
          <p:nvPr/>
        </p:nvSpPr>
        <p:spPr>
          <a:xfrm>
            <a:off x="6110446" y="2037767"/>
            <a:ext cx="2964974" cy="1015663"/>
          </a:xfrm>
          <a:prstGeom prst="rect">
            <a:avLst/>
          </a:prstGeom>
          <a:noFill/>
        </p:spPr>
        <p:txBody>
          <a:bodyPr vert="horz" wrap="square" lIns="0" tIns="0" rIns="0" bIns="0" rtlCol="0" anchor="ctr">
            <a:spAutoFit/>
          </a:bodyPr>
          <a:lstStyle/>
          <a:p>
            <a:pPr>
              <a:buNone/>
            </a:pPr>
            <a:r>
              <a:rPr lang="en-US" altLang="ja-JP" sz="1100" dirty="0">
                <a:latin typeface="Noto Sans JP" panose="020B0200000000000000" pitchFamily="50" charset="-128"/>
                <a:ea typeface="Noto Sans JP" panose="020B0200000000000000" pitchFamily="50" charset="-128"/>
              </a:rPr>
              <a:t>–</a:t>
            </a:r>
            <a:r>
              <a:rPr lang="ja-JP" altLang="en-US" sz="1100" b="1" dirty="0">
                <a:latin typeface="Noto Sans JP" panose="020B0200000000000000" pitchFamily="50" charset="-128"/>
                <a:ea typeface="Noto Sans JP" panose="020B0200000000000000" pitchFamily="50" charset="-128"/>
              </a:rPr>
              <a:t>当社は、信頼を築いた経験豊富で信頼性の高いインデックスプロバイダーの指数のみ連動対象指数としています。</a:t>
            </a:r>
            <a:endParaRPr lang="ja-JP" altLang="en-US" sz="1100" dirty="0">
              <a:latin typeface="Noto Sans JP" panose="020B0200000000000000" pitchFamily="50" charset="-128"/>
              <a:ea typeface="Noto Sans JP" panose="020B0200000000000000" pitchFamily="50" charset="-128"/>
            </a:endParaRPr>
          </a:p>
          <a:p>
            <a:r>
              <a:rPr lang="en-US" altLang="ja-JP" sz="1100" dirty="0">
                <a:latin typeface="Noto Sans JP" panose="020B0200000000000000" pitchFamily="50" charset="-128"/>
                <a:ea typeface="Noto Sans JP" panose="020B0200000000000000" pitchFamily="50" charset="-128"/>
              </a:rPr>
              <a:t>–</a:t>
            </a:r>
            <a:r>
              <a:rPr lang="ja-JP" altLang="en-US" sz="1100" dirty="0">
                <a:latin typeface="Noto Sans JP" panose="020B0200000000000000" pitchFamily="50" charset="-128"/>
                <a:ea typeface="Noto Sans JP" panose="020B0200000000000000" pitchFamily="50" charset="-128"/>
              </a:rPr>
              <a:t>インデックスプロバイダーと協力し、</a:t>
            </a:r>
            <a:r>
              <a:rPr lang="ja-JP" altLang="en-US" sz="1100" b="1" dirty="0">
                <a:latin typeface="Noto Sans JP" panose="020B0200000000000000" pitchFamily="50" charset="-128"/>
                <a:ea typeface="Noto Sans JP" panose="020B0200000000000000" pitchFamily="50" charset="-128"/>
              </a:rPr>
              <a:t>お客様にとって最も適切なインデックスを共同で設計しています。</a:t>
            </a:r>
            <a:endParaRPr lang="en-US" altLang="ja-JP" sz="1100" b="1" dirty="0">
              <a:latin typeface="Noto Sans JP" panose="020B0200000000000000" pitchFamily="50" charset="-128"/>
              <a:ea typeface="Noto Sans JP" panose="020B0200000000000000" pitchFamily="50" charset="-128"/>
            </a:endParaRPr>
          </a:p>
        </p:txBody>
      </p:sp>
      <p:sp>
        <p:nvSpPr>
          <p:cNvPr id="31" name="TextBox 4">
            <a:extLst>
              <a:ext uri="{FF2B5EF4-FFF2-40B4-BE49-F238E27FC236}">
                <a16:creationId xmlns:a16="http://schemas.microsoft.com/office/drawing/2014/main" id="{E7D63073-C082-BBE1-4193-E7AE95CB4FD5}"/>
              </a:ext>
            </a:extLst>
          </p:cNvPr>
          <p:cNvSpPr txBox="1"/>
          <p:nvPr/>
        </p:nvSpPr>
        <p:spPr>
          <a:xfrm>
            <a:off x="6110446" y="1399960"/>
            <a:ext cx="2850674" cy="453362"/>
          </a:xfrm>
          <a:prstGeom prst="rect">
            <a:avLst/>
          </a:prstGeom>
          <a:solidFill>
            <a:srgbClr val="005483"/>
          </a:solidFill>
          <a:ln>
            <a:noFill/>
          </a:ln>
          <a:effectLst>
            <a:outerShdw blurRad="508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defPPr>
              <a:defRPr lang="fr-FR"/>
            </a:defPPr>
            <a:lvl1pPr algn="ctr">
              <a:defRPr sz="11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ja-JP" altLang="en-US" sz="1200" b="1" dirty="0">
                <a:solidFill>
                  <a:srgbClr val="FFFFFF"/>
                </a:solidFill>
                <a:latin typeface="Noto Sans JP" panose="020B0200000000000000" pitchFamily="50" charset="-128"/>
                <a:ea typeface="Noto Sans JP" panose="020B0200000000000000" pitchFamily="50" charset="-128"/>
              </a:rPr>
              <a:t>優れたプロダクトのコミットメント</a:t>
            </a:r>
            <a:endParaRPr lang="en-US" sz="1200" b="1" dirty="0">
              <a:solidFill>
                <a:srgbClr val="FFFFFF"/>
              </a:solidFill>
              <a:latin typeface="Noto Sans JP" panose="020B0200000000000000" pitchFamily="50" charset="-128"/>
              <a:ea typeface="Noto Sans JP" panose="020B0200000000000000" pitchFamily="50" charset="-128"/>
            </a:endParaRPr>
          </a:p>
        </p:txBody>
      </p:sp>
      <p:grpSp>
        <p:nvGrpSpPr>
          <p:cNvPr id="32" name="Groupe 58">
            <a:extLst>
              <a:ext uri="{FF2B5EF4-FFF2-40B4-BE49-F238E27FC236}">
                <a16:creationId xmlns:a16="http://schemas.microsoft.com/office/drawing/2014/main" id="{8940E79A-FEA1-77FC-AB08-2520D14AA2C9}"/>
              </a:ext>
            </a:extLst>
          </p:cNvPr>
          <p:cNvGrpSpPr/>
          <p:nvPr/>
        </p:nvGrpSpPr>
        <p:grpSpPr>
          <a:xfrm>
            <a:off x="436863" y="1382705"/>
            <a:ext cx="524653" cy="524653"/>
            <a:chOff x="913842" y="1659689"/>
            <a:chExt cx="524653" cy="524653"/>
          </a:xfrm>
        </p:grpSpPr>
        <p:sp>
          <p:nvSpPr>
            <p:cNvPr id="33" name="Ellipse 56">
              <a:extLst>
                <a:ext uri="{FF2B5EF4-FFF2-40B4-BE49-F238E27FC236}">
                  <a16:creationId xmlns:a16="http://schemas.microsoft.com/office/drawing/2014/main" id="{4159C9AF-80DA-8AFA-CB3F-2DBC74636450}"/>
                </a:ext>
              </a:extLst>
            </p:cNvPr>
            <p:cNvSpPr>
              <a:spLocks noChangeAspect="1"/>
            </p:cNvSpPr>
            <p:nvPr/>
          </p:nvSpPr>
          <p:spPr>
            <a:xfrm>
              <a:off x="913842" y="1659689"/>
              <a:ext cx="524653" cy="524653"/>
            </a:xfrm>
            <a:prstGeom prst="ellipse">
              <a:avLst/>
            </a:prstGeom>
            <a:solidFill>
              <a:schemeClr val="bg1"/>
            </a:solidFill>
            <a:ln>
              <a:noFill/>
            </a:ln>
            <a:effectLst>
              <a:outerShdw blurRad="762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GB" sz="1300" dirty="0">
                <a:solidFill>
                  <a:srgbClr val="00B6ED"/>
                </a:solidFill>
                <a:latin typeface="Arial" panose="020B0604020202020204"/>
              </a:endParaRPr>
            </a:p>
          </p:txBody>
        </p:sp>
        <p:pic>
          <p:nvPicPr>
            <p:cNvPr id="34" name="Graphique 53">
              <a:extLst>
                <a:ext uri="{FF2B5EF4-FFF2-40B4-BE49-F238E27FC236}">
                  <a16:creationId xmlns:a16="http://schemas.microsoft.com/office/drawing/2014/main" id="{5EDB802B-6D0E-724D-2C03-C9FF5695A2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8758" y="1730663"/>
              <a:ext cx="374819" cy="374819"/>
            </a:xfrm>
            <a:prstGeom prst="rect">
              <a:avLst/>
            </a:prstGeom>
          </p:spPr>
        </p:pic>
      </p:grpSp>
      <p:grpSp>
        <p:nvGrpSpPr>
          <p:cNvPr id="35" name="Group 80">
            <a:extLst>
              <a:ext uri="{FF2B5EF4-FFF2-40B4-BE49-F238E27FC236}">
                <a16:creationId xmlns:a16="http://schemas.microsoft.com/office/drawing/2014/main" id="{7CEB9284-6653-28E9-88C5-17A1C92AF34C}"/>
              </a:ext>
            </a:extLst>
          </p:cNvPr>
          <p:cNvGrpSpPr/>
          <p:nvPr/>
        </p:nvGrpSpPr>
        <p:grpSpPr>
          <a:xfrm>
            <a:off x="3424642" y="1171065"/>
            <a:ext cx="2288639" cy="2288639"/>
            <a:chOff x="3424640" y="2199712"/>
            <a:chExt cx="2288639" cy="2288639"/>
          </a:xfrm>
        </p:grpSpPr>
        <p:sp>
          <p:nvSpPr>
            <p:cNvPr id="36" name="Ellipse 45">
              <a:extLst>
                <a:ext uri="{FF2B5EF4-FFF2-40B4-BE49-F238E27FC236}">
                  <a16:creationId xmlns:a16="http://schemas.microsoft.com/office/drawing/2014/main" id="{54F0DBCE-DFAC-3ECE-DC33-A2FAA66BC1A0}"/>
                </a:ext>
              </a:extLst>
            </p:cNvPr>
            <p:cNvSpPr>
              <a:spLocks noChangeAspect="1"/>
            </p:cNvSpPr>
            <p:nvPr/>
          </p:nvSpPr>
          <p:spPr>
            <a:xfrm>
              <a:off x="3424640" y="2199712"/>
              <a:ext cx="2288639" cy="228863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GB" sz="1300" dirty="0">
                <a:solidFill>
                  <a:srgbClr val="00B6ED"/>
                </a:solidFill>
                <a:latin typeface="Arial" panose="020B0604020202020204"/>
              </a:endParaRPr>
            </a:p>
          </p:txBody>
        </p:sp>
        <p:pic>
          <p:nvPicPr>
            <p:cNvPr id="37" name="Picture 82">
              <a:extLst>
                <a:ext uri="{FF2B5EF4-FFF2-40B4-BE49-F238E27FC236}">
                  <a16:creationId xmlns:a16="http://schemas.microsoft.com/office/drawing/2014/main" id="{88ADDB17-413F-1C55-FDCF-E12C335A0F11}"/>
                </a:ext>
              </a:extLst>
            </p:cNvPr>
            <p:cNvPicPr>
              <a:picLocks noChangeAspect="1"/>
            </p:cNvPicPr>
            <p:nvPr/>
          </p:nvPicPr>
          <p:blipFill rotWithShape="1">
            <a:blip r:embed="rId5"/>
            <a:srcRect t="11726" b="29349"/>
            <a:stretch/>
          </p:blipFill>
          <p:spPr>
            <a:xfrm>
              <a:off x="3691194" y="3014889"/>
              <a:ext cx="1755530" cy="658284"/>
            </a:xfrm>
            <a:prstGeom prst="rect">
              <a:avLst/>
            </a:prstGeom>
            <a:solidFill>
              <a:schemeClr val="bg1"/>
            </a:solidFill>
          </p:spPr>
        </p:pic>
      </p:grpSp>
      <p:sp>
        <p:nvSpPr>
          <p:cNvPr id="3" name="Espace réservé du texte 4">
            <a:extLst>
              <a:ext uri="{FF2B5EF4-FFF2-40B4-BE49-F238E27FC236}">
                <a16:creationId xmlns:a16="http://schemas.microsoft.com/office/drawing/2014/main" id="{1E29BD9C-9326-3ECF-8BD2-1EBB8EAB824C}"/>
              </a:ext>
            </a:extLst>
          </p:cNvPr>
          <p:cNvSpPr txBox="1">
            <a:spLocks/>
          </p:cNvSpPr>
          <p:nvPr/>
        </p:nvSpPr>
        <p:spPr>
          <a:xfrm>
            <a:off x="638936" y="4271252"/>
            <a:ext cx="8064248" cy="278204"/>
          </a:xfrm>
          <a:prstGeom prst="rect">
            <a:avLst/>
          </a:prstGeom>
        </p:spPr>
        <p:txBody>
          <a:bodyPr vert="horz" lIns="0" tIns="0" rIns="0" bIns="0" rtlCol="0">
            <a:normAutofit/>
          </a:bodyPr>
          <a:lstStyle>
            <a:lvl1pPr marL="0" indent="0" algn="l" defTabSz="914355" rtl="0" eaLnBrk="1" latinLnBrk="0" hangingPunct="1">
              <a:lnSpc>
                <a:spcPct val="100000"/>
              </a:lnSpc>
              <a:spcBef>
                <a:spcPts val="1000"/>
              </a:spcBef>
              <a:buClr>
                <a:schemeClr val="accent1"/>
              </a:buClr>
              <a:buSzPct val="130000"/>
              <a:buFont typeface="CambriaMath" charset="0"/>
              <a:buNone/>
              <a:tabLst/>
              <a:defRPr sz="1400" kern="1200">
                <a:solidFill>
                  <a:srgbClr val="0073A3"/>
                </a:solidFill>
                <a:latin typeface="+mn-lt"/>
                <a:ea typeface="+mn-ea"/>
                <a:cs typeface="+mn-cs"/>
              </a:defRPr>
            </a:lvl1pPr>
            <a:lvl2pPr marL="365125" indent="-141288" algn="l" defTabSz="914355" rtl="0" eaLnBrk="1" latinLnBrk="0" hangingPunct="1">
              <a:lnSpc>
                <a:spcPct val="100000"/>
              </a:lnSpc>
              <a:spcBef>
                <a:spcPts val="500"/>
              </a:spcBef>
              <a:buClr>
                <a:schemeClr val="accent2"/>
              </a:buClr>
              <a:buFont typeface="CambriaMath" charset="0"/>
              <a:buChar char="⎯"/>
              <a:tabLst/>
              <a:defRPr sz="1200" kern="1200">
                <a:solidFill>
                  <a:schemeClr val="bg2">
                    <a:lumMod val="10000"/>
                  </a:schemeClr>
                </a:solidFill>
                <a:latin typeface="+mn-lt"/>
                <a:ea typeface="+mn-ea"/>
                <a:cs typeface="+mn-cs"/>
              </a:defRPr>
            </a:lvl2pPr>
            <a:lvl3pPr marL="536575" indent="-125413" algn="l" defTabSz="914355" rtl="0" eaLnBrk="1" latinLnBrk="0" hangingPunct="1">
              <a:lnSpc>
                <a:spcPct val="100000"/>
              </a:lnSpc>
              <a:spcBef>
                <a:spcPts val="500"/>
              </a:spcBef>
              <a:buClr>
                <a:schemeClr val="accent2"/>
              </a:buClr>
              <a:buFont typeface="LucidaGrande-Bold" charset="0"/>
              <a:buChar char="⁃"/>
              <a:tabLst/>
              <a:defRPr sz="1000" kern="1200">
                <a:solidFill>
                  <a:schemeClr val="bg2">
                    <a:lumMod val="10000"/>
                  </a:schemeClr>
                </a:solidFill>
                <a:latin typeface="+mn-lt"/>
                <a:ea typeface="+mn-ea"/>
                <a:cs typeface="+mn-cs"/>
              </a:defRPr>
            </a:lvl3pPr>
            <a:lvl4pPr marL="7938" indent="0" algn="l" defTabSz="914355" rtl="0" eaLnBrk="1" latinLnBrk="0" hangingPunct="1">
              <a:lnSpc>
                <a:spcPct val="100000"/>
              </a:lnSpc>
              <a:spcBef>
                <a:spcPts val="500"/>
              </a:spcBef>
              <a:buFont typeface="Arial" charset="0"/>
              <a:buNone/>
              <a:tabLst/>
              <a:defRPr sz="1000" kern="1200">
                <a:solidFill>
                  <a:schemeClr val="accent4"/>
                </a:solidFill>
                <a:latin typeface="+mn-lt"/>
                <a:ea typeface="+mn-ea"/>
                <a:cs typeface="+mn-cs"/>
              </a:defRPr>
            </a:lvl4pPr>
            <a:lvl5pPr marL="7938" indent="0" algn="l" defTabSz="914355" rtl="0" eaLnBrk="1" latinLnBrk="0" hangingPunct="1">
              <a:lnSpc>
                <a:spcPct val="100000"/>
              </a:lnSpc>
              <a:spcBef>
                <a:spcPts val="500"/>
              </a:spcBef>
              <a:buFont typeface="Arial" charset="0"/>
              <a:buNone/>
              <a:tabLst/>
              <a:defRPr sz="1000" kern="1200">
                <a:solidFill>
                  <a:schemeClr val="accent1"/>
                </a:solidFill>
                <a:latin typeface="+mn-lt"/>
                <a:ea typeface="+mn-ea"/>
                <a:cs typeface="+mn-cs"/>
              </a:defRPr>
            </a:lvl5pPr>
            <a:lvl6pPr marL="251447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3"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1"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8"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00" spc="-30" dirty="0">
                <a:solidFill>
                  <a:schemeClr val="bg1">
                    <a:lumMod val="50000"/>
                  </a:schemeClr>
                </a:solidFill>
              </a:rPr>
              <a:t>1. Source: ETFGI, February 2025, Amundi is the leading European headquartered ETF provider within the European market. 2. Source: Amundi, ETC included, as of March 2025. 3. Source: Amundi, as of end-March 2025.Information given for indicative purposes only, may change without prior notice. </a:t>
            </a:r>
          </a:p>
        </p:txBody>
      </p:sp>
      <p:grpSp>
        <p:nvGrpSpPr>
          <p:cNvPr id="7" name="Groupe 60">
            <a:extLst>
              <a:ext uri="{FF2B5EF4-FFF2-40B4-BE49-F238E27FC236}">
                <a16:creationId xmlns:a16="http://schemas.microsoft.com/office/drawing/2014/main" id="{66F3FDAF-CC72-1119-3017-34D562B3B9AE}"/>
              </a:ext>
            </a:extLst>
          </p:cNvPr>
          <p:cNvGrpSpPr/>
          <p:nvPr/>
        </p:nvGrpSpPr>
        <p:grpSpPr>
          <a:xfrm>
            <a:off x="5777943" y="1373686"/>
            <a:ext cx="524653" cy="524653"/>
            <a:chOff x="6918526" y="1670395"/>
            <a:chExt cx="524653" cy="524653"/>
          </a:xfrm>
        </p:grpSpPr>
        <p:sp>
          <p:nvSpPr>
            <p:cNvPr id="8" name="Ellipse 59">
              <a:extLst>
                <a:ext uri="{FF2B5EF4-FFF2-40B4-BE49-F238E27FC236}">
                  <a16:creationId xmlns:a16="http://schemas.microsoft.com/office/drawing/2014/main" id="{88E98DDE-2A19-9729-62D8-D931D21D3154}"/>
                </a:ext>
              </a:extLst>
            </p:cNvPr>
            <p:cNvSpPr>
              <a:spLocks noChangeAspect="1"/>
            </p:cNvSpPr>
            <p:nvPr/>
          </p:nvSpPr>
          <p:spPr>
            <a:xfrm>
              <a:off x="6918526" y="1670395"/>
              <a:ext cx="524653" cy="524653"/>
            </a:xfrm>
            <a:prstGeom prst="ellipse">
              <a:avLst/>
            </a:prstGeom>
            <a:solidFill>
              <a:schemeClr val="bg1"/>
            </a:solidFill>
            <a:ln>
              <a:noFill/>
            </a:ln>
            <a:effectLst>
              <a:outerShdw blurRad="762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GB" sz="1300" dirty="0">
                <a:solidFill>
                  <a:srgbClr val="00B6ED"/>
                </a:solidFill>
                <a:latin typeface="Arial" panose="020B0604020202020204"/>
              </a:endParaRPr>
            </a:p>
          </p:txBody>
        </p:sp>
        <p:pic>
          <p:nvPicPr>
            <p:cNvPr id="9" name="Graphique 51">
              <a:extLst>
                <a:ext uri="{FF2B5EF4-FFF2-40B4-BE49-F238E27FC236}">
                  <a16:creationId xmlns:a16="http://schemas.microsoft.com/office/drawing/2014/main" id="{AA424BD8-3125-8608-1C0C-0092A8DBF8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03424" y="1750324"/>
              <a:ext cx="354857" cy="324000"/>
            </a:xfrm>
            <a:prstGeom prst="rect">
              <a:avLst/>
            </a:prstGeom>
          </p:spPr>
        </p:pic>
      </p:grpSp>
    </p:spTree>
    <p:extLst>
      <p:ext uri="{BB962C8B-B14F-4D97-AF65-F5344CB8AC3E}">
        <p14:creationId xmlns:p14="http://schemas.microsoft.com/office/powerpoint/2010/main" val="484298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52FCB-F01F-213E-661F-3866E2EF3E8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6C3A604-A58E-A765-2E23-C9BA44936974}"/>
              </a:ext>
            </a:extLst>
          </p:cNvPr>
          <p:cNvSpPr>
            <a:spLocks noGrp="1"/>
          </p:cNvSpPr>
          <p:nvPr>
            <p:ph type="title"/>
          </p:nvPr>
        </p:nvSpPr>
        <p:spPr/>
        <p:txBody>
          <a:bodyPr>
            <a:normAutofit/>
          </a:bodyPr>
          <a:lstStyle/>
          <a:p>
            <a:r>
              <a:rPr lang="ja-JP" altLang="en-US" sz="2000" dirty="0"/>
              <a:t>欧州の</a:t>
            </a:r>
            <a:r>
              <a:rPr lang="en-US" altLang="ja-JP" sz="2000" dirty="0"/>
              <a:t>ETF</a:t>
            </a:r>
            <a:r>
              <a:rPr lang="ja-JP" altLang="en-US" sz="2000" dirty="0"/>
              <a:t>市場は急速な成長を継続</a:t>
            </a:r>
            <a:endParaRPr lang="en-GB" noProof="0" dirty="0"/>
          </a:p>
        </p:txBody>
      </p:sp>
      <p:sp>
        <p:nvSpPr>
          <p:cNvPr id="5" name="Espace réservé du numéro de diapositive 4">
            <a:extLst>
              <a:ext uri="{FF2B5EF4-FFF2-40B4-BE49-F238E27FC236}">
                <a16:creationId xmlns:a16="http://schemas.microsoft.com/office/drawing/2014/main" id="{E38FBB76-169A-5789-FEEB-4A2E427F1C6C}"/>
              </a:ext>
            </a:extLst>
          </p:cNvPr>
          <p:cNvSpPr>
            <a:spLocks noGrp="1"/>
          </p:cNvSpPr>
          <p:nvPr>
            <p:ph type="sldNum" sz="quarter" idx="12"/>
          </p:nvPr>
        </p:nvSpPr>
        <p:spPr/>
        <p:txBody>
          <a:bodyPr/>
          <a:lstStyle/>
          <a:p>
            <a:fld id="{2B1C6FFC-D040-034F-8B69-20295064E64D}" type="slidenum">
              <a:rPr lang="fr-FR" smtClean="0"/>
              <a:t>3</a:t>
            </a:fld>
            <a:endParaRPr lang="fr-FR" dirty="0"/>
          </a:p>
        </p:txBody>
      </p:sp>
      <p:sp>
        <p:nvSpPr>
          <p:cNvPr id="6" name="Espace réservé du texte 5">
            <a:extLst>
              <a:ext uri="{FF2B5EF4-FFF2-40B4-BE49-F238E27FC236}">
                <a16:creationId xmlns:a16="http://schemas.microsoft.com/office/drawing/2014/main" id="{32C93301-B9B4-6F4E-4FD4-56CDE6752A34}"/>
              </a:ext>
            </a:extLst>
          </p:cNvPr>
          <p:cNvSpPr>
            <a:spLocks noGrp="1"/>
          </p:cNvSpPr>
          <p:nvPr>
            <p:ph type="body" sz="quarter" idx="13"/>
          </p:nvPr>
        </p:nvSpPr>
        <p:spPr/>
        <p:txBody>
          <a:bodyPr>
            <a:normAutofit/>
          </a:bodyPr>
          <a:lstStyle/>
          <a:p>
            <a:r>
              <a:rPr lang="ja-JP" altLang="en-US" dirty="0"/>
              <a:t>過去</a:t>
            </a:r>
            <a:r>
              <a:rPr lang="en-US" altLang="ja-JP" dirty="0"/>
              <a:t>10</a:t>
            </a:r>
            <a:r>
              <a:rPr lang="ja-JP" altLang="en-US" dirty="0"/>
              <a:t>年間で年率</a:t>
            </a:r>
            <a:r>
              <a:rPr lang="en-US" altLang="ja-JP" dirty="0"/>
              <a:t>17.3%</a:t>
            </a:r>
            <a:r>
              <a:rPr lang="ja-JP" altLang="en-US" dirty="0"/>
              <a:t>の資産成長率</a:t>
            </a:r>
            <a:endParaRPr lang="en-GB" altLang="ja-JP" dirty="0"/>
          </a:p>
        </p:txBody>
      </p:sp>
      <p:sp>
        <p:nvSpPr>
          <p:cNvPr id="11" name="Rectangle 52">
            <a:extLst>
              <a:ext uri="{FF2B5EF4-FFF2-40B4-BE49-F238E27FC236}">
                <a16:creationId xmlns:a16="http://schemas.microsoft.com/office/drawing/2014/main" id="{1A7EFE17-C0C1-B638-DE6D-6A6C7AAC03C6}"/>
              </a:ext>
            </a:extLst>
          </p:cNvPr>
          <p:cNvSpPr/>
          <p:nvPr/>
        </p:nvSpPr>
        <p:spPr>
          <a:xfrm>
            <a:off x="0" y="1166096"/>
            <a:ext cx="9144000" cy="33704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Arial" panose="020B0604020202020204"/>
            </a:endParaRPr>
          </a:p>
        </p:txBody>
      </p:sp>
      <p:graphicFrame>
        <p:nvGraphicFramePr>
          <p:cNvPr id="3" name="Chart 11">
            <a:extLst>
              <a:ext uri="{FF2B5EF4-FFF2-40B4-BE49-F238E27FC236}">
                <a16:creationId xmlns:a16="http://schemas.microsoft.com/office/drawing/2014/main" id="{CDECF670-9AA0-FDAD-EB41-6A62B7D66283}"/>
              </a:ext>
            </a:extLst>
          </p:cNvPr>
          <p:cNvGraphicFramePr>
            <a:graphicFrameLocks/>
          </p:cNvGraphicFramePr>
          <p:nvPr/>
        </p:nvGraphicFramePr>
        <p:xfrm>
          <a:off x="428652" y="1074657"/>
          <a:ext cx="8086698" cy="330112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12">
            <a:extLst>
              <a:ext uri="{FF2B5EF4-FFF2-40B4-BE49-F238E27FC236}">
                <a16:creationId xmlns:a16="http://schemas.microsoft.com/office/drawing/2014/main" id="{1A414233-18A5-DBA7-E7B4-BE508D6A82E8}"/>
              </a:ext>
            </a:extLst>
          </p:cNvPr>
          <p:cNvSpPr/>
          <p:nvPr/>
        </p:nvSpPr>
        <p:spPr>
          <a:xfrm>
            <a:off x="5547403" y="1169720"/>
            <a:ext cx="1264877" cy="273375"/>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FFFFFF"/>
                </a:solidFill>
                <a:latin typeface="+mj-lt"/>
                <a:ea typeface="Noto Sans JP" panose="020B0200000000000000" pitchFamily="50" charset="-128"/>
              </a:rPr>
              <a:t>2,217</a:t>
            </a:r>
            <a:r>
              <a:rPr lang="ja-JP" altLang="en-US" sz="1000" b="1" dirty="0">
                <a:solidFill>
                  <a:srgbClr val="FFFFFF"/>
                </a:solidFill>
                <a:latin typeface="+mj-lt"/>
                <a:ea typeface="Noto Sans JP" panose="020B0200000000000000" pitchFamily="50" charset="-128"/>
              </a:rPr>
              <a:t>本の</a:t>
            </a:r>
            <a:r>
              <a:rPr lang="en-US" altLang="ja-JP" sz="1000" b="1" dirty="0">
                <a:solidFill>
                  <a:srgbClr val="FFFFFF"/>
                </a:solidFill>
                <a:latin typeface="+mj-lt"/>
                <a:ea typeface="Noto Sans JP" panose="020B0200000000000000" pitchFamily="50" charset="-128"/>
              </a:rPr>
              <a:t>ETF</a:t>
            </a:r>
            <a:endParaRPr lang="fr-FR" sz="1000" b="1" dirty="0">
              <a:solidFill>
                <a:srgbClr val="FFFFFF"/>
              </a:solidFill>
              <a:latin typeface="+mj-lt"/>
              <a:ea typeface="Noto Sans JP" panose="020B0200000000000000" pitchFamily="50" charset="-128"/>
            </a:endParaRPr>
          </a:p>
        </p:txBody>
      </p:sp>
      <p:sp>
        <p:nvSpPr>
          <p:cNvPr id="9" name="Text Placeholder 4">
            <a:extLst>
              <a:ext uri="{FF2B5EF4-FFF2-40B4-BE49-F238E27FC236}">
                <a16:creationId xmlns:a16="http://schemas.microsoft.com/office/drawing/2014/main" id="{B129BD1D-6501-2132-A562-D83AAA7D02BF}"/>
              </a:ext>
            </a:extLst>
          </p:cNvPr>
          <p:cNvSpPr txBox="1">
            <a:spLocks/>
          </p:cNvSpPr>
          <p:nvPr/>
        </p:nvSpPr>
        <p:spPr>
          <a:xfrm>
            <a:off x="685117" y="4223949"/>
            <a:ext cx="8064248" cy="316230"/>
          </a:xfrm>
          <a:prstGeom prst="rect">
            <a:avLst/>
          </a:prstGeom>
        </p:spPr>
        <p:txBody>
          <a:bodyPr vert="horz" lIns="0" tIns="0" rIns="0" bIns="0" rtlCol="0">
            <a:normAutofit/>
          </a:bodyPr>
          <a:lstStyle>
            <a:lvl1pPr marL="0" indent="0" algn="l" defTabSz="914355" rtl="0" eaLnBrk="1" latinLnBrk="0" hangingPunct="1">
              <a:lnSpc>
                <a:spcPct val="100000"/>
              </a:lnSpc>
              <a:spcBef>
                <a:spcPts val="1000"/>
              </a:spcBef>
              <a:buClr>
                <a:schemeClr val="accent1"/>
              </a:buClr>
              <a:buSzPct val="130000"/>
              <a:buFont typeface="CambriaMath" charset="0"/>
              <a:buNone/>
              <a:tabLst/>
              <a:defRPr kumimoji="1" sz="1400" kern="1200">
                <a:solidFill>
                  <a:srgbClr val="0073A3"/>
                </a:solidFill>
                <a:latin typeface="+mn-lt"/>
                <a:ea typeface="+mn-ea"/>
                <a:cs typeface="+mn-cs"/>
              </a:defRPr>
            </a:lvl1pPr>
            <a:lvl2pPr marL="365125" indent="-141288" algn="l" defTabSz="914355" rtl="0" eaLnBrk="1" latinLnBrk="0" hangingPunct="1">
              <a:lnSpc>
                <a:spcPct val="100000"/>
              </a:lnSpc>
              <a:spcBef>
                <a:spcPts val="500"/>
              </a:spcBef>
              <a:buClr>
                <a:schemeClr val="accent2"/>
              </a:buClr>
              <a:buFont typeface="CambriaMath" charset="0"/>
              <a:buChar char="⎯"/>
              <a:tabLst/>
              <a:defRPr kumimoji="1" sz="1200" kern="1200">
                <a:solidFill>
                  <a:schemeClr val="bg2">
                    <a:lumMod val="10000"/>
                  </a:schemeClr>
                </a:solidFill>
                <a:latin typeface="+mn-lt"/>
                <a:ea typeface="+mn-ea"/>
                <a:cs typeface="+mn-cs"/>
              </a:defRPr>
            </a:lvl2pPr>
            <a:lvl3pPr marL="536575" indent="-125413" algn="l" defTabSz="914355" rtl="0" eaLnBrk="1" latinLnBrk="0" hangingPunct="1">
              <a:lnSpc>
                <a:spcPct val="100000"/>
              </a:lnSpc>
              <a:spcBef>
                <a:spcPts val="500"/>
              </a:spcBef>
              <a:buClr>
                <a:schemeClr val="accent2"/>
              </a:buClr>
              <a:buFont typeface="LucidaGrande-Bold" charset="0"/>
              <a:buChar char="⁃"/>
              <a:tabLst/>
              <a:defRPr kumimoji="1" sz="1000" kern="1200">
                <a:solidFill>
                  <a:schemeClr val="bg2">
                    <a:lumMod val="10000"/>
                  </a:schemeClr>
                </a:solidFill>
                <a:latin typeface="+mn-lt"/>
                <a:ea typeface="+mn-ea"/>
                <a:cs typeface="+mn-cs"/>
              </a:defRPr>
            </a:lvl3pPr>
            <a:lvl4pPr marL="7938" indent="0" algn="l" defTabSz="914355" rtl="0" eaLnBrk="1" latinLnBrk="0" hangingPunct="1">
              <a:lnSpc>
                <a:spcPct val="100000"/>
              </a:lnSpc>
              <a:spcBef>
                <a:spcPts val="500"/>
              </a:spcBef>
              <a:buFont typeface="Arial" charset="0"/>
              <a:buNone/>
              <a:tabLst/>
              <a:defRPr kumimoji="1" sz="1000" kern="1200">
                <a:solidFill>
                  <a:schemeClr val="accent4"/>
                </a:solidFill>
                <a:latin typeface="+mn-lt"/>
                <a:ea typeface="+mn-ea"/>
                <a:cs typeface="+mn-cs"/>
              </a:defRPr>
            </a:lvl4pPr>
            <a:lvl5pPr marL="7938" indent="0" algn="l" defTabSz="914355" rtl="0" eaLnBrk="1" latinLnBrk="0" hangingPunct="1">
              <a:lnSpc>
                <a:spcPct val="100000"/>
              </a:lnSpc>
              <a:spcBef>
                <a:spcPts val="500"/>
              </a:spcBef>
              <a:buFont typeface="Arial" charset="0"/>
              <a:buNone/>
              <a:tabLst/>
              <a:defRPr kumimoji="1" sz="1000" kern="1200">
                <a:solidFill>
                  <a:schemeClr val="accent1"/>
                </a:solidFill>
                <a:latin typeface="+mn-lt"/>
                <a:ea typeface="+mn-ea"/>
                <a:cs typeface="+mn-cs"/>
              </a:defRPr>
            </a:lvl5pPr>
            <a:lvl6pPr marL="2514476" indent="-228588" algn="l" defTabSz="91435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653" indent="-228588" algn="l" defTabSz="91435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831" indent="-228588" algn="l" defTabSz="91435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008" indent="-228588" algn="l" defTabSz="91435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GB" sz="900" dirty="0">
                <a:solidFill>
                  <a:schemeClr val="bg1">
                    <a:lumMod val="50000"/>
                  </a:schemeClr>
                </a:solidFill>
              </a:rPr>
              <a:t>Source: </a:t>
            </a:r>
            <a:r>
              <a:rPr lang="en-GB" sz="900" dirty="0">
                <a:solidFill>
                  <a:schemeClr val="bg1">
                    <a:lumMod val="50000"/>
                  </a:schemeClr>
                </a:solidFill>
                <a:ea typeface="ＭＳ Ｐゴシック" pitchFamily="34" charset="-128"/>
              </a:rPr>
              <a:t>ETFGI as of December 31, 2024.</a:t>
            </a:r>
            <a:r>
              <a:rPr lang="en-US" sz="900" dirty="0">
                <a:solidFill>
                  <a:schemeClr val="bg1">
                    <a:lumMod val="50000"/>
                  </a:schemeClr>
                </a:solidFill>
              </a:rPr>
              <a:t>*Number of ETFs at the end of the year is net of </a:t>
            </a:r>
            <a:r>
              <a:rPr lang="en-US" sz="900" dirty="0" err="1">
                <a:solidFill>
                  <a:schemeClr val="bg1">
                    <a:lumMod val="50000"/>
                  </a:schemeClr>
                </a:solidFill>
              </a:rPr>
              <a:t>delistings</a:t>
            </a:r>
            <a:r>
              <a:rPr lang="en-US" sz="900" dirty="0">
                <a:solidFill>
                  <a:schemeClr val="bg1">
                    <a:lumMod val="50000"/>
                  </a:schemeClr>
                </a:solidFill>
              </a:rPr>
              <a:t> for the period as of December 31, 2024. ** </a:t>
            </a:r>
            <a:r>
              <a:rPr lang="en-GB" altLang="fr-FR" sz="900" dirty="0">
                <a:solidFill>
                  <a:schemeClr val="bg1">
                    <a:lumMod val="50000"/>
                  </a:schemeClr>
                </a:solidFill>
              </a:rPr>
              <a:t>CAGR: Compound Annual Growth Rate. </a:t>
            </a:r>
            <a:r>
              <a:rPr lang="en-US" sz="900" dirty="0">
                <a:solidFill>
                  <a:schemeClr val="bg1">
                    <a:lumMod val="50000"/>
                  </a:schemeClr>
                </a:solidFill>
              </a:rPr>
              <a:t>Information given for indicative purposes only, may change without prior notice.</a:t>
            </a:r>
            <a:endParaRPr lang="fr-FR" sz="900" dirty="0"/>
          </a:p>
        </p:txBody>
      </p:sp>
      <p:sp>
        <p:nvSpPr>
          <p:cNvPr id="4" name="TextBox 14">
            <a:extLst>
              <a:ext uri="{FF2B5EF4-FFF2-40B4-BE49-F238E27FC236}">
                <a16:creationId xmlns:a16="http://schemas.microsoft.com/office/drawing/2014/main" id="{66D4832B-6510-1D7E-648C-4CA40870ED1B}"/>
              </a:ext>
            </a:extLst>
          </p:cNvPr>
          <p:cNvSpPr txBox="1"/>
          <p:nvPr/>
        </p:nvSpPr>
        <p:spPr>
          <a:xfrm rot="20505785">
            <a:off x="3991223" y="1984156"/>
            <a:ext cx="1551107" cy="281371"/>
          </a:xfrm>
          <a:prstGeom prst="rect">
            <a:avLst/>
          </a:prstGeom>
          <a:noFill/>
        </p:spPr>
        <p:txBody>
          <a:bodyPr wrap="square" rtlCol="0">
            <a:spAutoFit/>
          </a:bodyPr>
          <a:lstStyle/>
          <a:p>
            <a:pPr algn="ctr"/>
            <a:r>
              <a:rPr lang="fr-FR" sz="1200" b="1" dirty="0">
                <a:solidFill>
                  <a:schemeClr val="accent5"/>
                </a:solidFill>
                <a:latin typeface="Arial" panose="020B0604020202020204" pitchFamily="34" charset="0"/>
              </a:rPr>
              <a:t>**CAGR 17.3%</a:t>
            </a:r>
            <a:endParaRPr lang="en-GB" sz="1200" b="1" dirty="0">
              <a:solidFill>
                <a:schemeClr val="accent5"/>
              </a:solidFill>
              <a:latin typeface="Arial" panose="020B0604020202020204" pitchFamily="34" charset="0"/>
            </a:endParaRPr>
          </a:p>
        </p:txBody>
      </p:sp>
    </p:spTree>
    <p:extLst>
      <p:ext uri="{BB962C8B-B14F-4D97-AF65-F5344CB8AC3E}">
        <p14:creationId xmlns:p14="http://schemas.microsoft.com/office/powerpoint/2010/main" val="3536203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8ACD2-E7BB-D151-5975-DE5A9D8A571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BCDA31A-7894-D651-AAE7-7695367ACEEC}"/>
              </a:ext>
            </a:extLst>
          </p:cNvPr>
          <p:cNvSpPr>
            <a:spLocks noGrp="1"/>
          </p:cNvSpPr>
          <p:nvPr>
            <p:ph type="title"/>
          </p:nvPr>
        </p:nvSpPr>
        <p:spPr/>
        <p:txBody>
          <a:bodyPr>
            <a:normAutofit/>
          </a:bodyPr>
          <a:lstStyle/>
          <a:p>
            <a:r>
              <a:rPr lang="ja-JP" altLang="en-US" sz="2000" noProof="0" dirty="0">
                <a:solidFill>
                  <a:srgbClr val="003C64"/>
                </a:solidFill>
              </a:rPr>
              <a:t>欧州の</a:t>
            </a:r>
            <a:r>
              <a:rPr lang="en-US" altLang="ja-JP" sz="2000" noProof="0" dirty="0">
                <a:solidFill>
                  <a:srgbClr val="003C64"/>
                </a:solidFill>
              </a:rPr>
              <a:t>UCITS</a:t>
            </a:r>
            <a:r>
              <a:rPr lang="ja-JP" altLang="en-US" sz="2000" noProof="0" dirty="0">
                <a:solidFill>
                  <a:srgbClr val="003C64"/>
                </a:solidFill>
              </a:rPr>
              <a:t>市場は、新たな成長のステージに</a:t>
            </a:r>
            <a:endParaRPr lang="en-GB" noProof="0" dirty="0"/>
          </a:p>
        </p:txBody>
      </p:sp>
      <p:sp>
        <p:nvSpPr>
          <p:cNvPr id="5" name="Espace réservé du numéro de diapositive 4">
            <a:extLst>
              <a:ext uri="{FF2B5EF4-FFF2-40B4-BE49-F238E27FC236}">
                <a16:creationId xmlns:a16="http://schemas.microsoft.com/office/drawing/2014/main" id="{9A2CBC32-6F45-6890-82B7-BF565669384A}"/>
              </a:ext>
            </a:extLst>
          </p:cNvPr>
          <p:cNvSpPr>
            <a:spLocks noGrp="1"/>
          </p:cNvSpPr>
          <p:nvPr>
            <p:ph type="sldNum" sz="quarter" idx="12"/>
          </p:nvPr>
        </p:nvSpPr>
        <p:spPr/>
        <p:txBody>
          <a:bodyPr/>
          <a:lstStyle/>
          <a:p>
            <a:fld id="{2B1C6FFC-D040-034F-8B69-20295064E64D}" type="slidenum">
              <a:rPr lang="fr-FR" smtClean="0"/>
              <a:t>4</a:t>
            </a:fld>
            <a:endParaRPr lang="fr-FR" dirty="0"/>
          </a:p>
        </p:txBody>
      </p:sp>
      <p:sp>
        <p:nvSpPr>
          <p:cNvPr id="6" name="Espace réservé du texte 5">
            <a:extLst>
              <a:ext uri="{FF2B5EF4-FFF2-40B4-BE49-F238E27FC236}">
                <a16:creationId xmlns:a16="http://schemas.microsoft.com/office/drawing/2014/main" id="{5DA4E382-9085-C0C4-23CF-090C9E7F1FB6}"/>
              </a:ext>
            </a:extLst>
          </p:cNvPr>
          <p:cNvSpPr>
            <a:spLocks noGrp="1"/>
          </p:cNvSpPr>
          <p:nvPr>
            <p:ph type="body" sz="quarter" idx="13"/>
          </p:nvPr>
        </p:nvSpPr>
        <p:spPr/>
        <p:txBody>
          <a:bodyPr>
            <a:normAutofit/>
          </a:bodyPr>
          <a:lstStyle/>
          <a:p>
            <a:r>
              <a:rPr lang="ja-JP" altLang="en-US" dirty="0"/>
              <a:t>欧州株</a:t>
            </a:r>
            <a:r>
              <a:rPr lang="en-US" altLang="ja-JP" dirty="0"/>
              <a:t>ETF</a:t>
            </a:r>
            <a:r>
              <a:rPr lang="ja-JP" altLang="en-US" dirty="0"/>
              <a:t>がけん引</a:t>
            </a:r>
            <a:endParaRPr lang="en-GB" altLang="ja-JP" dirty="0"/>
          </a:p>
        </p:txBody>
      </p:sp>
      <p:sp>
        <p:nvSpPr>
          <p:cNvPr id="11" name="Rectangle 52">
            <a:extLst>
              <a:ext uri="{FF2B5EF4-FFF2-40B4-BE49-F238E27FC236}">
                <a16:creationId xmlns:a16="http://schemas.microsoft.com/office/drawing/2014/main" id="{2CB0D5C8-D76B-F91B-51EF-EC4F91F5B2B5}"/>
              </a:ext>
            </a:extLst>
          </p:cNvPr>
          <p:cNvSpPr/>
          <p:nvPr/>
        </p:nvSpPr>
        <p:spPr>
          <a:xfrm>
            <a:off x="0" y="1166096"/>
            <a:ext cx="9144000" cy="30578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Arial" panose="020B0604020202020204"/>
            </a:endParaRPr>
          </a:p>
        </p:txBody>
      </p:sp>
      <p:sp>
        <p:nvSpPr>
          <p:cNvPr id="9" name="Text Placeholder 4">
            <a:extLst>
              <a:ext uri="{FF2B5EF4-FFF2-40B4-BE49-F238E27FC236}">
                <a16:creationId xmlns:a16="http://schemas.microsoft.com/office/drawing/2014/main" id="{63470052-E9D7-9A2A-438D-D00DBE27FAA8}"/>
              </a:ext>
            </a:extLst>
          </p:cNvPr>
          <p:cNvSpPr txBox="1">
            <a:spLocks/>
          </p:cNvSpPr>
          <p:nvPr/>
        </p:nvSpPr>
        <p:spPr>
          <a:xfrm>
            <a:off x="685117" y="4304947"/>
            <a:ext cx="8064248" cy="316230"/>
          </a:xfrm>
          <a:prstGeom prst="rect">
            <a:avLst/>
          </a:prstGeom>
        </p:spPr>
        <p:txBody>
          <a:bodyPr vert="horz" lIns="0" tIns="0" rIns="0" bIns="0" rtlCol="0">
            <a:normAutofit/>
          </a:bodyPr>
          <a:lstStyle>
            <a:lvl1pPr marL="0" indent="0" algn="l" defTabSz="914355" rtl="0" eaLnBrk="1" latinLnBrk="0" hangingPunct="1">
              <a:lnSpc>
                <a:spcPct val="100000"/>
              </a:lnSpc>
              <a:spcBef>
                <a:spcPts val="1000"/>
              </a:spcBef>
              <a:buClr>
                <a:schemeClr val="accent1"/>
              </a:buClr>
              <a:buSzPct val="130000"/>
              <a:buFont typeface="CambriaMath" charset="0"/>
              <a:buNone/>
              <a:tabLst/>
              <a:defRPr kumimoji="1" sz="1400" kern="1200">
                <a:solidFill>
                  <a:srgbClr val="0073A3"/>
                </a:solidFill>
                <a:latin typeface="+mn-lt"/>
                <a:ea typeface="+mn-ea"/>
                <a:cs typeface="+mn-cs"/>
              </a:defRPr>
            </a:lvl1pPr>
            <a:lvl2pPr marL="365125" indent="-141288" algn="l" defTabSz="914355" rtl="0" eaLnBrk="1" latinLnBrk="0" hangingPunct="1">
              <a:lnSpc>
                <a:spcPct val="100000"/>
              </a:lnSpc>
              <a:spcBef>
                <a:spcPts val="500"/>
              </a:spcBef>
              <a:buClr>
                <a:schemeClr val="accent2"/>
              </a:buClr>
              <a:buFont typeface="CambriaMath" charset="0"/>
              <a:buChar char="⎯"/>
              <a:tabLst/>
              <a:defRPr kumimoji="1" sz="1200" kern="1200">
                <a:solidFill>
                  <a:schemeClr val="bg2">
                    <a:lumMod val="10000"/>
                  </a:schemeClr>
                </a:solidFill>
                <a:latin typeface="+mn-lt"/>
                <a:ea typeface="+mn-ea"/>
                <a:cs typeface="+mn-cs"/>
              </a:defRPr>
            </a:lvl2pPr>
            <a:lvl3pPr marL="536575" indent="-125413" algn="l" defTabSz="914355" rtl="0" eaLnBrk="1" latinLnBrk="0" hangingPunct="1">
              <a:lnSpc>
                <a:spcPct val="100000"/>
              </a:lnSpc>
              <a:spcBef>
                <a:spcPts val="500"/>
              </a:spcBef>
              <a:buClr>
                <a:schemeClr val="accent2"/>
              </a:buClr>
              <a:buFont typeface="LucidaGrande-Bold" charset="0"/>
              <a:buChar char="⁃"/>
              <a:tabLst/>
              <a:defRPr kumimoji="1" sz="1000" kern="1200">
                <a:solidFill>
                  <a:schemeClr val="bg2">
                    <a:lumMod val="10000"/>
                  </a:schemeClr>
                </a:solidFill>
                <a:latin typeface="+mn-lt"/>
                <a:ea typeface="+mn-ea"/>
                <a:cs typeface="+mn-cs"/>
              </a:defRPr>
            </a:lvl3pPr>
            <a:lvl4pPr marL="7938" indent="0" algn="l" defTabSz="914355" rtl="0" eaLnBrk="1" latinLnBrk="0" hangingPunct="1">
              <a:lnSpc>
                <a:spcPct val="100000"/>
              </a:lnSpc>
              <a:spcBef>
                <a:spcPts val="500"/>
              </a:spcBef>
              <a:buFont typeface="Arial" charset="0"/>
              <a:buNone/>
              <a:tabLst/>
              <a:defRPr kumimoji="1" sz="1000" kern="1200">
                <a:solidFill>
                  <a:schemeClr val="accent4"/>
                </a:solidFill>
                <a:latin typeface="+mn-lt"/>
                <a:ea typeface="+mn-ea"/>
                <a:cs typeface="+mn-cs"/>
              </a:defRPr>
            </a:lvl4pPr>
            <a:lvl5pPr marL="7938" indent="0" algn="l" defTabSz="914355" rtl="0" eaLnBrk="1" latinLnBrk="0" hangingPunct="1">
              <a:lnSpc>
                <a:spcPct val="100000"/>
              </a:lnSpc>
              <a:spcBef>
                <a:spcPts val="500"/>
              </a:spcBef>
              <a:buFont typeface="Arial" charset="0"/>
              <a:buNone/>
              <a:tabLst/>
              <a:defRPr kumimoji="1" sz="1000" kern="1200">
                <a:solidFill>
                  <a:schemeClr val="accent1"/>
                </a:solidFill>
                <a:latin typeface="+mn-lt"/>
                <a:ea typeface="+mn-ea"/>
                <a:cs typeface="+mn-cs"/>
              </a:defRPr>
            </a:lvl5pPr>
            <a:lvl6pPr marL="2514476" indent="-228588" algn="l" defTabSz="91435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653" indent="-228588" algn="l" defTabSz="91435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831" indent="-228588" algn="l" defTabSz="91435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008" indent="-228588" algn="l" defTabSz="91435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sz="900" dirty="0">
                <a:solidFill>
                  <a:schemeClr val="bg1">
                    <a:lumMod val="50000"/>
                  </a:schemeClr>
                </a:solidFill>
              </a:rPr>
              <a:t>Source: Amundi, data as of 28/05/2025. Past market trends are not a reliable indicator of future ones.</a:t>
            </a:r>
          </a:p>
        </p:txBody>
      </p:sp>
      <p:graphicFrame>
        <p:nvGraphicFramePr>
          <p:cNvPr id="4" name="Chart 39">
            <a:extLst>
              <a:ext uri="{FF2B5EF4-FFF2-40B4-BE49-F238E27FC236}">
                <a16:creationId xmlns:a16="http://schemas.microsoft.com/office/drawing/2014/main" id="{92D4D1E6-024B-3CFC-4F8C-A9DB31B01900}"/>
              </a:ext>
            </a:extLst>
          </p:cNvPr>
          <p:cNvGraphicFramePr>
            <a:graphicFrameLocks/>
          </p:cNvGraphicFramePr>
          <p:nvPr>
            <p:extLst>
              <p:ext uri="{D42A27DB-BD31-4B8C-83A1-F6EECF244321}">
                <p14:modId xmlns:p14="http://schemas.microsoft.com/office/powerpoint/2010/main" val="126661683"/>
              </p:ext>
            </p:extLst>
          </p:nvPr>
        </p:nvGraphicFramePr>
        <p:xfrm>
          <a:off x="242638" y="1609031"/>
          <a:ext cx="4142323" cy="24711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41">
            <a:extLst>
              <a:ext uri="{FF2B5EF4-FFF2-40B4-BE49-F238E27FC236}">
                <a16:creationId xmlns:a16="http://schemas.microsoft.com/office/drawing/2014/main" id="{6A109CD6-F8AC-E684-CC16-64D3FFCBF9C7}"/>
              </a:ext>
            </a:extLst>
          </p:cNvPr>
          <p:cNvGraphicFramePr>
            <a:graphicFrameLocks/>
          </p:cNvGraphicFramePr>
          <p:nvPr>
            <p:extLst>
              <p:ext uri="{D42A27DB-BD31-4B8C-83A1-F6EECF244321}">
                <p14:modId xmlns:p14="http://schemas.microsoft.com/office/powerpoint/2010/main" val="2463566134"/>
              </p:ext>
            </p:extLst>
          </p:nvPr>
        </p:nvGraphicFramePr>
        <p:xfrm>
          <a:off x="4681583" y="1609091"/>
          <a:ext cx="4140968" cy="2471894"/>
        </p:xfrm>
        <a:graphic>
          <a:graphicData uri="http://schemas.openxmlformats.org/drawingml/2006/chart">
            <c:chart xmlns:c="http://schemas.openxmlformats.org/drawingml/2006/chart" xmlns:r="http://schemas.openxmlformats.org/officeDocument/2006/relationships" r:id="rId4"/>
          </a:graphicData>
        </a:graphic>
      </p:graphicFrame>
      <p:sp>
        <p:nvSpPr>
          <p:cNvPr id="12" name="Rounded Rectangle 5">
            <a:extLst>
              <a:ext uri="{FF2B5EF4-FFF2-40B4-BE49-F238E27FC236}">
                <a16:creationId xmlns:a16="http://schemas.microsoft.com/office/drawing/2014/main" id="{70CC734C-2192-5F3C-B245-B3A59F69772D}"/>
              </a:ext>
            </a:extLst>
          </p:cNvPr>
          <p:cNvSpPr/>
          <p:nvPr/>
        </p:nvSpPr>
        <p:spPr>
          <a:xfrm>
            <a:off x="131617" y="1063337"/>
            <a:ext cx="4332217" cy="301700"/>
          </a:xfrm>
          <a:prstGeom prst="roundRect">
            <a:avLst>
              <a:gd name="adj" fmla="val 25685"/>
            </a:avLst>
          </a:prstGeom>
          <a:solidFill>
            <a:schemeClr val="tx1"/>
          </a:solidFill>
          <a:ln>
            <a:noFill/>
          </a:ln>
          <a:effectLst>
            <a:outerShdw blurRad="762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0" rIns="0" b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300" i="0" u="none" strike="noStrike" kern="1200" cap="none" spc="0" normalizeH="0" baseline="0" noProof="0" dirty="0">
                <a:ln>
                  <a:noFill/>
                </a:ln>
                <a:solidFill>
                  <a:srgbClr val="FFFFFF"/>
                </a:solidFill>
                <a:effectLst/>
                <a:uLnTx/>
                <a:uFillTx/>
                <a:latin typeface="Noto Sans JP" panose="020B0200000000000000" pitchFamily="50" charset="-128"/>
                <a:ea typeface="Noto Sans JP" panose="020B0200000000000000" pitchFamily="50" charset="-128"/>
                <a:cs typeface="Arial Black" panose="020B0604020202020204" pitchFamily="34" charset="0"/>
              </a:rPr>
              <a:t>各年の</a:t>
            </a:r>
            <a:r>
              <a:rPr kumimoji="0" lang="en-US" altLang="ja-JP" sz="1300" i="0" u="none" strike="noStrike" kern="1200" cap="none" spc="0" normalizeH="0" baseline="0" noProof="0" dirty="0">
                <a:ln>
                  <a:noFill/>
                </a:ln>
                <a:solidFill>
                  <a:srgbClr val="FFFFFF"/>
                </a:solidFill>
                <a:effectLst/>
                <a:uLnTx/>
                <a:uFillTx/>
                <a:latin typeface="Noto Sans JP" panose="020B0200000000000000" pitchFamily="50" charset="-128"/>
                <a:ea typeface="Noto Sans JP" panose="020B0200000000000000" pitchFamily="50" charset="-128"/>
                <a:cs typeface="Arial Black" panose="020B0604020202020204" pitchFamily="34" charset="0"/>
              </a:rPr>
              <a:t>1</a:t>
            </a:r>
            <a:r>
              <a:rPr kumimoji="0" lang="ja-JP" altLang="en-US" sz="1300" i="0" u="none" strike="noStrike" kern="1200" cap="none" spc="0" normalizeH="0" baseline="0" noProof="0" dirty="0">
                <a:ln>
                  <a:noFill/>
                </a:ln>
                <a:solidFill>
                  <a:srgbClr val="FFFFFF"/>
                </a:solidFill>
                <a:effectLst/>
                <a:uLnTx/>
                <a:uFillTx/>
                <a:latin typeface="Noto Sans JP" panose="020B0200000000000000" pitchFamily="50" charset="-128"/>
                <a:ea typeface="Noto Sans JP" panose="020B0200000000000000" pitchFamily="50" charset="-128"/>
                <a:cs typeface="Arial Black" panose="020B0604020202020204" pitchFamily="34" charset="0"/>
              </a:rPr>
              <a:t>月～</a:t>
            </a:r>
            <a:r>
              <a:rPr kumimoji="0" lang="en-US" altLang="ja-JP" sz="1300" i="0" u="none" strike="noStrike" kern="1200" cap="none" spc="0" normalizeH="0" baseline="0" noProof="0" dirty="0">
                <a:ln>
                  <a:noFill/>
                </a:ln>
                <a:solidFill>
                  <a:srgbClr val="FFFFFF"/>
                </a:solidFill>
                <a:effectLst/>
                <a:uLnTx/>
                <a:uFillTx/>
                <a:latin typeface="Noto Sans JP" panose="020B0200000000000000" pitchFamily="50" charset="-128"/>
                <a:ea typeface="Noto Sans JP" panose="020B0200000000000000" pitchFamily="50" charset="-128"/>
                <a:cs typeface="Arial Black" panose="020B0604020202020204" pitchFamily="34" charset="0"/>
              </a:rPr>
              <a:t>12</a:t>
            </a:r>
            <a:r>
              <a:rPr kumimoji="0" lang="ja-JP" altLang="en-US" sz="1300" i="0" u="none" strike="noStrike" kern="1200" cap="none" spc="0" normalizeH="0" baseline="0" noProof="0" dirty="0">
                <a:ln>
                  <a:noFill/>
                </a:ln>
                <a:solidFill>
                  <a:srgbClr val="FFFFFF"/>
                </a:solidFill>
                <a:effectLst/>
                <a:uLnTx/>
                <a:uFillTx/>
                <a:latin typeface="Noto Sans JP" panose="020B0200000000000000" pitchFamily="50" charset="-128"/>
                <a:ea typeface="Noto Sans JP" panose="020B0200000000000000" pitchFamily="50" charset="-128"/>
                <a:cs typeface="Arial Black" panose="020B0604020202020204" pitchFamily="34" charset="0"/>
              </a:rPr>
              <a:t>月にかけての累積資金流入</a:t>
            </a:r>
            <a:endParaRPr kumimoji="0" lang="en-US" sz="1300" i="0" u="none" strike="noStrike" kern="1200" cap="none" spc="0" normalizeH="0" baseline="0" noProof="0" dirty="0">
              <a:ln>
                <a:noFill/>
              </a:ln>
              <a:solidFill>
                <a:srgbClr val="FFFFFF"/>
              </a:solidFill>
              <a:effectLst/>
              <a:uLnTx/>
              <a:uFillTx/>
              <a:latin typeface="Noto Sans JP" panose="020B0200000000000000" pitchFamily="50" charset="-128"/>
              <a:ea typeface="Noto Sans JP" panose="020B0200000000000000" pitchFamily="50" charset="-128"/>
              <a:cs typeface="Arial Black" panose="020B0604020202020204" pitchFamily="34" charset="0"/>
            </a:endParaRPr>
          </a:p>
        </p:txBody>
      </p:sp>
      <p:sp>
        <p:nvSpPr>
          <p:cNvPr id="13" name="Rounded Rectangle 5">
            <a:extLst>
              <a:ext uri="{FF2B5EF4-FFF2-40B4-BE49-F238E27FC236}">
                <a16:creationId xmlns:a16="http://schemas.microsoft.com/office/drawing/2014/main" id="{FA4E1F9B-4517-BAEE-22DE-AF27C4154B15}"/>
              </a:ext>
            </a:extLst>
          </p:cNvPr>
          <p:cNvSpPr/>
          <p:nvPr/>
        </p:nvSpPr>
        <p:spPr>
          <a:xfrm>
            <a:off x="4770034" y="1055884"/>
            <a:ext cx="4320000" cy="301700"/>
          </a:xfrm>
          <a:prstGeom prst="roundRect">
            <a:avLst>
              <a:gd name="adj" fmla="val 25685"/>
            </a:avLst>
          </a:prstGeom>
          <a:solidFill>
            <a:schemeClr val="tx1"/>
          </a:solidFill>
          <a:ln>
            <a:noFill/>
          </a:ln>
          <a:effectLst>
            <a:outerShdw blurRad="762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0" rIns="0" b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300" i="0" u="none" strike="noStrike" kern="1200" cap="none" spc="0" normalizeH="0" baseline="0" noProof="0" dirty="0">
                <a:ln>
                  <a:noFill/>
                </a:ln>
                <a:solidFill>
                  <a:srgbClr val="FFFFFF"/>
                </a:solidFill>
                <a:effectLst/>
                <a:uLnTx/>
                <a:uFillTx/>
                <a:latin typeface="Noto Sans JP" panose="020B0200000000000000" pitchFamily="50" charset="-128"/>
                <a:ea typeface="Noto Sans JP" panose="020B0200000000000000" pitchFamily="50" charset="-128"/>
                <a:cs typeface="Arial Black" panose="020B0604020202020204" pitchFamily="34" charset="0"/>
              </a:rPr>
              <a:t>2025</a:t>
            </a:r>
            <a:r>
              <a:rPr kumimoji="0" lang="ja-JP" altLang="en-US" sz="1300" i="0" u="none" strike="noStrike" kern="1200" cap="none" spc="0" normalizeH="0" baseline="0" noProof="0" dirty="0">
                <a:ln>
                  <a:noFill/>
                </a:ln>
                <a:solidFill>
                  <a:srgbClr val="FFFFFF"/>
                </a:solidFill>
                <a:effectLst/>
                <a:uLnTx/>
                <a:uFillTx/>
                <a:latin typeface="Noto Sans JP" panose="020B0200000000000000" pitchFamily="50" charset="-128"/>
                <a:ea typeface="Noto Sans JP" panose="020B0200000000000000" pitchFamily="50" charset="-128"/>
                <a:cs typeface="Arial Black" panose="020B0604020202020204" pitchFamily="34" charset="0"/>
              </a:rPr>
              <a:t>年 </a:t>
            </a:r>
            <a:r>
              <a:rPr kumimoji="0" lang="en-US" altLang="ja-JP" sz="1300" i="0" u="none" strike="noStrike" kern="1200" cap="none" spc="0" normalizeH="0" baseline="0" noProof="0" dirty="0">
                <a:ln>
                  <a:noFill/>
                </a:ln>
                <a:solidFill>
                  <a:srgbClr val="FFFFFF"/>
                </a:solidFill>
                <a:effectLst/>
                <a:uLnTx/>
                <a:uFillTx/>
                <a:latin typeface="Noto Sans JP" panose="020B0200000000000000" pitchFamily="50" charset="-128"/>
                <a:ea typeface="Noto Sans JP" panose="020B0200000000000000" pitchFamily="50" charset="-128"/>
                <a:cs typeface="Arial Black" panose="020B0604020202020204" pitchFamily="34" charset="0"/>
              </a:rPr>
              <a:t>- </a:t>
            </a:r>
            <a:r>
              <a:rPr kumimoji="0" lang="ja-JP" altLang="en-US" sz="1300" i="0" u="none" strike="noStrike" kern="1200" cap="none" spc="0" normalizeH="0" baseline="0" noProof="0" dirty="0">
                <a:ln>
                  <a:noFill/>
                </a:ln>
                <a:solidFill>
                  <a:srgbClr val="FFFFFF"/>
                </a:solidFill>
                <a:effectLst/>
                <a:uLnTx/>
                <a:uFillTx/>
                <a:latin typeface="Noto Sans JP" panose="020B0200000000000000" pitchFamily="50" charset="-128"/>
                <a:ea typeface="Noto Sans JP" panose="020B0200000000000000" pitchFamily="50" charset="-128"/>
                <a:cs typeface="Arial Black" panose="020B0604020202020204" pitchFamily="34" charset="0"/>
              </a:rPr>
              <a:t>年初来の資金流入　欧州株 </a:t>
            </a:r>
            <a:r>
              <a:rPr kumimoji="0" lang="en-US" altLang="ja-JP" sz="1300" i="0" u="none" strike="noStrike" kern="1200" cap="none" spc="0" normalizeH="0" baseline="0" noProof="0" dirty="0">
                <a:ln>
                  <a:noFill/>
                </a:ln>
                <a:solidFill>
                  <a:srgbClr val="FFFFFF"/>
                </a:solidFill>
                <a:effectLst/>
                <a:uLnTx/>
                <a:uFillTx/>
                <a:latin typeface="Noto Sans JP" panose="020B0200000000000000" pitchFamily="50" charset="-128"/>
                <a:ea typeface="Noto Sans JP" panose="020B0200000000000000" pitchFamily="50" charset="-128"/>
                <a:cs typeface="Arial Black" panose="020B0604020202020204" pitchFamily="34" charset="0"/>
              </a:rPr>
              <a:t>vs </a:t>
            </a:r>
            <a:r>
              <a:rPr kumimoji="0" lang="ja-JP" altLang="en-US" sz="1300" i="0" u="none" strike="noStrike" kern="1200" cap="none" spc="0" normalizeH="0" baseline="0" noProof="0" dirty="0">
                <a:ln>
                  <a:noFill/>
                </a:ln>
                <a:solidFill>
                  <a:srgbClr val="FFFFFF"/>
                </a:solidFill>
                <a:effectLst/>
                <a:uLnTx/>
                <a:uFillTx/>
                <a:latin typeface="Noto Sans JP" panose="020B0200000000000000" pitchFamily="50" charset="-128"/>
                <a:ea typeface="Noto Sans JP" panose="020B0200000000000000" pitchFamily="50" charset="-128"/>
                <a:cs typeface="Arial Black" panose="020B0604020202020204" pitchFamily="34" charset="0"/>
              </a:rPr>
              <a:t>米国株</a:t>
            </a:r>
            <a:endParaRPr kumimoji="0" lang="en-US" sz="1300" i="0" u="none" strike="noStrike" kern="1200" cap="none" spc="0" normalizeH="0" baseline="0" noProof="0" dirty="0">
              <a:ln>
                <a:noFill/>
              </a:ln>
              <a:solidFill>
                <a:srgbClr val="FFFFFF"/>
              </a:solidFill>
              <a:effectLst/>
              <a:uLnTx/>
              <a:uFillTx/>
              <a:latin typeface="Noto Sans JP" panose="020B0200000000000000" pitchFamily="50" charset="-128"/>
              <a:ea typeface="Noto Sans JP" panose="020B0200000000000000" pitchFamily="50" charset="-128"/>
              <a:cs typeface="Arial Black" panose="020B0604020202020204" pitchFamily="34" charset="0"/>
            </a:endParaRPr>
          </a:p>
        </p:txBody>
      </p:sp>
      <p:sp>
        <p:nvSpPr>
          <p:cNvPr id="14" name="Rectangle 43">
            <a:extLst>
              <a:ext uri="{FF2B5EF4-FFF2-40B4-BE49-F238E27FC236}">
                <a16:creationId xmlns:a16="http://schemas.microsoft.com/office/drawing/2014/main" id="{47CBFE36-5A47-9FF7-830F-6154E679F3F7}"/>
              </a:ext>
            </a:extLst>
          </p:cNvPr>
          <p:cNvSpPr/>
          <p:nvPr/>
        </p:nvSpPr>
        <p:spPr>
          <a:xfrm>
            <a:off x="5815241" y="1476658"/>
            <a:ext cx="1647390" cy="3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600"/>
              </a:spcBef>
            </a:pPr>
            <a:r>
              <a:rPr lang="ja-JP" altLang="en-US" sz="1200" b="1" dirty="0">
                <a:solidFill>
                  <a:srgbClr val="FFFFFF"/>
                </a:solidFill>
                <a:latin typeface="Noto Sans JP" panose="020B0200000000000000" pitchFamily="50" charset="-128"/>
                <a:ea typeface="Noto Sans JP" panose="020B0200000000000000" pitchFamily="50" charset="-128"/>
                <a:cs typeface="Arial" panose="020B0604020202020204" pitchFamily="34" charset="0"/>
              </a:rPr>
              <a:t>欧州株</a:t>
            </a:r>
            <a:r>
              <a:rPr lang="fr-FR" sz="1200" b="1" dirty="0">
                <a:solidFill>
                  <a:srgbClr val="FFFFFF"/>
                </a:solidFill>
                <a:latin typeface="Noto Sans JP" panose="020B0200000000000000" pitchFamily="50" charset="-128"/>
                <a:ea typeface="Noto Sans JP" panose="020B0200000000000000" pitchFamily="50" charset="-128"/>
                <a:cs typeface="Arial" panose="020B0604020202020204" pitchFamily="34" charset="0"/>
              </a:rPr>
              <a:t>: </a:t>
            </a:r>
            <a:r>
              <a:rPr lang="fr-FR" sz="1400" b="1" dirty="0">
                <a:solidFill>
                  <a:srgbClr val="FFFFFF"/>
                </a:solidFill>
                <a:latin typeface="Noto Sans JP" panose="020B0200000000000000" pitchFamily="50" charset="-128"/>
                <a:ea typeface="Noto Sans JP" panose="020B0200000000000000" pitchFamily="50" charset="-128"/>
                <a:cs typeface="Arial" panose="020B0604020202020204" pitchFamily="34" charset="0"/>
              </a:rPr>
              <a:t>+39</a:t>
            </a:r>
            <a:r>
              <a:rPr lang="en-US" altLang="ja-JP" sz="1400" b="1" dirty="0">
                <a:solidFill>
                  <a:srgbClr val="FFFFFF"/>
                </a:solidFill>
                <a:latin typeface="Noto Sans JP" panose="020B0200000000000000" pitchFamily="50" charset="-128"/>
                <a:ea typeface="Noto Sans JP" panose="020B0200000000000000" pitchFamily="50" charset="-128"/>
                <a:cs typeface="Arial" panose="020B0604020202020204" pitchFamily="34" charset="0"/>
              </a:rPr>
              <a:t>0</a:t>
            </a:r>
            <a:r>
              <a:rPr lang="ja-JP" altLang="en-US" sz="1400" b="1" dirty="0">
                <a:solidFill>
                  <a:srgbClr val="FFFFFF"/>
                </a:solidFill>
                <a:latin typeface="Noto Sans JP" panose="020B0200000000000000" pitchFamily="50" charset="-128"/>
                <a:ea typeface="Noto Sans JP" panose="020B0200000000000000" pitchFamily="50" charset="-128"/>
                <a:cs typeface="Arial" panose="020B0604020202020204" pitchFamily="34" charset="0"/>
              </a:rPr>
              <a:t>億</a:t>
            </a:r>
            <a:r>
              <a:rPr lang="ja-JP" altLang="en-US" sz="1000" b="1" dirty="0">
                <a:solidFill>
                  <a:srgbClr val="FFFFFF"/>
                </a:solidFill>
                <a:latin typeface="Noto Sans JP" panose="020B0200000000000000" pitchFamily="50" charset="-128"/>
                <a:ea typeface="Noto Sans JP" panose="020B0200000000000000" pitchFamily="50" charset="-128"/>
                <a:cs typeface="Arial" panose="020B0604020202020204" pitchFamily="34" charset="0"/>
              </a:rPr>
              <a:t>ユーロ</a:t>
            </a:r>
            <a:endParaRPr lang="fr-FR" sz="1000" b="1" dirty="0">
              <a:solidFill>
                <a:srgbClr val="FFFFFF"/>
              </a:solidFill>
              <a:latin typeface="Noto Sans JP" panose="020B0200000000000000" pitchFamily="50" charset="-128"/>
              <a:ea typeface="Noto Sans JP" panose="020B0200000000000000" pitchFamily="50" charset="-128"/>
              <a:cs typeface="Arial" panose="020B0604020202020204" pitchFamily="34" charset="0"/>
            </a:endParaRPr>
          </a:p>
        </p:txBody>
      </p:sp>
      <p:sp>
        <p:nvSpPr>
          <p:cNvPr id="15" name="Rectangle 44">
            <a:extLst>
              <a:ext uri="{FF2B5EF4-FFF2-40B4-BE49-F238E27FC236}">
                <a16:creationId xmlns:a16="http://schemas.microsoft.com/office/drawing/2014/main" id="{7F06579D-7FFD-308F-34CD-D0B112D5F029}"/>
              </a:ext>
            </a:extLst>
          </p:cNvPr>
          <p:cNvSpPr/>
          <p:nvPr/>
        </p:nvSpPr>
        <p:spPr>
          <a:xfrm>
            <a:off x="7772400" y="2538844"/>
            <a:ext cx="943448"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b="1" dirty="0">
                <a:solidFill>
                  <a:srgbClr val="FFFFFF"/>
                </a:solidFill>
                <a:latin typeface="Noto Sans JP" panose="020B0200000000000000" pitchFamily="50" charset="-128"/>
                <a:ea typeface="Noto Sans JP" panose="020B0200000000000000" pitchFamily="50" charset="-128"/>
                <a:cs typeface="Arial" panose="020B0604020202020204" pitchFamily="34" charset="0"/>
              </a:rPr>
              <a:t>米国株</a:t>
            </a:r>
            <a:endParaRPr lang="fr-FR" sz="1200" b="1" dirty="0">
              <a:solidFill>
                <a:srgbClr val="FFFFFF"/>
              </a:solidFill>
              <a:latin typeface="Noto Sans JP" panose="020B0200000000000000" pitchFamily="50" charset="-128"/>
              <a:ea typeface="Noto Sans JP" panose="020B0200000000000000" pitchFamily="50" charset="-128"/>
              <a:cs typeface="Arial" panose="020B0604020202020204" pitchFamily="34" charset="0"/>
            </a:endParaRPr>
          </a:p>
          <a:p>
            <a:pPr algn="ctr"/>
            <a:r>
              <a:rPr lang="fr-FR" sz="1400" b="1" dirty="0">
                <a:solidFill>
                  <a:srgbClr val="FFFFFF"/>
                </a:solidFill>
                <a:latin typeface="Noto Sans JP" panose="020B0200000000000000" pitchFamily="50" charset="-128"/>
                <a:ea typeface="Noto Sans JP" panose="020B0200000000000000" pitchFamily="50" charset="-128"/>
                <a:cs typeface="Arial" panose="020B0604020202020204" pitchFamily="34" charset="0"/>
              </a:rPr>
              <a:t>+</a:t>
            </a:r>
            <a:r>
              <a:rPr lang="en-US" altLang="ja-JP" sz="1400" b="1" dirty="0">
                <a:solidFill>
                  <a:srgbClr val="FFFFFF"/>
                </a:solidFill>
                <a:latin typeface="Noto Sans JP" panose="020B0200000000000000" pitchFamily="50" charset="-128"/>
                <a:ea typeface="Noto Sans JP" panose="020B0200000000000000" pitchFamily="50" charset="-128"/>
                <a:cs typeface="Arial" panose="020B0604020202020204" pitchFamily="34" charset="0"/>
              </a:rPr>
              <a:t>90</a:t>
            </a:r>
            <a:r>
              <a:rPr lang="ja-JP" altLang="en-US" sz="1400" b="1" dirty="0">
                <a:solidFill>
                  <a:srgbClr val="FFFFFF"/>
                </a:solidFill>
                <a:latin typeface="Noto Sans JP" panose="020B0200000000000000" pitchFamily="50" charset="-128"/>
                <a:ea typeface="Noto Sans JP" panose="020B0200000000000000" pitchFamily="50" charset="-128"/>
                <a:cs typeface="Arial" panose="020B0604020202020204" pitchFamily="34" charset="0"/>
              </a:rPr>
              <a:t>億</a:t>
            </a:r>
            <a:r>
              <a:rPr lang="ja-JP" altLang="en-US" sz="1000" b="1" dirty="0">
                <a:solidFill>
                  <a:srgbClr val="FFFFFF"/>
                </a:solidFill>
                <a:latin typeface="Noto Sans JP" panose="020B0200000000000000" pitchFamily="50" charset="-128"/>
                <a:ea typeface="Noto Sans JP" panose="020B0200000000000000" pitchFamily="50" charset="-128"/>
                <a:cs typeface="Arial" panose="020B0604020202020204" pitchFamily="34" charset="0"/>
              </a:rPr>
              <a:t>ユーロ</a:t>
            </a:r>
            <a:endParaRPr lang="fr-FR" sz="1000" b="1" dirty="0">
              <a:solidFill>
                <a:srgbClr val="FFFFFF"/>
              </a:solidFill>
              <a:latin typeface="Noto Sans JP" panose="020B0200000000000000" pitchFamily="50" charset="-128"/>
              <a:ea typeface="Noto Sans JP" panose="020B0200000000000000" pitchFamily="50" charset="-128"/>
              <a:cs typeface="Arial" panose="020B0604020202020204" pitchFamily="34" charset="0"/>
            </a:endParaRPr>
          </a:p>
        </p:txBody>
      </p:sp>
      <p:sp>
        <p:nvSpPr>
          <p:cNvPr id="3" name="Rectangle 65">
            <a:extLst>
              <a:ext uri="{FF2B5EF4-FFF2-40B4-BE49-F238E27FC236}">
                <a16:creationId xmlns:a16="http://schemas.microsoft.com/office/drawing/2014/main" id="{FA521BBF-9A5F-7520-D549-4385DAC92F3F}"/>
              </a:ext>
            </a:extLst>
          </p:cNvPr>
          <p:cNvSpPr/>
          <p:nvPr/>
        </p:nvSpPr>
        <p:spPr>
          <a:xfrm>
            <a:off x="152060" y="1376910"/>
            <a:ext cx="552677" cy="274838"/>
          </a:xfrm>
          <a:prstGeom prst="rect">
            <a:avLst/>
          </a:prstGeom>
        </p:spPr>
        <p:txBody>
          <a:bodyPr wrap="square" lIns="0" tIns="0" rIns="0" bIns="0">
            <a:noAutofit/>
          </a:bodyPr>
          <a:lstStyle/>
          <a:p>
            <a:pPr algn="ctr" defTabSz="181848">
              <a:defRPr/>
            </a:pPr>
            <a:r>
              <a:rPr lang="en-GB" sz="1400" dirty="0">
                <a:latin typeface="Arial"/>
              </a:rPr>
              <a:t>€bn</a:t>
            </a:r>
            <a:endParaRPr lang="en-GB" sz="1400" baseline="30000" dirty="0">
              <a:latin typeface="Arial" panose="020B0604020202020204"/>
            </a:endParaRPr>
          </a:p>
        </p:txBody>
      </p:sp>
      <p:sp>
        <p:nvSpPr>
          <p:cNvPr id="7" name="Rectangle 65">
            <a:extLst>
              <a:ext uri="{FF2B5EF4-FFF2-40B4-BE49-F238E27FC236}">
                <a16:creationId xmlns:a16="http://schemas.microsoft.com/office/drawing/2014/main" id="{7D5A55ED-37A3-95B5-967F-1887EC88CBDF}"/>
              </a:ext>
            </a:extLst>
          </p:cNvPr>
          <p:cNvSpPr/>
          <p:nvPr/>
        </p:nvSpPr>
        <p:spPr>
          <a:xfrm>
            <a:off x="4547423" y="1365036"/>
            <a:ext cx="552677" cy="274838"/>
          </a:xfrm>
          <a:prstGeom prst="rect">
            <a:avLst/>
          </a:prstGeom>
        </p:spPr>
        <p:txBody>
          <a:bodyPr wrap="square" lIns="0" tIns="0" rIns="0" bIns="0">
            <a:noAutofit/>
          </a:bodyPr>
          <a:lstStyle/>
          <a:p>
            <a:pPr algn="ctr" defTabSz="181848">
              <a:defRPr/>
            </a:pPr>
            <a:r>
              <a:rPr lang="en-GB" sz="1400" dirty="0">
                <a:latin typeface="Arial"/>
              </a:rPr>
              <a:t>€bn</a:t>
            </a:r>
            <a:endParaRPr lang="en-GB" sz="1400" baseline="30000" dirty="0">
              <a:latin typeface="Arial" panose="020B0604020202020204"/>
            </a:endParaRPr>
          </a:p>
        </p:txBody>
      </p:sp>
    </p:spTree>
    <p:extLst>
      <p:ext uri="{BB962C8B-B14F-4D97-AF65-F5344CB8AC3E}">
        <p14:creationId xmlns:p14="http://schemas.microsoft.com/office/powerpoint/2010/main" val="4154528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61B3E-BC58-4436-D395-1CC996EBC86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01CD8BD-FEA3-2108-3D4D-A5B80A1B9698}"/>
              </a:ext>
            </a:extLst>
          </p:cNvPr>
          <p:cNvSpPr>
            <a:spLocks noGrp="1"/>
          </p:cNvSpPr>
          <p:nvPr>
            <p:ph type="title"/>
          </p:nvPr>
        </p:nvSpPr>
        <p:spPr/>
        <p:txBody>
          <a:bodyPr>
            <a:normAutofit/>
          </a:bodyPr>
          <a:lstStyle/>
          <a:p>
            <a:r>
              <a:rPr lang="ja-JP" altLang="en-US" sz="2000" dirty="0"/>
              <a:t>欧州における構造的な</a:t>
            </a:r>
            <a:r>
              <a:rPr lang="en-US" altLang="ja-JP" sz="2000" dirty="0"/>
              <a:t>ESG</a:t>
            </a:r>
            <a:r>
              <a:rPr lang="ja-JP" altLang="en-US" sz="2000" dirty="0"/>
              <a:t>のトレンド</a:t>
            </a:r>
            <a:endParaRPr lang="en-GB" noProof="0" dirty="0"/>
          </a:p>
        </p:txBody>
      </p:sp>
      <p:sp>
        <p:nvSpPr>
          <p:cNvPr id="5" name="Espace réservé du numéro de diapositive 4">
            <a:extLst>
              <a:ext uri="{FF2B5EF4-FFF2-40B4-BE49-F238E27FC236}">
                <a16:creationId xmlns:a16="http://schemas.microsoft.com/office/drawing/2014/main" id="{78DF2E2F-5148-D782-FA2D-894481287E96}"/>
              </a:ext>
            </a:extLst>
          </p:cNvPr>
          <p:cNvSpPr>
            <a:spLocks noGrp="1"/>
          </p:cNvSpPr>
          <p:nvPr>
            <p:ph type="sldNum" sz="quarter" idx="12"/>
          </p:nvPr>
        </p:nvSpPr>
        <p:spPr/>
        <p:txBody>
          <a:bodyPr/>
          <a:lstStyle/>
          <a:p>
            <a:fld id="{2B1C6FFC-D040-034F-8B69-20295064E64D}" type="slidenum">
              <a:rPr lang="fr-FR" smtClean="0"/>
              <a:t>5</a:t>
            </a:fld>
            <a:endParaRPr lang="fr-FR" dirty="0"/>
          </a:p>
        </p:txBody>
      </p:sp>
      <p:sp>
        <p:nvSpPr>
          <p:cNvPr id="11" name="Rectangle 52">
            <a:extLst>
              <a:ext uri="{FF2B5EF4-FFF2-40B4-BE49-F238E27FC236}">
                <a16:creationId xmlns:a16="http://schemas.microsoft.com/office/drawing/2014/main" id="{DB9D6754-822D-1200-B235-6D9240C1DD69}"/>
              </a:ext>
            </a:extLst>
          </p:cNvPr>
          <p:cNvSpPr/>
          <p:nvPr/>
        </p:nvSpPr>
        <p:spPr>
          <a:xfrm>
            <a:off x="0" y="1166096"/>
            <a:ext cx="9144000" cy="30578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Arial" panose="020B0604020202020204"/>
            </a:endParaRPr>
          </a:p>
        </p:txBody>
      </p:sp>
      <p:sp>
        <p:nvSpPr>
          <p:cNvPr id="9" name="Text Placeholder 4">
            <a:extLst>
              <a:ext uri="{FF2B5EF4-FFF2-40B4-BE49-F238E27FC236}">
                <a16:creationId xmlns:a16="http://schemas.microsoft.com/office/drawing/2014/main" id="{072F165D-E676-26CB-B0B0-28993E63B00A}"/>
              </a:ext>
            </a:extLst>
          </p:cNvPr>
          <p:cNvSpPr txBox="1">
            <a:spLocks/>
          </p:cNvSpPr>
          <p:nvPr/>
        </p:nvSpPr>
        <p:spPr>
          <a:xfrm>
            <a:off x="685117" y="4304947"/>
            <a:ext cx="8064248" cy="316230"/>
          </a:xfrm>
          <a:prstGeom prst="rect">
            <a:avLst/>
          </a:prstGeom>
        </p:spPr>
        <p:txBody>
          <a:bodyPr vert="horz" lIns="0" tIns="0" rIns="0" bIns="0" rtlCol="0">
            <a:normAutofit/>
          </a:bodyPr>
          <a:lstStyle>
            <a:lvl1pPr marL="0" indent="0" algn="l" defTabSz="914355" rtl="0" eaLnBrk="1" latinLnBrk="0" hangingPunct="1">
              <a:lnSpc>
                <a:spcPct val="100000"/>
              </a:lnSpc>
              <a:spcBef>
                <a:spcPts val="1000"/>
              </a:spcBef>
              <a:buClr>
                <a:schemeClr val="accent1"/>
              </a:buClr>
              <a:buSzPct val="130000"/>
              <a:buFont typeface="CambriaMath" charset="0"/>
              <a:buNone/>
              <a:tabLst/>
              <a:defRPr kumimoji="1" sz="1400" kern="1200">
                <a:solidFill>
                  <a:srgbClr val="0073A3"/>
                </a:solidFill>
                <a:latin typeface="+mn-lt"/>
                <a:ea typeface="+mn-ea"/>
                <a:cs typeface="+mn-cs"/>
              </a:defRPr>
            </a:lvl1pPr>
            <a:lvl2pPr marL="365125" indent="-141288" algn="l" defTabSz="914355" rtl="0" eaLnBrk="1" latinLnBrk="0" hangingPunct="1">
              <a:lnSpc>
                <a:spcPct val="100000"/>
              </a:lnSpc>
              <a:spcBef>
                <a:spcPts val="500"/>
              </a:spcBef>
              <a:buClr>
                <a:schemeClr val="accent2"/>
              </a:buClr>
              <a:buFont typeface="CambriaMath" charset="0"/>
              <a:buChar char="⎯"/>
              <a:tabLst/>
              <a:defRPr kumimoji="1" sz="1200" kern="1200">
                <a:solidFill>
                  <a:schemeClr val="bg2">
                    <a:lumMod val="10000"/>
                  </a:schemeClr>
                </a:solidFill>
                <a:latin typeface="+mn-lt"/>
                <a:ea typeface="+mn-ea"/>
                <a:cs typeface="+mn-cs"/>
              </a:defRPr>
            </a:lvl2pPr>
            <a:lvl3pPr marL="536575" indent="-125413" algn="l" defTabSz="914355" rtl="0" eaLnBrk="1" latinLnBrk="0" hangingPunct="1">
              <a:lnSpc>
                <a:spcPct val="100000"/>
              </a:lnSpc>
              <a:spcBef>
                <a:spcPts val="500"/>
              </a:spcBef>
              <a:buClr>
                <a:schemeClr val="accent2"/>
              </a:buClr>
              <a:buFont typeface="LucidaGrande-Bold" charset="0"/>
              <a:buChar char="⁃"/>
              <a:tabLst/>
              <a:defRPr kumimoji="1" sz="1000" kern="1200">
                <a:solidFill>
                  <a:schemeClr val="bg2">
                    <a:lumMod val="10000"/>
                  </a:schemeClr>
                </a:solidFill>
                <a:latin typeface="+mn-lt"/>
                <a:ea typeface="+mn-ea"/>
                <a:cs typeface="+mn-cs"/>
              </a:defRPr>
            </a:lvl3pPr>
            <a:lvl4pPr marL="7938" indent="0" algn="l" defTabSz="914355" rtl="0" eaLnBrk="1" latinLnBrk="0" hangingPunct="1">
              <a:lnSpc>
                <a:spcPct val="100000"/>
              </a:lnSpc>
              <a:spcBef>
                <a:spcPts val="500"/>
              </a:spcBef>
              <a:buFont typeface="Arial" charset="0"/>
              <a:buNone/>
              <a:tabLst/>
              <a:defRPr kumimoji="1" sz="1000" kern="1200">
                <a:solidFill>
                  <a:schemeClr val="accent4"/>
                </a:solidFill>
                <a:latin typeface="+mn-lt"/>
                <a:ea typeface="+mn-ea"/>
                <a:cs typeface="+mn-cs"/>
              </a:defRPr>
            </a:lvl4pPr>
            <a:lvl5pPr marL="7938" indent="0" algn="l" defTabSz="914355" rtl="0" eaLnBrk="1" latinLnBrk="0" hangingPunct="1">
              <a:lnSpc>
                <a:spcPct val="100000"/>
              </a:lnSpc>
              <a:spcBef>
                <a:spcPts val="500"/>
              </a:spcBef>
              <a:buFont typeface="Arial" charset="0"/>
              <a:buNone/>
              <a:tabLst/>
              <a:defRPr kumimoji="1" sz="1000" kern="1200">
                <a:solidFill>
                  <a:schemeClr val="accent1"/>
                </a:solidFill>
                <a:latin typeface="+mn-lt"/>
                <a:ea typeface="+mn-ea"/>
                <a:cs typeface="+mn-cs"/>
              </a:defRPr>
            </a:lvl5pPr>
            <a:lvl6pPr marL="2514476" indent="-228588" algn="l" defTabSz="91435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653" indent="-228588" algn="l" defTabSz="91435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831" indent="-228588" algn="l" defTabSz="91435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008" indent="-228588" algn="l" defTabSz="91435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sz="900" dirty="0">
                <a:solidFill>
                  <a:schemeClr val="bg1">
                    <a:lumMod val="50000"/>
                  </a:schemeClr>
                </a:solidFill>
              </a:rPr>
              <a:t>Source: Amundi, data as of 28/05/2025. Past market trends are not a reliable indicator of future ones.</a:t>
            </a:r>
          </a:p>
        </p:txBody>
      </p:sp>
      <p:grpSp>
        <p:nvGrpSpPr>
          <p:cNvPr id="3" name="Group 8">
            <a:extLst>
              <a:ext uri="{FF2B5EF4-FFF2-40B4-BE49-F238E27FC236}">
                <a16:creationId xmlns:a16="http://schemas.microsoft.com/office/drawing/2014/main" id="{60F66DE9-4050-E312-0303-800A7D279E93}"/>
              </a:ext>
            </a:extLst>
          </p:cNvPr>
          <p:cNvGrpSpPr/>
          <p:nvPr/>
        </p:nvGrpSpPr>
        <p:grpSpPr>
          <a:xfrm>
            <a:off x="428399" y="1209155"/>
            <a:ext cx="8064248" cy="3005299"/>
            <a:chOff x="539750" y="2246441"/>
            <a:chExt cx="8064248" cy="3005299"/>
          </a:xfrm>
        </p:grpSpPr>
        <p:sp>
          <p:nvSpPr>
            <p:cNvPr id="7" name="Rectangle 9">
              <a:extLst>
                <a:ext uri="{FF2B5EF4-FFF2-40B4-BE49-F238E27FC236}">
                  <a16:creationId xmlns:a16="http://schemas.microsoft.com/office/drawing/2014/main" id="{E68FB5AB-823D-A2C4-31F3-3B7647035532}"/>
                </a:ext>
              </a:extLst>
            </p:cNvPr>
            <p:cNvSpPr/>
            <p:nvPr/>
          </p:nvSpPr>
          <p:spPr>
            <a:xfrm>
              <a:off x="5976198" y="2558714"/>
              <a:ext cx="2572224" cy="26930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Rectangle 10">
              <a:extLst>
                <a:ext uri="{FF2B5EF4-FFF2-40B4-BE49-F238E27FC236}">
                  <a16:creationId xmlns:a16="http://schemas.microsoft.com/office/drawing/2014/main" id="{5F5F9F4F-01B0-4FF9-EF5E-28ADF4FEF6BD}"/>
                </a:ext>
              </a:extLst>
            </p:cNvPr>
            <p:cNvSpPr/>
            <p:nvPr/>
          </p:nvSpPr>
          <p:spPr>
            <a:xfrm>
              <a:off x="3142049" y="2558714"/>
              <a:ext cx="2572224" cy="26930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Rectangle 11">
              <a:extLst>
                <a:ext uri="{FF2B5EF4-FFF2-40B4-BE49-F238E27FC236}">
                  <a16:creationId xmlns:a16="http://schemas.microsoft.com/office/drawing/2014/main" id="{252F0B2D-6381-6FA5-520E-B891BCC30DFD}"/>
                </a:ext>
              </a:extLst>
            </p:cNvPr>
            <p:cNvSpPr/>
            <p:nvPr/>
          </p:nvSpPr>
          <p:spPr>
            <a:xfrm>
              <a:off x="592216" y="2558714"/>
              <a:ext cx="2304000" cy="26930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7" name="Down Arrow 2">
              <a:extLst>
                <a:ext uri="{FF2B5EF4-FFF2-40B4-BE49-F238E27FC236}">
                  <a16:creationId xmlns:a16="http://schemas.microsoft.com/office/drawing/2014/main" id="{B7FBADA8-3572-2D1F-861C-6F1630969BE5}"/>
                </a:ext>
              </a:extLst>
            </p:cNvPr>
            <p:cNvSpPr>
              <a:spLocks noChangeAspect="1"/>
            </p:cNvSpPr>
            <p:nvPr/>
          </p:nvSpPr>
          <p:spPr>
            <a:xfrm>
              <a:off x="7018641" y="2558713"/>
              <a:ext cx="474356" cy="180000"/>
            </a:xfrm>
            <a:prstGeom prst="downArrow">
              <a:avLst>
                <a:gd name="adj1" fmla="val 50000"/>
                <a:gd name="adj2" fmla="val 100000"/>
              </a:avLst>
            </a:prstGeom>
            <a:solidFill>
              <a:srgbClr val="38B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latin typeface="Arial" panose="020B0604020202020204" pitchFamily="34" charset="0"/>
              </a:endParaRPr>
            </a:p>
          </p:txBody>
        </p:sp>
        <p:sp>
          <p:nvSpPr>
            <p:cNvPr id="18" name="Down Arrow 2">
              <a:extLst>
                <a:ext uri="{FF2B5EF4-FFF2-40B4-BE49-F238E27FC236}">
                  <a16:creationId xmlns:a16="http://schemas.microsoft.com/office/drawing/2014/main" id="{0DBBC4CD-2A9B-C845-1F5F-8502D2D50563}"/>
                </a:ext>
              </a:extLst>
            </p:cNvPr>
            <p:cNvSpPr>
              <a:spLocks noChangeAspect="1"/>
            </p:cNvSpPr>
            <p:nvPr/>
          </p:nvSpPr>
          <p:spPr>
            <a:xfrm>
              <a:off x="4190983" y="2558713"/>
              <a:ext cx="474356" cy="180000"/>
            </a:xfrm>
            <a:prstGeom prst="downArrow">
              <a:avLst>
                <a:gd name="adj1" fmla="val 50000"/>
                <a:gd name="adj2" fmla="val 100000"/>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latin typeface="Arial" panose="020B0604020202020204" pitchFamily="34" charset="0"/>
              </a:endParaRPr>
            </a:p>
          </p:txBody>
        </p:sp>
        <p:sp>
          <p:nvSpPr>
            <p:cNvPr id="19" name="Down Arrow 2">
              <a:extLst>
                <a:ext uri="{FF2B5EF4-FFF2-40B4-BE49-F238E27FC236}">
                  <a16:creationId xmlns:a16="http://schemas.microsoft.com/office/drawing/2014/main" id="{C8BEB19E-2D60-86A7-6F96-E5EC6AA063FB}"/>
                </a:ext>
              </a:extLst>
            </p:cNvPr>
            <p:cNvSpPr>
              <a:spLocks noChangeAspect="1"/>
            </p:cNvSpPr>
            <p:nvPr/>
          </p:nvSpPr>
          <p:spPr>
            <a:xfrm>
              <a:off x="1507038" y="2558713"/>
              <a:ext cx="474356" cy="180000"/>
            </a:xfrm>
            <a:prstGeom prst="downArrow">
              <a:avLst>
                <a:gd name="adj1" fmla="val 50000"/>
                <a:gd name="adj2" fmla="val 100000"/>
              </a:avLst>
            </a:prstGeom>
            <a:solidFill>
              <a:srgbClr val="159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latin typeface="Arial" panose="020B0604020202020204" pitchFamily="34" charset="0"/>
              </a:endParaRPr>
            </a:p>
          </p:txBody>
        </p:sp>
        <p:sp>
          <p:nvSpPr>
            <p:cNvPr id="20" name="Rounded Rectangle 26">
              <a:extLst>
                <a:ext uri="{FF2B5EF4-FFF2-40B4-BE49-F238E27FC236}">
                  <a16:creationId xmlns:a16="http://schemas.microsoft.com/office/drawing/2014/main" id="{3E553C93-7DCE-840A-097A-130000489194}"/>
                </a:ext>
              </a:extLst>
            </p:cNvPr>
            <p:cNvSpPr/>
            <p:nvPr/>
          </p:nvSpPr>
          <p:spPr>
            <a:xfrm>
              <a:off x="539750" y="2247520"/>
              <a:ext cx="2408933" cy="362965"/>
            </a:xfrm>
            <a:prstGeom prst="roundRect">
              <a:avLst>
                <a:gd name="adj" fmla="val 19108"/>
              </a:avLst>
            </a:prstGeom>
            <a:solidFill>
              <a:srgbClr val="1596C8"/>
            </a:solidFill>
            <a:ln>
              <a:noFill/>
            </a:ln>
            <a:effectLst>
              <a:outerShdw blurRad="762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25200" rtlCol="0" anchor="ctr"/>
            <a:lstStyle/>
            <a:p>
              <a:pPr algn="ctr"/>
              <a:r>
                <a:rPr lang="ja-JP" altLang="en-US" sz="1400" b="1" dirty="0">
                  <a:solidFill>
                    <a:srgbClr val="FFFFFF"/>
                  </a:solidFill>
                  <a:latin typeface="Noto Sans JP" panose="020B0200000000000000" pitchFamily="50" charset="-128"/>
                  <a:ea typeface="Noto Sans JP" panose="020B0200000000000000" pitchFamily="50" charset="-128"/>
                </a:rPr>
                <a:t>資金流入</a:t>
              </a:r>
              <a:endParaRPr lang="en-GB" sz="1400" b="1" dirty="0">
                <a:solidFill>
                  <a:srgbClr val="FFFFFF"/>
                </a:solidFill>
                <a:latin typeface="Noto Sans JP" panose="020B0200000000000000" pitchFamily="50" charset="-128"/>
                <a:ea typeface="Noto Sans JP" panose="020B0200000000000000" pitchFamily="50" charset="-128"/>
              </a:endParaRPr>
            </a:p>
          </p:txBody>
        </p:sp>
        <p:sp>
          <p:nvSpPr>
            <p:cNvPr id="21" name="Rounded Rectangle 26">
              <a:extLst>
                <a:ext uri="{FF2B5EF4-FFF2-40B4-BE49-F238E27FC236}">
                  <a16:creationId xmlns:a16="http://schemas.microsoft.com/office/drawing/2014/main" id="{CE69FBF9-7043-C1DE-C942-50D0AF031CAE}"/>
                </a:ext>
              </a:extLst>
            </p:cNvPr>
            <p:cNvSpPr/>
            <p:nvPr/>
          </p:nvSpPr>
          <p:spPr>
            <a:xfrm>
              <a:off x="5907640" y="2247520"/>
              <a:ext cx="2696358" cy="362965"/>
            </a:xfrm>
            <a:prstGeom prst="roundRect">
              <a:avLst>
                <a:gd name="adj" fmla="val 16277"/>
              </a:avLst>
            </a:prstGeom>
            <a:solidFill>
              <a:srgbClr val="38B2B6"/>
            </a:solidFill>
            <a:ln>
              <a:noFill/>
            </a:ln>
            <a:effectLst>
              <a:outerShdw blurRad="762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25200" rtlCol="0" anchor="ctr"/>
            <a:lstStyle/>
            <a:p>
              <a:pPr algn="ctr"/>
              <a:r>
                <a:rPr lang="ja-JP" altLang="en-US" sz="1400" b="1" dirty="0">
                  <a:solidFill>
                    <a:srgbClr val="FFFFFF"/>
                  </a:solidFill>
                  <a:latin typeface="Noto Sans JP" panose="020B0200000000000000" pitchFamily="50" charset="-128"/>
                  <a:ea typeface="Noto Sans JP" panose="020B0200000000000000" pitchFamily="50" charset="-128"/>
                </a:rPr>
                <a:t>新規上場数</a:t>
              </a:r>
              <a:endParaRPr lang="en-GB" sz="1400" b="1" dirty="0">
                <a:latin typeface="Noto Sans JP" panose="020B0200000000000000" pitchFamily="50" charset="-128"/>
                <a:ea typeface="Noto Sans JP" panose="020B0200000000000000" pitchFamily="50" charset="-128"/>
              </a:endParaRPr>
            </a:p>
          </p:txBody>
        </p:sp>
        <p:sp>
          <p:nvSpPr>
            <p:cNvPr id="22" name="Rounded Rectangle 7">
              <a:extLst>
                <a:ext uri="{FF2B5EF4-FFF2-40B4-BE49-F238E27FC236}">
                  <a16:creationId xmlns:a16="http://schemas.microsoft.com/office/drawing/2014/main" id="{9CF48362-7268-33DD-231A-1E3FD6156CCB}"/>
                </a:ext>
              </a:extLst>
            </p:cNvPr>
            <p:cNvSpPr/>
            <p:nvPr/>
          </p:nvSpPr>
          <p:spPr>
            <a:xfrm>
              <a:off x="3079982" y="2246441"/>
              <a:ext cx="2696358" cy="363259"/>
            </a:xfrm>
            <a:prstGeom prst="roundRect">
              <a:avLst>
                <a:gd name="adj" fmla="val 19620"/>
              </a:avLst>
            </a:prstGeom>
            <a:solidFill>
              <a:srgbClr val="F07D00"/>
            </a:solidFill>
            <a:ln>
              <a:noFill/>
            </a:ln>
            <a:effectLst>
              <a:outerShdw blurRad="762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25200" rtlCol="0" anchor="ctr"/>
            <a:lstStyle/>
            <a:p>
              <a:pPr algn="ctr"/>
              <a:r>
                <a:rPr lang="en-GB" sz="1400" b="1" dirty="0">
                  <a:solidFill>
                    <a:srgbClr val="FFFFFF"/>
                  </a:solidFill>
                  <a:latin typeface="Noto Sans JP" panose="020B0200000000000000" pitchFamily="50" charset="-128"/>
                  <a:ea typeface="Noto Sans JP" panose="020B0200000000000000" pitchFamily="50" charset="-128"/>
                </a:rPr>
                <a:t>A</a:t>
              </a:r>
              <a:r>
                <a:rPr lang="en-US" altLang="ja-JP" sz="1400" b="1" dirty="0">
                  <a:solidFill>
                    <a:srgbClr val="FFFFFF"/>
                  </a:solidFill>
                  <a:latin typeface="Noto Sans JP" panose="020B0200000000000000" pitchFamily="50" charset="-128"/>
                  <a:ea typeface="Noto Sans JP" panose="020B0200000000000000" pitchFamily="50" charset="-128"/>
                </a:rPr>
                <a:t>UM</a:t>
              </a:r>
              <a:endParaRPr lang="en-GB" sz="1400" b="1" dirty="0">
                <a:solidFill>
                  <a:srgbClr val="FFFFFF"/>
                </a:solidFill>
                <a:latin typeface="Noto Sans JP" panose="020B0200000000000000" pitchFamily="50" charset="-128"/>
                <a:ea typeface="Noto Sans JP" panose="020B0200000000000000" pitchFamily="50" charset="-128"/>
              </a:endParaRPr>
            </a:p>
          </p:txBody>
        </p:sp>
        <p:graphicFrame>
          <p:nvGraphicFramePr>
            <p:cNvPr id="23" name="Graphique 22">
              <a:extLst>
                <a:ext uri="{FF2B5EF4-FFF2-40B4-BE49-F238E27FC236}">
                  <a16:creationId xmlns:a16="http://schemas.microsoft.com/office/drawing/2014/main" id="{9A9DEB24-DEFF-7A89-6CAF-98B35C429D19}"/>
                </a:ext>
              </a:extLst>
            </p:cNvPr>
            <p:cNvGraphicFramePr/>
            <p:nvPr/>
          </p:nvGraphicFramePr>
          <p:xfrm>
            <a:off x="640274" y="2807452"/>
            <a:ext cx="2200046" cy="2285414"/>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le 19">
              <a:extLst>
                <a:ext uri="{FF2B5EF4-FFF2-40B4-BE49-F238E27FC236}">
                  <a16:creationId xmlns:a16="http://schemas.microsoft.com/office/drawing/2014/main" id="{9F895CDA-7CA5-7AD4-03A8-037049E954E8}"/>
                </a:ext>
              </a:extLst>
            </p:cNvPr>
            <p:cNvSpPr/>
            <p:nvPr/>
          </p:nvSpPr>
          <p:spPr>
            <a:xfrm>
              <a:off x="1134184" y="3580002"/>
              <a:ext cx="1319844" cy="615553"/>
            </a:xfrm>
            <a:prstGeom prst="rect">
              <a:avLst/>
            </a:prstGeom>
          </p:spPr>
          <p:txBody>
            <a:bodyPr wrap="square">
              <a:spAutoFit/>
            </a:bodyPr>
            <a:lstStyle/>
            <a:p>
              <a:pPr algn="ctr"/>
              <a:r>
                <a:rPr lang="fr-FR" sz="3400" b="1" dirty="0">
                  <a:solidFill>
                    <a:srgbClr val="003C64"/>
                  </a:solidFill>
                  <a:latin typeface="Arial" panose="020B0604020202020204" pitchFamily="34" charset="0"/>
                  <a:cs typeface="Arial Black" panose="020B0604020202020204" pitchFamily="34" charset="0"/>
                </a:rPr>
                <a:t>40</a:t>
              </a:r>
              <a:r>
                <a:rPr lang="fr-FR" sz="3400" b="1" baseline="30000" dirty="0">
                  <a:solidFill>
                    <a:srgbClr val="003C64"/>
                  </a:solidFill>
                  <a:latin typeface="Arial" panose="020B0604020202020204" pitchFamily="34" charset="0"/>
                </a:rPr>
                <a:t>%</a:t>
              </a:r>
            </a:p>
          </p:txBody>
        </p:sp>
        <p:sp>
          <p:nvSpPr>
            <p:cNvPr id="25" name="Rectangle 20">
              <a:extLst>
                <a:ext uri="{FF2B5EF4-FFF2-40B4-BE49-F238E27FC236}">
                  <a16:creationId xmlns:a16="http://schemas.microsoft.com/office/drawing/2014/main" id="{F4AAA258-D646-16C7-52CD-77047851B16A}"/>
                </a:ext>
              </a:extLst>
            </p:cNvPr>
            <p:cNvSpPr/>
            <p:nvPr/>
          </p:nvSpPr>
          <p:spPr>
            <a:xfrm>
              <a:off x="1379685" y="3318731"/>
              <a:ext cx="724557" cy="369332"/>
            </a:xfrm>
            <a:prstGeom prst="rect">
              <a:avLst/>
            </a:prstGeom>
          </p:spPr>
          <p:txBody>
            <a:bodyPr wrap="none" lIns="0" tIns="0" rIns="0" bIns="0">
              <a:noAutofit/>
            </a:bodyPr>
            <a:lstStyle/>
            <a:p>
              <a:pPr algn="ctr">
                <a:lnSpc>
                  <a:spcPts val="1200"/>
                </a:lnSpc>
              </a:pPr>
              <a:r>
                <a:rPr lang="fr-FR" sz="1050" dirty="0">
                  <a:solidFill>
                    <a:srgbClr val="003C64"/>
                  </a:solidFill>
                  <a:latin typeface="Arial" panose="020B0604020202020204" pitchFamily="34" charset="0"/>
                </a:rPr>
                <a:t>ESG</a:t>
              </a:r>
              <a:br>
                <a:rPr lang="fr-FR" sz="1050" dirty="0">
                  <a:solidFill>
                    <a:srgbClr val="003C64"/>
                  </a:solidFill>
                  <a:latin typeface="Arial" panose="020B0604020202020204" pitchFamily="34" charset="0"/>
                </a:rPr>
              </a:br>
              <a:r>
                <a:rPr lang="fr-FR" sz="1050" dirty="0">
                  <a:solidFill>
                    <a:srgbClr val="003C64"/>
                  </a:solidFill>
                  <a:latin typeface="Arial" panose="020B0604020202020204" pitchFamily="34" charset="0"/>
                </a:rPr>
                <a:t>represents</a:t>
              </a:r>
              <a:endParaRPr lang="fr-FR" sz="1050" baseline="30000" dirty="0">
                <a:solidFill>
                  <a:srgbClr val="003C64"/>
                </a:solidFill>
                <a:latin typeface="Arial" panose="020B0604020202020204" pitchFamily="34" charset="0"/>
              </a:endParaRPr>
            </a:p>
          </p:txBody>
        </p:sp>
        <p:sp>
          <p:nvSpPr>
            <p:cNvPr id="26" name="Rectangle 21">
              <a:extLst>
                <a:ext uri="{FF2B5EF4-FFF2-40B4-BE49-F238E27FC236}">
                  <a16:creationId xmlns:a16="http://schemas.microsoft.com/office/drawing/2014/main" id="{5C20825B-E0C1-0FC2-BF2E-EB24EE30C014}"/>
                </a:ext>
              </a:extLst>
            </p:cNvPr>
            <p:cNvSpPr/>
            <p:nvPr/>
          </p:nvSpPr>
          <p:spPr>
            <a:xfrm>
              <a:off x="1128698" y="4148604"/>
              <a:ext cx="1231125" cy="369332"/>
            </a:xfrm>
            <a:prstGeom prst="rect">
              <a:avLst/>
            </a:prstGeom>
          </p:spPr>
          <p:txBody>
            <a:bodyPr wrap="none" lIns="0" tIns="0" rIns="0" bIns="0">
              <a:noAutofit/>
            </a:bodyPr>
            <a:lstStyle/>
            <a:p>
              <a:pPr algn="ctr">
                <a:lnSpc>
                  <a:spcPts val="1200"/>
                </a:lnSpc>
              </a:pPr>
              <a:r>
                <a:rPr lang="ja-JP" altLang="en-US" sz="1050" b="1" dirty="0">
                  <a:solidFill>
                    <a:srgbClr val="003C64"/>
                  </a:solidFill>
                  <a:latin typeface="Noto Sans JP" panose="020B0200000000000000" pitchFamily="50" charset="-128"/>
                  <a:ea typeface="Noto Sans JP" panose="020B0200000000000000" pitchFamily="50" charset="-128"/>
                  <a:cs typeface="Noto Sans" panose="020B0502040504020204" pitchFamily="34" charset="0"/>
                </a:rPr>
                <a:t>過去</a:t>
              </a:r>
              <a:r>
                <a:rPr lang="en-US" altLang="ja-JP" sz="1050" b="1" dirty="0">
                  <a:solidFill>
                    <a:srgbClr val="003C64"/>
                  </a:solidFill>
                  <a:latin typeface="Noto Sans JP" panose="020B0200000000000000" pitchFamily="50" charset="-128"/>
                  <a:ea typeface="Noto Sans JP" panose="020B0200000000000000" pitchFamily="50" charset="-128"/>
                  <a:cs typeface="Noto Sans" panose="020B0502040504020204" pitchFamily="34" charset="0"/>
                </a:rPr>
                <a:t>5</a:t>
              </a:r>
              <a:r>
                <a:rPr lang="ja-JP" altLang="en-US" sz="1050" b="1" dirty="0">
                  <a:solidFill>
                    <a:srgbClr val="003C64"/>
                  </a:solidFill>
                  <a:latin typeface="Noto Sans JP" panose="020B0200000000000000" pitchFamily="50" charset="-128"/>
                  <a:ea typeface="Noto Sans JP" panose="020B0200000000000000" pitchFamily="50" charset="-128"/>
                  <a:cs typeface="Noto Sans" panose="020B0502040504020204" pitchFamily="34" charset="0"/>
                </a:rPr>
                <a:t>年間における</a:t>
              </a:r>
              <a:endParaRPr lang="en-US" altLang="ja-JP" sz="1050" b="1" dirty="0">
                <a:solidFill>
                  <a:srgbClr val="003C64"/>
                </a:solidFill>
                <a:latin typeface="Noto Sans JP" panose="020B0200000000000000" pitchFamily="50" charset="-128"/>
                <a:ea typeface="Noto Sans JP" panose="020B0200000000000000" pitchFamily="50" charset="-128"/>
                <a:cs typeface="Noto Sans" panose="020B0502040504020204" pitchFamily="34" charset="0"/>
              </a:endParaRPr>
            </a:p>
            <a:p>
              <a:pPr algn="ctr">
                <a:lnSpc>
                  <a:spcPts val="1200"/>
                </a:lnSpc>
              </a:pPr>
              <a:r>
                <a:rPr lang="ja-JP" altLang="en-US" sz="1050" b="1" dirty="0">
                  <a:solidFill>
                    <a:srgbClr val="003C64"/>
                  </a:solidFill>
                  <a:latin typeface="Noto Sans JP" panose="020B0200000000000000" pitchFamily="50" charset="-128"/>
                  <a:ea typeface="Noto Sans JP" panose="020B0200000000000000" pitchFamily="50" charset="-128"/>
                  <a:cs typeface="Noto Sans" panose="020B0502040504020204" pitchFamily="34" charset="0"/>
                </a:rPr>
                <a:t>資金流入の割合</a:t>
              </a:r>
              <a:endParaRPr lang="fr-FR" sz="1050" b="1" dirty="0">
                <a:solidFill>
                  <a:srgbClr val="003C64"/>
                </a:solidFill>
                <a:latin typeface="Noto Sans JP" panose="020B0200000000000000" pitchFamily="50" charset="-128"/>
                <a:ea typeface="Noto Sans JP" panose="020B0200000000000000" pitchFamily="50" charset="-128"/>
                <a:cs typeface="Noto Sans" panose="020B0502040504020204" pitchFamily="34" charset="0"/>
              </a:endParaRPr>
            </a:p>
          </p:txBody>
        </p:sp>
        <p:sp>
          <p:nvSpPr>
            <p:cNvPr id="27" name="Ellipse 28">
              <a:extLst>
                <a:ext uri="{FF2B5EF4-FFF2-40B4-BE49-F238E27FC236}">
                  <a16:creationId xmlns:a16="http://schemas.microsoft.com/office/drawing/2014/main" id="{84B9AC43-6290-12C1-F730-B33B179FA61A}"/>
                </a:ext>
              </a:extLst>
            </p:cNvPr>
            <p:cNvSpPr/>
            <p:nvPr/>
          </p:nvSpPr>
          <p:spPr>
            <a:xfrm>
              <a:off x="752555" y="2760295"/>
              <a:ext cx="616498" cy="616498"/>
            </a:xfrm>
            <a:prstGeom prst="ellipse">
              <a:avLst/>
            </a:prstGeom>
            <a:solidFill>
              <a:srgbClr val="FFFFFF"/>
            </a:solidFill>
            <a:ln>
              <a:noFill/>
            </a:ln>
            <a:effectLst>
              <a:outerShdw blurRad="762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00" dirty="0">
                <a:solidFill>
                  <a:srgbClr val="005483"/>
                </a:solidFill>
                <a:latin typeface="Arial" panose="020B0604020202020204" pitchFamily="34" charset="0"/>
              </a:endParaRPr>
            </a:p>
          </p:txBody>
        </p:sp>
        <p:sp>
          <p:nvSpPr>
            <p:cNvPr id="28" name="Arc 23">
              <a:extLst>
                <a:ext uri="{FF2B5EF4-FFF2-40B4-BE49-F238E27FC236}">
                  <a16:creationId xmlns:a16="http://schemas.microsoft.com/office/drawing/2014/main" id="{00BE01F9-B23D-EB2B-3267-011A6ED80496}"/>
                </a:ext>
              </a:extLst>
            </p:cNvPr>
            <p:cNvSpPr/>
            <p:nvPr/>
          </p:nvSpPr>
          <p:spPr>
            <a:xfrm>
              <a:off x="905744" y="3125754"/>
              <a:ext cx="1650989" cy="1642024"/>
            </a:xfrm>
            <a:prstGeom prst="arc">
              <a:avLst>
                <a:gd name="adj1" fmla="val 16668549"/>
                <a:gd name="adj2" fmla="val 4903781"/>
              </a:avLst>
            </a:prstGeom>
            <a:ln w="31750">
              <a:gradFill>
                <a:gsLst>
                  <a:gs pos="100000">
                    <a:schemeClr val="tx1">
                      <a:lumMod val="10000"/>
                      <a:lumOff val="90000"/>
                      <a:alpha val="52000"/>
                    </a:schemeClr>
                  </a:gs>
                  <a:gs pos="0">
                    <a:srgbClr val="1596C8"/>
                  </a:gs>
                </a:gsLst>
                <a:lin ang="5400000" scaled="1"/>
              </a:gradFill>
              <a:tailEnd type="arrow" w="lg"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Arial" panose="020B0604020202020204" pitchFamily="34" charset="0"/>
              </a:endParaRPr>
            </a:p>
          </p:txBody>
        </p:sp>
        <p:graphicFrame>
          <p:nvGraphicFramePr>
            <p:cNvPr id="29" name="Graphique 30">
              <a:extLst>
                <a:ext uri="{FF2B5EF4-FFF2-40B4-BE49-F238E27FC236}">
                  <a16:creationId xmlns:a16="http://schemas.microsoft.com/office/drawing/2014/main" id="{562065FA-405F-5805-23C4-AB9E9E4416DE}"/>
                </a:ext>
              </a:extLst>
            </p:cNvPr>
            <p:cNvGraphicFramePr/>
            <p:nvPr/>
          </p:nvGraphicFramePr>
          <p:xfrm>
            <a:off x="3217076" y="3419481"/>
            <a:ext cx="2497197" cy="1718346"/>
          </p:xfrm>
          <a:graphic>
            <a:graphicData uri="http://schemas.openxmlformats.org/drawingml/2006/chart">
              <c:chart xmlns:c="http://schemas.openxmlformats.org/drawingml/2006/chart" xmlns:r="http://schemas.openxmlformats.org/officeDocument/2006/relationships" r:id="rId4"/>
            </a:graphicData>
          </a:graphic>
        </p:graphicFrame>
        <p:sp>
          <p:nvSpPr>
            <p:cNvPr id="30" name="Rectangle 25">
              <a:extLst>
                <a:ext uri="{FF2B5EF4-FFF2-40B4-BE49-F238E27FC236}">
                  <a16:creationId xmlns:a16="http://schemas.microsoft.com/office/drawing/2014/main" id="{D42202B8-294C-9834-07E1-C7F49A2E629F}"/>
                </a:ext>
              </a:extLst>
            </p:cNvPr>
            <p:cNvSpPr/>
            <p:nvPr/>
          </p:nvSpPr>
          <p:spPr>
            <a:xfrm>
              <a:off x="4942729" y="3419481"/>
              <a:ext cx="933540" cy="338554"/>
            </a:xfrm>
            <a:prstGeom prst="rect">
              <a:avLst/>
            </a:prstGeom>
          </p:spPr>
          <p:txBody>
            <a:bodyPr wrap="square" lIns="0" tIns="0" rIns="0" bIns="0">
              <a:spAutoFit/>
            </a:bodyPr>
            <a:lstStyle/>
            <a:p>
              <a:pPr algn="ctr">
                <a:spcAft>
                  <a:spcPts val="400"/>
                </a:spcAft>
                <a:buClr>
                  <a:srgbClr val="38B2B6"/>
                </a:buClr>
              </a:pPr>
              <a:r>
                <a:rPr lang="en-US" sz="2200" b="1" dirty="0">
                  <a:solidFill>
                    <a:srgbClr val="003C64"/>
                  </a:solidFill>
                  <a:latin typeface="Arial" panose="020B0604020202020204" pitchFamily="34" charset="0"/>
                </a:rPr>
                <a:t>21</a:t>
              </a:r>
              <a:r>
                <a:rPr lang="en-US" sz="2200" baseline="30000" dirty="0">
                  <a:solidFill>
                    <a:srgbClr val="003C64"/>
                  </a:solidFill>
                  <a:latin typeface="Arial" panose="020B0604020202020204" pitchFamily="34" charset="0"/>
                </a:rPr>
                <a:t>%</a:t>
              </a:r>
            </a:p>
          </p:txBody>
        </p:sp>
        <p:sp>
          <p:nvSpPr>
            <p:cNvPr id="31" name="Rectangle 26">
              <a:extLst>
                <a:ext uri="{FF2B5EF4-FFF2-40B4-BE49-F238E27FC236}">
                  <a16:creationId xmlns:a16="http://schemas.microsoft.com/office/drawing/2014/main" id="{0288951E-5098-61ED-6230-44F9A3E7335A}"/>
                </a:ext>
              </a:extLst>
            </p:cNvPr>
            <p:cNvSpPr/>
            <p:nvPr/>
          </p:nvSpPr>
          <p:spPr>
            <a:xfrm>
              <a:off x="3247224" y="3887779"/>
              <a:ext cx="473197" cy="230832"/>
            </a:xfrm>
            <a:prstGeom prst="rect">
              <a:avLst/>
            </a:prstGeom>
          </p:spPr>
          <p:txBody>
            <a:bodyPr wrap="square" lIns="0" tIns="0" rIns="0" bIns="0">
              <a:spAutoFit/>
            </a:bodyPr>
            <a:lstStyle/>
            <a:p>
              <a:pPr algn="ctr">
                <a:spcAft>
                  <a:spcPts val="400"/>
                </a:spcAft>
                <a:buClr>
                  <a:srgbClr val="38B2B6"/>
                </a:buClr>
              </a:pPr>
              <a:r>
                <a:rPr lang="en-US" sz="1500" b="1" dirty="0">
                  <a:solidFill>
                    <a:srgbClr val="003C64"/>
                  </a:solidFill>
                  <a:latin typeface="Arial" panose="020B0604020202020204" pitchFamily="34" charset="0"/>
                </a:rPr>
                <a:t>14</a:t>
              </a:r>
              <a:r>
                <a:rPr lang="en-US" sz="1500" baseline="30000" dirty="0">
                  <a:solidFill>
                    <a:srgbClr val="003C64"/>
                  </a:solidFill>
                  <a:latin typeface="Arial" panose="020B0604020202020204" pitchFamily="34" charset="0"/>
                </a:rPr>
                <a:t>%</a:t>
              </a:r>
            </a:p>
          </p:txBody>
        </p:sp>
        <p:sp>
          <p:nvSpPr>
            <p:cNvPr id="32" name="Rectangle 27">
              <a:extLst>
                <a:ext uri="{FF2B5EF4-FFF2-40B4-BE49-F238E27FC236}">
                  <a16:creationId xmlns:a16="http://schemas.microsoft.com/office/drawing/2014/main" id="{68EF45E7-D4F9-6FDB-2140-F39DD7E89203}"/>
                </a:ext>
              </a:extLst>
            </p:cNvPr>
            <p:cNvSpPr/>
            <p:nvPr/>
          </p:nvSpPr>
          <p:spPr>
            <a:xfrm>
              <a:off x="3844871" y="2824253"/>
              <a:ext cx="1869401" cy="4468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spcAft>
                  <a:spcPts val="400"/>
                </a:spcAft>
                <a:buClr>
                  <a:srgbClr val="38B2B6"/>
                </a:buClr>
              </a:pPr>
              <a:r>
                <a:rPr lang="en-US" sz="1050" dirty="0">
                  <a:solidFill>
                    <a:srgbClr val="646464"/>
                  </a:solidFill>
                  <a:latin typeface="Noto Sans JP" panose="020B0200000000000000" pitchFamily="50" charset="-128"/>
                  <a:ea typeface="Noto Sans JP" panose="020B0200000000000000" pitchFamily="50" charset="-128"/>
                </a:rPr>
                <a:t>ESG-ETF</a:t>
              </a:r>
              <a:r>
                <a:rPr lang="ja-JP" altLang="en-US" sz="1050" dirty="0">
                  <a:solidFill>
                    <a:srgbClr val="646464"/>
                  </a:solidFill>
                  <a:latin typeface="Noto Sans JP" panose="020B0200000000000000" pitchFamily="50" charset="-128"/>
                  <a:ea typeface="Noto Sans JP" panose="020B0200000000000000" pitchFamily="50" charset="-128"/>
                </a:rPr>
                <a:t>の</a:t>
              </a:r>
              <a:r>
                <a:rPr lang="en-US" altLang="ja-JP" sz="1050" dirty="0">
                  <a:solidFill>
                    <a:srgbClr val="646464"/>
                  </a:solidFill>
                  <a:latin typeface="Noto Sans JP" panose="020B0200000000000000" pitchFamily="50" charset="-128"/>
                  <a:ea typeface="Noto Sans JP" panose="020B0200000000000000" pitchFamily="50" charset="-128"/>
                </a:rPr>
                <a:t>AUM</a:t>
              </a:r>
              <a:r>
                <a:rPr lang="ja-JP" altLang="en-US" sz="1050" dirty="0">
                  <a:solidFill>
                    <a:srgbClr val="646464"/>
                  </a:solidFill>
                  <a:latin typeface="Noto Sans JP" panose="020B0200000000000000" pitchFamily="50" charset="-128"/>
                  <a:ea typeface="Noto Sans JP" panose="020B0200000000000000" pitchFamily="50" charset="-128"/>
                </a:rPr>
                <a:t>が</a:t>
              </a:r>
              <a:r>
                <a:rPr lang="en-US" altLang="ja-JP" sz="1050" dirty="0">
                  <a:solidFill>
                    <a:srgbClr val="646464"/>
                  </a:solidFill>
                  <a:latin typeface="Noto Sans JP" panose="020B0200000000000000" pitchFamily="50" charset="-128"/>
                  <a:ea typeface="Noto Sans JP" panose="020B0200000000000000" pitchFamily="50" charset="-128"/>
                </a:rPr>
                <a:t>ETF</a:t>
              </a:r>
              <a:r>
                <a:rPr lang="ja-JP" altLang="en-US" sz="1050" dirty="0">
                  <a:solidFill>
                    <a:srgbClr val="646464"/>
                  </a:solidFill>
                  <a:latin typeface="Noto Sans JP" panose="020B0200000000000000" pitchFamily="50" charset="-128"/>
                  <a:ea typeface="Noto Sans JP" panose="020B0200000000000000" pitchFamily="50" charset="-128"/>
                </a:rPr>
                <a:t>市場に</a:t>
              </a:r>
              <a:endParaRPr lang="en-US" altLang="ja-JP" sz="1050" dirty="0">
                <a:solidFill>
                  <a:srgbClr val="646464"/>
                </a:solidFill>
                <a:latin typeface="Noto Sans JP" panose="020B0200000000000000" pitchFamily="50" charset="-128"/>
                <a:ea typeface="Noto Sans JP" panose="020B0200000000000000" pitchFamily="50" charset="-128"/>
              </a:endParaRPr>
            </a:p>
            <a:p>
              <a:pPr>
                <a:spcAft>
                  <a:spcPts val="400"/>
                </a:spcAft>
                <a:buClr>
                  <a:srgbClr val="38B2B6"/>
                </a:buClr>
              </a:pPr>
              <a:r>
                <a:rPr lang="ja-JP" altLang="en-US" sz="1050" dirty="0">
                  <a:solidFill>
                    <a:srgbClr val="646464"/>
                  </a:solidFill>
                  <a:latin typeface="Noto Sans JP" panose="020B0200000000000000" pitchFamily="50" charset="-128"/>
                  <a:ea typeface="Noto Sans JP" panose="020B0200000000000000" pitchFamily="50" charset="-128"/>
                </a:rPr>
                <a:t>占める割合</a:t>
              </a:r>
              <a:endParaRPr lang="en-US" sz="1050" dirty="0">
                <a:solidFill>
                  <a:srgbClr val="646464"/>
                </a:solidFill>
                <a:latin typeface="Noto Sans JP" panose="020B0200000000000000" pitchFamily="50" charset="-128"/>
                <a:ea typeface="Noto Sans JP" panose="020B0200000000000000" pitchFamily="50" charset="-128"/>
              </a:endParaRPr>
            </a:p>
          </p:txBody>
        </p:sp>
        <p:sp>
          <p:nvSpPr>
            <p:cNvPr id="33" name="Rectangle 28">
              <a:extLst>
                <a:ext uri="{FF2B5EF4-FFF2-40B4-BE49-F238E27FC236}">
                  <a16:creationId xmlns:a16="http://schemas.microsoft.com/office/drawing/2014/main" id="{D6F4F4B5-DC7A-54D3-0B7B-91860847BFA2}"/>
                </a:ext>
              </a:extLst>
            </p:cNvPr>
            <p:cNvSpPr/>
            <p:nvPr/>
          </p:nvSpPr>
          <p:spPr>
            <a:xfrm>
              <a:off x="6168753" y="2817724"/>
              <a:ext cx="2330574" cy="357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spcAft>
                  <a:spcPts val="400"/>
                </a:spcAft>
                <a:buClr>
                  <a:srgbClr val="38B2B6"/>
                </a:buClr>
              </a:pPr>
              <a:r>
                <a:rPr lang="ja-JP" altLang="en-US" sz="1050" dirty="0">
                  <a:solidFill>
                    <a:srgbClr val="646464"/>
                  </a:solidFill>
                  <a:latin typeface="Noto Sans JP" panose="020B0200000000000000" pitchFamily="50" charset="-128"/>
                  <a:ea typeface="Noto Sans JP" panose="020B0200000000000000" pitchFamily="50" charset="-128"/>
                </a:rPr>
                <a:t>新規上場において、 </a:t>
              </a:r>
              <a:r>
                <a:rPr lang="en-US" altLang="ja-JP" sz="1050" dirty="0">
                  <a:solidFill>
                    <a:srgbClr val="646464"/>
                  </a:solidFill>
                  <a:latin typeface="Noto Sans JP" panose="020B0200000000000000" pitchFamily="50" charset="-128"/>
                  <a:ea typeface="Noto Sans JP" panose="020B0200000000000000" pitchFamily="50" charset="-128"/>
                </a:rPr>
                <a:t>ESG-ETF</a:t>
              </a:r>
              <a:r>
                <a:rPr lang="ja-JP" altLang="en-US" sz="1050" dirty="0">
                  <a:solidFill>
                    <a:srgbClr val="646464"/>
                  </a:solidFill>
                  <a:latin typeface="Noto Sans JP" panose="020B0200000000000000" pitchFamily="50" charset="-128"/>
                  <a:ea typeface="Noto Sans JP" panose="020B0200000000000000" pitchFamily="50" charset="-128"/>
                </a:rPr>
                <a:t>が全体に占める割合</a:t>
              </a:r>
              <a:endParaRPr lang="en-US" sz="1050" dirty="0">
                <a:solidFill>
                  <a:srgbClr val="646464"/>
                </a:solidFill>
                <a:latin typeface="Noto Sans JP" panose="020B0200000000000000" pitchFamily="50" charset="-128"/>
                <a:ea typeface="Noto Sans JP" panose="020B0200000000000000" pitchFamily="50" charset="-128"/>
              </a:endParaRPr>
            </a:p>
          </p:txBody>
        </p:sp>
        <p:graphicFrame>
          <p:nvGraphicFramePr>
            <p:cNvPr id="34" name="Graphique 36">
              <a:extLst>
                <a:ext uri="{FF2B5EF4-FFF2-40B4-BE49-F238E27FC236}">
                  <a16:creationId xmlns:a16="http://schemas.microsoft.com/office/drawing/2014/main" id="{5F48DCBD-0A74-25BC-C6A6-61E6D464FD99}"/>
                </a:ext>
              </a:extLst>
            </p:cNvPr>
            <p:cNvGraphicFramePr/>
            <p:nvPr/>
          </p:nvGraphicFramePr>
          <p:xfrm>
            <a:off x="5993188" y="3462639"/>
            <a:ext cx="2506139" cy="1657258"/>
          </p:xfrm>
          <a:graphic>
            <a:graphicData uri="http://schemas.openxmlformats.org/drawingml/2006/chart">
              <c:chart xmlns:c="http://schemas.openxmlformats.org/drawingml/2006/chart" xmlns:r="http://schemas.openxmlformats.org/officeDocument/2006/relationships" r:id="rId5"/>
            </a:graphicData>
          </a:graphic>
        </p:graphicFrame>
        <p:sp>
          <p:nvSpPr>
            <p:cNvPr id="35" name="Rectangle 30">
              <a:extLst>
                <a:ext uri="{FF2B5EF4-FFF2-40B4-BE49-F238E27FC236}">
                  <a16:creationId xmlns:a16="http://schemas.microsoft.com/office/drawing/2014/main" id="{BDDD76B4-D202-8D45-45F5-4EDCB2C15E26}"/>
                </a:ext>
              </a:extLst>
            </p:cNvPr>
            <p:cNvSpPr/>
            <p:nvPr/>
          </p:nvSpPr>
          <p:spPr>
            <a:xfrm>
              <a:off x="7334207" y="4397577"/>
              <a:ext cx="903797" cy="246221"/>
            </a:xfrm>
            <a:prstGeom prst="rect">
              <a:avLst/>
            </a:prstGeom>
          </p:spPr>
          <p:txBody>
            <a:bodyPr wrap="square" lIns="0" tIns="0" rIns="0" bIns="0">
              <a:spAutoFit/>
            </a:bodyPr>
            <a:lstStyle/>
            <a:p>
              <a:pPr algn="ctr">
                <a:spcAft>
                  <a:spcPts val="400"/>
                </a:spcAft>
                <a:buClr>
                  <a:srgbClr val="38B2B6"/>
                </a:buClr>
              </a:pPr>
              <a:r>
                <a:rPr lang="en-US" sz="1600" b="1" dirty="0">
                  <a:solidFill>
                    <a:schemeClr val="bg1"/>
                  </a:solidFill>
                  <a:latin typeface="Arial" panose="020B0604020202020204" pitchFamily="34" charset="0"/>
                </a:rPr>
                <a:t>62</a:t>
              </a:r>
              <a:r>
                <a:rPr lang="en-US" sz="1600" b="1" baseline="30000" dirty="0">
                  <a:solidFill>
                    <a:schemeClr val="bg1"/>
                  </a:solidFill>
                  <a:latin typeface="Arial" panose="020B0604020202020204" pitchFamily="34" charset="0"/>
                </a:rPr>
                <a:t>%</a:t>
              </a:r>
            </a:p>
          </p:txBody>
        </p:sp>
        <p:sp>
          <p:nvSpPr>
            <p:cNvPr id="36" name="Rectangle 31">
              <a:extLst>
                <a:ext uri="{FF2B5EF4-FFF2-40B4-BE49-F238E27FC236}">
                  <a16:creationId xmlns:a16="http://schemas.microsoft.com/office/drawing/2014/main" id="{42DFACC0-189D-823F-4815-8244BA3FFE3B}"/>
                </a:ext>
              </a:extLst>
            </p:cNvPr>
            <p:cNvSpPr/>
            <p:nvPr/>
          </p:nvSpPr>
          <p:spPr>
            <a:xfrm>
              <a:off x="6229224" y="4380616"/>
              <a:ext cx="923925" cy="246221"/>
            </a:xfrm>
            <a:prstGeom prst="rect">
              <a:avLst/>
            </a:prstGeom>
          </p:spPr>
          <p:txBody>
            <a:bodyPr wrap="square" lIns="0" tIns="0" rIns="0" bIns="0">
              <a:spAutoFit/>
            </a:bodyPr>
            <a:lstStyle/>
            <a:p>
              <a:pPr algn="ctr">
                <a:spcAft>
                  <a:spcPts val="400"/>
                </a:spcAft>
                <a:buClr>
                  <a:srgbClr val="38B2B6"/>
                </a:buClr>
              </a:pPr>
              <a:r>
                <a:rPr lang="en-US" sz="1600" b="1" dirty="0">
                  <a:solidFill>
                    <a:schemeClr val="bg1"/>
                  </a:solidFill>
                  <a:latin typeface="Arial" panose="020B0604020202020204" pitchFamily="34" charset="0"/>
                </a:rPr>
                <a:t>38</a:t>
              </a:r>
              <a:r>
                <a:rPr lang="en-US" sz="1600" baseline="30000" dirty="0">
                  <a:solidFill>
                    <a:schemeClr val="bg1"/>
                  </a:solidFill>
                  <a:latin typeface="Arial" panose="020B0604020202020204" pitchFamily="34" charset="0"/>
                </a:rPr>
                <a:t>%</a:t>
              </a:r>
            </a:p>
          </p:txBody>
        </p:sp>
        <p:sp>
          <p:nvSpPr>
            <p:cNvPr id="37" name="Ellipse 41">
              <a:extLst>
                <a:ext uri="{FF2B5EF4-FFF2-40B4-BE49-F238E27FC236}">
                  <a16:creationId xmlns:a16="http://schemas.microsoft.com/office/drawing/2014/main" id="{267028AF-614C-CFCB-27D3-531C0705867C}"/>
                </a:ext>
              </a:extLst>
            </p:cNvPr>
            <p:cNvSpPr/>
            <p:nvPr/>
          </p:nvSpPr>
          <p:spPr>
            <a:xfrm>
              <a:off x="3166307" y="2780635"/>
              <a:ext cx="616498" cy="616498"/>
            </a:xfrm>
            <a:prstGeom prst="ellipse">
              <a:avLst/>
            </a:prstGeom>
            <a:solidFill>
              <a:srgbClr val="FFFFFF"/>
            </a:solidFill>
            <a:ln>
              <a:noFill/>
            </a:ln>
            <a:effectLst>
              <a:outerShdw blurRad="762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00" dirty="0">
                <a:solidFill>
                  <a:srgbClr val="005483"/>
                </a:solidFill>
                <a:latin typeface="Arial" panose="020B0604020202020204" pitchFamily="34" charset="0"/>
              </a:endParaRPr>
            </a:p>
          </p:txBody>
        </p:sp>
        <p:sp>
          <p:nvSpPr>
            <p:cNvPr id="38" name="Ellipse 42">
              <a:extLst>
                <a:ext uri="{FF2B5EF4-FFF2-40B4-BE49-F238E27FC236}">
                  <a16:creationId xmlns:a16="http://schemas.microsoft.com/office/drawing/2014/main" id="{A651A2D9-4A02-23BA-346E-50D678A8AEF8}"/>
                </a:ext>
              </a:extLst>
            </p:cNvPr>
            <p:cNvSpPr/>
            <p:nvPr/>
          </p:nvSpPr>
          <p:spPr>
            <a:xfrm>
              <a:off x="6276096" y="3271059"/>
              <a:ext cx="616498" cy="616498"/>
            </a:xfrm>
            <a:prstGeom prst="ellipse">
              <a:avLst/>
            </a:prstGeom>
            <a:solidFill>
              <a:srgbClr val="FFFFFF"/>
            </a:solidFill>
            <a:ln>
              <a:noFill/>
            </a:ln>
            <a:effectLst>
              <a:outerShdw blurRad="762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00" dirty="0">
                <a:solidFill>
                  <a:srgbClr val="005483"/>
                </a:solidFill>
                <a:latin typeface="Arial" panose="020B0604020202020204" pitchFamily="34" charset="0"/>
              </a:endParaRPr>
            </a:p>
          </p:txBody>
        </p:sp>
        <p:pic>
          <p:nvPicPr>
            <p:cNvPr id="39" name="Graphique 43">
              <a:extLst>
                <a:ext uri="{FF2B5EF4-FFF2-40B4-BE49-F238E27FC236}">
                  <a16:creationId xmlns:a16="http://schemas.microsoft.com/office/drawing/2014/main" id="{E97184C7-8E8D-5534-B1C1-83DCF5A2C82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2385" y="2807452"/>
              <a:ext cx="296839" cy="526650"/>
            </a:xfrm>
            <a:prstGeom prst="rect">
              <a:avLst/>
            </a:prstGeom>
          </p:spPr>
        </p:pic>
        <p:grpSp>
          <p:nvGrpSpPr>
            <p:cNvPr id="40" name="Graphique 45">
              <a:extLst>
                <a:ext uri="{FF2B5EF4-FFF2-40B4-BE49-F238E27FC236}">
                  <a16:creationId xmlns:a16="http://schemas.microsoft.com/office/drawing/2014/main" id="{F8FDE34C-3D58-78C5-C888-90512A7DFB54}"/>
                </a:ext>
              </a:extLst>
            </p:cNvPr>
            <p:cNvGrpSpPr/>
            <p:nvPr/>
          </p:nvGrpSpPr>
          <p:grpSpPr>
            <a:xfrm>
              <a:off x="3236343" y="2855266"/>
              <a:ext cx="423977" cy="396114"/>
              <a:chOff x="3573271" y="2611907"/>
              <a:chExt cx="423977" cy="396114"/>
            </a:xfrm>
          </p:grpSpPr>
          <p:grpSp>
            <p:nvGrpSpPr>
              <p:cNvPr id="42" name="Graphique 45">
                <a:extLst>
                  <a:ext uri="{FF2B5EF4-FFF2-40B4-BE49-F238E27FC236}">
                    <a16:creationId xmlns:a16="http://schemas.microsoft.com/office/drawing/2014/main" id="{F7FC8C44-1BD4-BF1B-EE96-95A2279FD94D}"/>
                  </a:ext>
                </a:extLst>
              </p:cNvPr>
              <p:cNvGrpSpPr/>
              <p:nvPr/>
            </p:nvGrpSpPr>
            <p:grpSpPr>
              <a:xfrm>
                <a:off x="3823653" y="2611907"/>
                <a:ext cx="173595" cy="394964"/>
                <a:chOff x="3823653" y="2611907"/>
                <a:chExt cx="173595" cy="394964"/>
              </a:xfrm>
              <a:noFill/>
            </p:grpSpPr>
            <p:sp>
              <p:nvSpPr>
                <p:cNvPr id="53" name="Forme libre 48">
                  <a:extLst>
                    <a:ext uri="{FF2B5EF4-FFF2-40B4-BE49-F238E27FC236}">
                      <a16:creationId xmlns:a16="http://schemas.microsoft.com/office/drawing/2014/main" id="{F2617073-CED1-0E6F-1CEA-13AA79557E54}"/>
                    </a:ext>
                  </a:extLst>
                </p:cNvPr>
                <p:cNvSpPr/>
                <p:nvPr/>
              </p:nvSpPr>
              <p:spPr>
                <a:xfrm>
                  <a:off x="3919361" y="2871517"/>
                  <a:ext cx="6880" cy="135354"/>
                </a:xfrm>
                <a:custGeom>
                  <a:avLst/>
                  <a:gdLst>
                    <a:gd name="connsiteX0" fmla="*/ 0 w 6880"/>
                    <a:gd name="connsiteY0" fmla="*/ 0 h 135354"/>
                    <a:gd name="connsiteX1" fmla="*/ 0 w 6880"/>
                    <a:gd name="connsiteY1" fmla="*/ 135354 h 135354"/>
                  </a:gdLst>
                  <a:ahLst/>
                  <a:cxnLst>
                    <a:cxn ang="0">
                      <a:pos x="connsiteX0" y="connsiteY0"/>
                    </a:cxn>
                    <a:cxn ang="0">
                      <a:pos x="connsiteX1" y="connsiteY1"/>
                    </a:cxn>
                  </a:cxnLst>
                  <a:rect l="l" t="t" r="r" b="b"/>
                  <a:pathLst>
                    <a:path w="6880" h="135354">
                      <a:moveTo>
                        <a:pt x="0" y="0"/>
                      </a:moveTo>
                      <a:lnTo>
                        <a:pt x="0" y="135354"/>
                      </a:lnTo>
                    </a:path>
                  </a:pathLst>
                </a:custGeom>
                <a:ln w="12700" cap="rnd">
                  <a:solidFill>
                    <a:srgbClr val="F07D00"/>
                  </a:solidFill>
                  <a:prstDash val="solid"/>
                  <a:round/>
                </a:ln>
              </p:spPr>
              <p:txBody>
                <a:bodyPr rtlCol="0" anchor="ctr"/>
                <a:lstStyle/>
                <a:p>
                  <a:endParaRPr lang="fr-FR">
                    <a:latin typeface="Arial" panose="020B0604020202020204" pitchFamily="34" charset="0"/>
                  </a:endParaRPr>
                </a:p>
              </p:txBody>
            </p:sp>
            <p:sp>
              <p:nvSpPr>
                <p:cNvPr id="54" name="Forme libre 49">
                  <a:extLst>
                    <a:ext uri="{FF2B5EF4-FFF2-40B4-BE49-F238E27FC236}">
                      <a16:creationId xmlns:a16="http://schemas.microsoft.com/office/drawing/2014/main" id="{6CD918E9-4439-ECFD-8C5B-91519B8EA539}"/>
                    </a:ext>
                  </a:extLst>
                </p:cNvPr>
                <p:cNvSpPr/>
                <p:nvPr/>
              </p:nvSpPr>
              <p:spPr>
                <a:xfrm>
                  <a:off x="3878284" y="2611907"/>
                  <a:ext cx="82566" cy="81212"/>
                </a:xfrm>
                <a:custGeom>
                  <a:avLst/>
                  <a:gdLst>
                    <a:gd name="connsiteX0" fmla="*/ 82566 w 82566"/>
                    <a:gd name="connsiteY0" fmla="*/ 40606 h 81212"/>
                    <a:gd name="connsiteX1" fmla="*/ 41283 w 82566"/>
                    <a:gd name="connsiteY1" fmla="*/ 81213 h 81212"/>
                    <a:gd name="connsiteX2" fmla="*/ 0 w 82566"/>
                    <a:gd name="connsiteY2" fmla="*/ 40606 h 81212"/>
                    <a:gd name="connsiteX3" fmla="*/ 41283 w 82566"/>
                    <a:gd name="connsiteY3" fmla="*/ 0 h 81212"/>
                    <a:gd name="connsiteX4" fmla="*/ 82566 w 82566"/>
                    <a:gd name="connsiteY4" fmla="*/ 40606 h 81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66" h="81212">
                      <a:moveTo>
                        <a:pt x="82566" y="40606"/>
                      </a:moveTo>
                      <a:cubicBezTo>
                        <a:pt x="82566" y="63033"/>
                        <a:pt x="64083" y="81213"/>
                        <a:pt x="41283" y="81213"/>
                      </a:cubicBezTo>
                      <a:cubicBezTo>
                        <a:pt x="18483" y="81213"/>
                        <a:pt x="0" y="63033"/>
                        <a:pt x="0" y="40606"/>
                      </a:cubicBezTo>
                      <a:cubicBezTo>
                        <a:pt x="0" y="18180"/>
                        <a:pt x="18483" y="0"/>
                        <a:pt x="41283" y="0"/>
                      </a:cubicBezTo>
                      <a:cubicBezTo>
                        <a:pt x="64083" y="0"/>
                        <a:pt x="82566" y="18180"/>
                        <a:pt x="82566" y="40606"/>
                      </a:cubicBezTo>
                      <a:close/>
                    </a:path>
                  </a:pathLst>
                </a:custGeom>
                <a:noFill/>
                <a:ln w="12700" cap="rnd">
                  <a:solidFill>
                    <a:srgbClr val="F07D00"/>
                  </a:solidFill>
                  <a:prstDash val="solid"/>
                  <a:round/>
                </a:ln>
              </p:spPr>
              <p:txBody>
                <a:bodyPr rtlCol="0" anchor="ctr"/>
                <a:lstStyle/>
                <a:p>
                  <a:endParaRPr lang="fr-FR">
                    <a:latin typeface="Arial" panose="020B0604020202020204" pitchFamily="34" charset="0"/>
                  </a:endParaRPr>
                </a:p>
              </p:txBody>
            </p:sp>
            <p:sp>
              <p:nvSpPr>
                <p:cNvPr id="55" name="Forme libre 50">
                  <a:extLst>
                    <a:ext uri="{FF2B5EF4-FFF2-40B4-BE49-F238E27FC236}">
                      <a16:creationId xmlns:a16="http://schemas.microsoft.com/office/drawing/2014/main" id="{07108CC5-E6C2-0B93-FD83-C1D2DA0C8F5C}"/>
                    </a:ext>
                  </a:extLst>
                </p:cNvPr>
                <p:cNvSpPr/>
                <p:nvPr/>
              </p:nvSpPr>
              <p:spPr>
                <a:xfrm>
                  <a:off x="3875257" y="2736975"/>
                  <a:ext cx="88277" cy="269896"/>
                </a:xfrm>
                <a:custGeom>
                  <a:avLst/>
                  <a:gdLst>
                    <a:gd name="connsiteX0" fmla="*/ 0 w 88277"/>
                    <a:gd name="connsiteY0" fmla="*/ 0 h 269896"/>
                    <a:gd name="connsiteX1" fmla="*/ 0 w 88277"/>
                    <a:gd name="connsiteY1" fmla="*/ 269897 h 269896"/>
                    <a:gd name="connsiteX2" fmla="*/ 88277 w 88277"/>
                    <a:gd name="connsiteY2" fmla="*/ 269897 h 269896"/>
                    <a:gd name="connsiteX3" fmla="*/ 88277 w 88277"/>
                    <a:gd name="connsiteY3" fmla="*/ 0 h 269896"/>
                  </a:gdLst>
                  <a:ahLst/>
                  <a:cxnLst>
                    <a:cxn ang="0">
                      <a:pos x="connsiteX0" y="connsiteY0"/>
                    </a:cxn>
                    <a:cxn ang="0">
                      <a:pos x="connsiteX1" y="connsiteY1"/>
                    </a:cxn>
                    <a:cxn ang="0">
                      <a:pos x="connsiteX2" y="connsiteY2"/>
                    </a:cxn>
                    <a:cxn ang="0">
                      <a:pos x="connsiteX3" y="connsiteY3"/>
                    </a:cxn>
                  </a:cxnLst>
                  <a:rect l="l" t="t" r="r" b="b"/>
                  <a:pathLst>
                    <a:path w="88277" h="269896">
                      <a:moveTo>
                        <a:pt x="0" y="0"/>
                      </a:moveTo>
                      <a:lnTo>
                        <a:pt x="0" y="269897"/>
                      </a:lnTo>
                      <a:lnTo>
                        <a:pt x="88277" y="269897"/>
                      </a:lnTo>
                      <a:lnTo>
                        <a:pt x="88277" y="0"/>
                      </a:lnTo>
                    </a:path>
                  </a:pathLst>
                </a:custGeom>
                <a:noFill/>
                <a:ln w="12700" cap="rnd">
                  <a:solidFill>
                    <a:srgbClr val="F07D00"/>
                  </a:solidFill>
                  <a:prstDash val="solid"/>
                  <a:round/>
                </a:ln>
              </p:spPr>
              <p:txBody>
                <a:bodyPr rtlCol="0" anchor="ctr"/>
                <a:lstStyle/>
                <a:p>
                  <a:endParaRPr lang="fr-FR">
                    <a:latin typeface="Arial" panose="020B0604020202020204" pitchFamily="34" charset="0"/>
                  </a:endParaRPr>
                </a:p>
              </p:txBody>
            </p:sp>
            <p:sp>
              <p:nvSpPr>
                <p:cNvPr id="56" name="Forme libre 51">
                  <a:extLst>
                    <a:ext uri="{FF2B5EF4-FFF2-40B4-BE49-F238E27FC236}">
                      <a16:creationId xmlns:a16="http://schemas.microsoft.com/office/drawing/2014/main" id="{38AE5366-074A-2D37-3D09-9EC17E7E8521}"/>
                    </a:ext>
                  </a:extLst>
                </p:cNvPr>
                <p:cNvSpPr/>
                <p:nvPr/>
              </p:nvSpPr>
              <p:spPr>
                <a:xfrm>
                  <a:off x="3823653" y="2692724"/>
                  <a:ext cx="173595" cy="184884"/>
                </a:xfrm>
                <a:custGeom>
                  <a:avLst/>
                  <a:gdLst>
                    <a:gd name="connsiteX0" fmla="*/ 0 w 173595"/>
                    <a:gd name="connsiteY0" fmla="*/ 66246 h 184884"/>
                    <a:gd name="connsiteX1" fmla="*/ 17958 w 173595"/>
                    <a:gd name="connsiteY1" fmla="*/ 34641 h 184884"/>
                    <a:gd name="connsiteX2" fmla="*/ 47338 w 173595"/>
                    <a:gd name="connsiteY2" fmla="*/ 8247 h 184884"/>
                    <a:gd name="connsiteX3" fmla="*/ 153917 w 173595"/>
                    <a:gd name="connsiteY3" fmla="*/ 9329 h 184884"/>
                    <a:gd name="connsiteX4" fmla="*/ 173595 w 173595"/>
                    <a:gd name="connsiteY4" fmla="*/ 37348 h 184884"/>
                    <a:gd name="connsiteX5" fmla="*/ 173595 w 173595"/>
                    <a:gd name="connsiteY5" fmla="*/ 164039 h 184884"/>
                    <a:gd name="connsiteX6" fmla="*/ 146624 w 173595"/>
                    <a:gd name="connsiteY6" fmla="*/ 184884 h 18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595" h="184884">
                      <a:moveTo>
                        <a:pt x="0" y="66246"/>
                      </a:moveTo>
                      <a:lnTo>
                        <a:pt x="17958" y="34641"/>
                      </a:lnTo>
                      <a:cubicBezTo>
                        <a:pt x="17958" y="34641"/>
                        <a:pt x="30894" y="14337"/>
                        <a:pt x="47338" y="8247"/>
                      </a:cubicBezTo>
                      <a:cubicBezTo>
                        <a:pt x="81990" y="-3108"/>
                        <a:pt x="119510" y="-2727"/>
                        <a:pt x="153917" y="9329"/>
                      </a:cubicBezTo>
                      <a:cubicBezTo>
                        <a:pt x="165525" y="14028"/>
                        <a:pt x="173236" y="25006"/>
                        <a:pt x="173595" y="37348"/>
                      </a:cubicBezTo>
                      <a:lnTo>
                        <a:pt x="173595" y="164039"/>
                      </a:lnTo>
                      <a:cubicBezTo>
                        <a:pt x="173595" y="175409"/>
                        <a:pt x="157770" y="184749"/>
                        <a:pt x="146624" y="184884"/>
                      </a:cubicBezTo>
                    </a:path>
                  </a:pathLst>
                </a:custGeom>
                <a:noFill/>
                <a:ln w="12700" cap="rnd">
                  <a:solidFill>
                    <a:srgbClr val="F07D00"/>
                  </a:solidFill>
                  <a:prstDash val="solid"/>
                  <a:round/>
                </a:ln>
              </p:spPr>
              <p:txBody>
                <a:bodyPr rtlCol="0" anchor="ctr"/>
                <a:lstStyle/>
                <a:p>
                  <a:endParaRPr lang="fr-FR">
                    <a:latin typeface="Arial" panose="020B0604020202020204" pitchFamily="34" charset="0"/>
                  </a:endParaRPr>
                </a:p>
              </p:txBody>
            </p:sp>
            <p:sp>
              <p:nvSpPr>
                <p:cNvPr id="57" name="Forme libre 52">
                  <a:extLst>
                    <a:ext uri="{FF2B5EF4-FFF2-40B4-BE49-F238E27FC236}">
                      <a16:creationId xmlns:a16="http://schemas.microsoft.com/office/drawing/2014/main" id="{5ABFD422-FAF1-96D2-EEB6-D20AC44B0D90}"/>
                    </a:ext>
                  </a:extLst>
                </p:cNvPr>
                <p:cNvSpPr/>
                <p:nvPr/>
              </p:nvSpPr>
              <p:spPr>
                <a:xfrm>
                  <a:off x="3826268" y="2736975"/>
                  <a:ext cx="48989" cy="86423"/>
                </a:xfrm>
                <a:custGeom>
                  <a:avLst/>
                  <a:gdLst>
                    <a:gd name="connsiteX0" fmla="*/ 48989 w 48989"/>
                    <a:gd name="connsiteY0" fmla="*/ 0 h 86423"/>
                    <a:gd name="connsiteX1" fmla="*/ 0 w 48989"/>
                    <a:gd name="connsiteY1" fmla="*/ 86424 h 86423"/>
                  </a:gdLst>
                  <a:ahLst/>
                  <a:cxnLst>
                    <a:cxn ang="0">
                      <a:pos x="connsiteX0" y="connsiteY0"/>
                    </a:cxn>
                    <a:cxn ang="0">
                      <a:pos x="connsiteX1" y="connsiteY1"/>
                    </a:cxn>
                  </a:cxnLst>
                  <a:rect l="l" t="t" r="r" b="b"/>
                  <a:pathLst>
                    <a:path w="48989" h="86423">
                      <a:moveTo>
                        <a:pt x="48989" y="0"/>
                      </a:moveTo>
                      <a:lnTo>
                        <a:pt x="0" y="86424"/>
                      </a:lnTo>
                    </a:path>
                  </a:pathLst>
                </a:custGeom>
                <a:ln w="12700" cap="rnd">
                  <a:solidFill>
                    <a:srgbClr val="F07D00"/>
                  </a:solidFill>
                  <a:prstDash val="solid"/>
                  <a:round/>
                </a:ln>
              </p:spPr>
              <p:txBody>
                <a:bodyPr rtlCol="0" anchor="ctr"/>
                <a:lstStyle/>
                <a:p>
                  <a:endParaRPr lang="fr-FR">
                    <a:latin typeface="Arial" panose="020B0604020202020204" pitchFamily="34" charset="0"/>
                  </a:endParaRPr>
                </a:p>
              </p:txBody>
            </p:sp>
          </p:grpSp>
          <p:grpSp>
            <p:nvGrpSpPr>
              <p:cNvPr id="43" name="Graphique 45">
                <a:extLst>
                  <a:ext uri="{FF2B5EF4-FFF2-40B4-BE49-F238E27FC236}">
                    <a16:creationId xmlns:a16="http://schemas.microsoft.com/office/drawing/2014/main" id="{54EC3AA7-A9F5-6762-637D-EAAE00516039}"/>
                  </a:ext>
                </a:extLst>
              </p:cNvPr>
              <p:cNvGrpSpPr/>
              <p:nvPr/>
            </p:nvGrpSpPr>
            <p:grpSpPr>
              <a:xfrm>
                <a:off x="3573271" y="2739411"/>
                <a:ext cx="252996" cy="268610"/>
                <a:chOff x="3573271" y="2739411"/>
                <a:chExt cx="252996" cy="268610"/>
              </a:xfrm>
            </p:grpSpPr>
            <p:sp>
              <p:nvSpPr>
                <p:cNvPr id="44" name="Forme libre 54">
                  <a:extLst>
                    <a:ext uri="{FF2B5EF4-FFF2-40B4-BE49-F238E27FC236}">
                      <a16:creationId xmlns:a16="http://schemas.microsoft.com/office/drawing/2014/main" id="{C5DDB568-63EC-1C19-F8BF-C562CF24029A}"/>
                    </a:ext>
                  </a:extLst>
                </p:cNvPr>
                <p:cNvSpPr/>
                <p:nvPr/>
              </p:nvSpPr>
              <p:spPr>
                <a:xfrm>
                  <a:off x="3689277" y="2823399"/>
                  <a:ext cx="136991" cy="184561"/>
                </a:xfrm>
                <a:custGeom>
                  <a:avLst/>
                  <a:gdLst>
                    <a:gd name="connsiteX0" fmla="*/ 136991 w 136991"/>
                    <a:gd name="connsiteY0" fmla="*/ 0 h 184561"/>
                    <a:gd name="connsiteX1" fmla="*/ 136991 w 136991"/>
                    <a:gd name="connsiteY1" fmla="*/ 154710 h 184561"/>
                    <a:gd name="connsiteX2" fmla="*/ 52842 w 136991"/>
                    <a:gd name="connsiteY2" fmla="*/ 184556 h 184561"/>
                    <a:gd name="connsiteX3" fmla="*/ 0 w 136991"/>
                    <a:gd name="connsiteY3" fmla="*/ 177788 h 184561"/>
                  </a:gdLst>
                  <a:ahLst/>
                  <a:cxnLst>
                    <a:cxn ang="0">
                      <a:pos x="connsiteX0" y="connsiteY0"/>
                    </a:cxn>
                    <a:cxn ang="0">
                      <a:pos x="connsiteX1" y="connsiteY1"/>
                    </a:cxn>
                    <a:cxn ang="0">
                      <a:pos x="connsiteX2" y="connsiteY2"/>
                    </a:cxn>
                    <a:cxn ang="0">
                      <a:pos x="connsiteX3" y="connsiteY3"/>
                    </a:cxn>
                  </a:cxnLst>
                  <a:rect l="l" t="t" r="r" b="b"/>
                  <a:pathLst>
                    <a:path w="136991" h="184561">
                      <a:moveTo>
                        <a:pt x="136991" y="0"/>
                      </a:moveTo>
                      <a:lnTo>
                        <a:pt x="136991" y="154710"/>
                      </a:lnTo>
                      <a:cubicBezTo>
                        <a:pt x="136991" y="171223"/>
                        <a:pt x="99355" y="184556"/>
                        <a:pt x="52842" y="184556"/>
                      </a:cubicBezTo>
                      <a:cubicBezTo>
                        <a:pt x="34996" y="184696"/>
                        <a:pt x="17215" y="182419"/>
                        <a:pt x="0" y="177788"/>
                      </a:cubicBezTo>
                    </a:path>
                  </a:pathLst>
                </a:custGeom>
                <a:noFill/>
                <a:ln w="12700" cap="rnd">
                  <a:solidFill>
                    <a:srgbClr val="F07D00"/>
                  </a:solidFill>
                  <a:prstDash val="solid"/>
                  <a:round/>
                </a:ln>
              </p:spPr>
              <p:txBody>
                <a:bodyPr rtlCol="0" anchor="ctr"/>
                <a:lstStyle/>
                <a:p>
                  <a:endParaRPr lang="fr-FR">
                    <a:latin typeface="Arial" panose="020B0604020202020204" pitchFamily="34" charset="0"/>
                  </a:endParaRPr>
                </a:p>
              </p:txBody>
            </p:sp>
            <p:sp>
              <p:nvSpPr>
                <p:cNvPr id="45" name="Forme libre 55">
                  <a:extLst>
                    <a:ext uri="{FF2B5EF4-FFF2-40B4-BE49-F238E27FC236}">
                      <a16:creationId xmlns:a16="http://schemas.microsoft.com/office/drawing/2014/main" id="{C8551A50-2761-CB5B-747A-08806E46662C}"/>
                    </a:ext>
                  </a:extLst>
                </p:cNvPr>
                <p:cNvSpPr/>
                <p:nvPr/>
              </p:nvSpPr>
              <p:spPr>
                <a:xfrm>
                  <a:off x="3657970" y="2739411"/>
                  <a:ext cx="168297" cy="104832"/>
                </a:xfrm>
                <a:custGeom>
                  <a:avLst/>
                  <a:gdLst>
                    <a:gd name="connsiteX0" fmla="*/ 0 w 168297"/>
                    <a:gd name="connsiteY0" fmla="*/ 104832 h 104832"/>
                    <a:gd name="connsiteX1" fmla="*/ 0 w 168297"/>
                    <a:gd name="connsiteY1" fmla="*/ 29846 h 104832"/>
                    <a:gd name="connsiteX2" fmla="*/ 84149 w 168297"/>
                    <a:gd name="connsiteY2" fmla="*/ 0 h 104832"/>
                    <a:gd name="connsiteX3" fmla="*/ 168297 w 168297"/>
                    <a:gd name="connsiteY3" fmla="*/ 29846 h 104832"/>
                    <a:gd name="connsiteX4" fmla="*/ 168297 w 168297"/>
                    <a:gd name="connsiteY4" fmla="*/ 83987 h 104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97" h="104832">
                      <a:moveTo>
                        <a:pt x="0" y="104832"/>
                      </a:moveTo>
                      <a:lnTo>
                        <a:pt x="0" y="29846"/>
                      </a:lnTo>
                      <a:cubicBezTo>
                        <a:pt x="0" y="13332"/>
                        <a:pt x="37705" y="0"/>
                        <a:pt x="84149" y="0"/>
                      </a:cubicBezTo>
                      <a:cubicBezTo>
                        <a:pt x="130592" y="0"/>
                        <a:pt x="168297" y="13535"/>
                        <a:pt x="168297" y="29846"/>
                      </a:cubicBezTo>
                      <a:lnTo>
                        <a:pt x="168297" y="83987"/>
                      </a:lnTo>
                    </a:path>
                  </a:pathLst>
                </a:custGeom>
                <a:noFill/>
                <a:ln w="12700" cap="rnd">
                  <a:solidFill>
                    <a:srgbClr val="F07D00"/>
                  </a:solidFill>
                  <a:prstDash val="solid"/>
                  <a:round/>
                </a:ln>
              </p:spPr>
              <p:txBody>
                <a:bodyPr rtlCol="0" anchor="ctr"/>
                <a:lstStyle/>
                <a:p>
                  <a:endParaRPr lang="fr-FR">
                    <a:latin typeface="Arial" panose="020B0604020202020204" pitchFamily="34" charset="0"/>
                  </a:endParaRPr>
                </a:p>
              </p:txBody>
            </p:sp>
            <p:sp>
              <p:nvSpPr>
                <p:cNvPr id="46" name="Forme libre 56">
                  <a:extLst>
                    <a:ext uri="{FF2B5EF4-FFF2-40B4-BE49-F238E27FC236}">
                      <a16:creationId xmlns:a16="http://schemas.microsoft.com/office/drawing/2014/main" id="{C4A92A36-B6B9-339A-8EFB-50AF4EC05A3F}"/>
                    </a:ext>
                  </a:extLst>
                </p:cNvPr>
                <p:cNvSpPr/>
                <p:nvPr/>
              </p:nvSpPr>
              <p:spPr>
                <a:xfrm>
                  <a:off x="3573271" y="2844243"/>
                  <a:ext cx="166508" cy="163778"/>
                </a:xfrm>
                <a:custGeom>
                  <a:avLst/>
                  <a:gdLst>
                    <a:gd name="connsiteX0" fmla="*/ 166508 w 166508"/>
                    <a:gd name="connsiteY0" fmla="*/ 81889 h 163778"/>
                    <a:gd name="connsiteX1" fmla="*/ 83254 w 166508"/>
                    <a:gd name="connsiteY1" fmla="*/ 163779 h 163778"/>
                    <a:gd name="connsiteX2" fmla="*/ 0 w 166508"/>
                    <a:gd name="connsiteY2" fmla="*/ 81889 h 163778"/>
                    <a:gd name="connsiteX3" fmla="*/ 83254 w 166508"/>
                    <a:gd name="connsiteY3" fmla="*/ 0 h 163778"/>
                    <a:gd name="connsiteX4" fmla="*/ 166508 w 166508"/>
                    <a:gd name="connsiteY4" fmla="*/ 81889 h 16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08" h="163778">
                      <a:moveTo>
                        <a:pt x="166508" y="81889"/>
                      </a:moveTo>
                      <a:cubicBezTo>
                        <a:pt x="166508" y="127116"/>
                        <a:pt x="129234" y="163779"/>
                        <a:pt x="83254" y="163779"/>
                      </a:cubicBezTo>
                      <a:cubicBezTo>
                        <a:pt x="37274" y="163779"/>
                        <a:pt x="0" y="127116"/>
                        <a:pt x="0" y="81889"/>
                      </a:cubicBezTo>
                      <a:cubicBezTo>
                        <a:pt x="0" y="36663"/>
                        <a:pt x="37274" y="0"/>
                        <a:pt x="83254" y="0"/>
                      </a:cubicBezTo>
                      <a:cubicBezTo>
                        <a:pt x="129234" y="0"/>
                        <a:pt x="166508" y="36663"/>
                        <a:pt x="166508" y="81889"/>
                      </a:cubicBezTo>
                      <a:close/>
                    </a:path>
                  </a:pathLst>
                </a:custGeom>
                <a:noFill/>
                <a:ln w="12700" cap="rnd">
                  <a:solidFill>
                    <a:srgbClr val="F07D00"/>
                  </a:solidFill>
                  <a:prstDash val="solid"/>
                  <a:round/>
                </a:ln>
              </p:spPr>
              <p:txBody>
                <a:bodyPr rtlCol="0" anchor="ctr"/>
                <a:lstStyle/>
                <a:p>
                  <a:endParaRPr lang="fr-FR">
                    <a:latin typeface="Arial" panose="020B0604020202020204" pitchFamily="34" charset="0"/>
                  </a:endParaRPr>
                </a:p>
              </p:txBody>
            </p:sp>
            <p:sp>
              <p:nvSpPr>
                <p:cNvPr id="47" name="Forme libre 57">
                  <a:extLst>
                    <a:ext uri="{FF2B5EF4-FFF2-40B4-BE49-F238E27FC236}">
                      <a16:creationId xmlns:a16="http://schemas.microsoft.com/office/drawing/2014/main" id="{20C3D559-17F7-35CF-5154-50407CE8F8B6}"/>
                    </a:ext>
                  </a:extLst>
                </p:cNvPr>
                <p:cNvSpPr/>
                <p:nvPr/>
              </p:nvSpPr>
              <p:spPr>
                <a:xfrm>
                  <a:off x="3657970" y="2769257"/>
                  <a:ext cx="168297" cy="29845"/>
                </a:xfrm>
                <a:custGeom>
                  <a:avLst/>
                  <a:gdLst>
                    <a:gd name="connsiteX0" fmla="*/ 168297 w 168297"/>
                    <a:gd name="connsiteY0" fmla="*/ 0 h 29845"/>
                    <a:gd name="connsiteX1" fmla="*/ 84149 w 168297"/>
                    <a:gd name="connsiteY1" fmla="*/ 29846 h 29845"/>
                    <a:gd name="connsiteX2" fmla="*/ 0 w 168297"/>
                    <a:gd name="connsiteY2" fmla="*/ 0 h 29845"/>
                  </a:gdLst>
                  <a:ahLst/>
                  <a:cxnLst>
                    <a:cxn ang="0">
                      <a:pos x="connsiteX0" y="connsiteY0"/>
                    </a:cxn>
                    <a:cxn ang="0">
                      <a:pos x="connsiteX1" y="connsiteY1"/>
                    </a:cxn>
                    <a:cxn ang="0">
                      <a:pos x="connsiteX2" y="connsiteY2"/>
                    </a:cxn>
                  </a:cxnLst>
                  <a:rect l="l" t="t" r="r" b="b"/>
                  <a:pathLst>
                    <a:path w="168297" h="29845">
                      <a:moveTo>
                        <a:pt x="168297" y="0"/>
                      </a:moveTo>
                      <a:cubicBezTo>
                        <a:pt x="168297" y="16446"/>
                        <a:pt x="130661" y="29846"/>
                        <a:pt x="84149" y="29846"/>
                      </a:cubicBezTo>
                      <a:cubicBezTo>
                        <a:pt x="37636" y="29846"/>
                        <a:pt x="0" y="16310"/>
                        <a:pt x="0" y="0"/>
                      </a:cubicBezTo>
                    </a:path>
                  </a:pathLst>
                </a:custGeom>
                <a:noFill/>
                <a:ln w="12700" cap="rnd">
                  <a:solidFill>
                    <a:srgbClr val="F07D00"/>
                  </a:solidFill>
                  <a:prstDash val="solid"/>
                  <a:round/>
                </a:ln>
              </p:spPr>
              <p:txBody>
                <a:bodyPr rtlCol="0" anchor="ctr"/>
                <a:lstStyle/>
                <a:p>
                  <a:endParaRPr lang="fr-FR">
                    <a:latin typeface="Arial" panose="020B0604020202020204" pitchFamily="34" charset="0"/>
                  </a:endParaRPr>
                </a:p>
              </p:txBody>
            </p:sp>
            <p:sp>
              <p:nvSpPr>
                <p:cNvPr id="48" name="Forme libre 58">
                  <a:extLst>
                    <a:ext uri="{FF2B5EF4-FFF2-40B4-BE49-F238E27FC236}">
                      <a16:creationId xmlns:a16="http://schemas.microsoft.com/office/drawing/2014/main" id="{655788B2-2F17-A34D-4A79-0799CC704B5B}"/>
                    </a:ext>
                  </a:extLst>
                </p:cNvPr>
                <p:cNvSpPr/>
                <p:nvPr/>
              </p:nvSpPr>
              <p:spPr>
                <a:xfrm>
                  <a:off x="3657970" y="2811014"/>
                  <a:ext cx="168297" cy="29845"/>
                </a:xfrm>
                <a:custGeom>
                  <a:avLst/>
                  <a:gdLst>
                    <a:gd name="connsiteX0" fmla="*/ 168297 w 168297"/>
                    <a:gd name="connsiteY0" fmla="*/ 0 h 29845"/>
                    <a:gd name="connsiteX1" fmla="*/ 84149 w 168297"/>
                    <a:gd name="connsiteY1" fmla="*/ 29846 h 29845"/>
                    <a:gd name="connsiteX2" fmla="*/ 0 w 168297"/>
                    <a:gd name="connsiteY2" fmla="*/ 0 h 29845"/>
                  </a:gdLst>
                  <a:ahLst/>
                  <a:cxnLst>
                    <a:cxn ang="0">
                      <a:pos x="connsiteX0" y="connsiteY0"/>
                    </a:cxn>
                    <a:cxn ang="0">
                      <a:pos x="connsiteX1" y="connsiteY1"/>
                    </a:cxn>
                    <a:cxn ang="0">
                      <a:pos x="connsiteX2" y="connsiteY2"/>
                    </a:cxn>
                  </a:cxnLst>
                  <a:rect l="l" t="t" r="r" b="b"/>
                  <a:pathLst>
                    <a:path w="168297" h="29845">
                      <a:moveTo>
                        <a:pt x="168297" y="0"/>
                      </a:moveTo>
                      <a:cubicBezTo>
                        <a:pt x="168297" y="16513"/>
                        <a:pt x="130661" y="29846"/>
                        <a:pt x="84149" y="29846"/>
                      </a:cubicBezTo>
                      <a:cubicBezTo>
                        <a:pt x="37636" y="29846"/>
                        <a:pt x="0" y="16310"/>
                        <a:pt x="0" y="0"/>
                      </a:cubicBezTo>
                    </a:path>
                  </a:pathLst>
                </a:custGeom>
                <a:noFill/>
                <a:ln w="12700" cap="rnd">
                  <a:solidFill>
                    <a:srgbClr val="F07D00"/>
                  </a:solidFill>
                  <a:prstDash val="solid"/>
                  <a:round/>
                </a:ln>
              </p:spPr>
              <p:txBody>
                <a:bodyPr rtlCol="0" anchor="ctr"/>
                <a:lstStyle/>
                <a:p>
                  <a:endParaRPr lang="fr-FR">
                    <a:latin typeface="Arial" panose="020B0604020202020204" pitchFamily="34" charset="0"/>
                  </a:endParaRPr>
                </a:p>
              </p:txBody>
            </p:sp>
            <p:sp>
              <p:nvSpPr>
                <p:cNvPr id="49" name="Forme libre 59">
                  <a:extLst>
                    <a:ext uri="{FF2B5EF4-FFF2-40B4-BE49-F238E27FC236}">
                      <a16:creationId xmlns:a16="http://schemas.microsoft.com/office/drawing/2014/main" id="{C2199E16-C2B1-D467-9C78-E61344CEBF85}"/>
                    </a:ext>
                  </a:extLst>
                </p:cNvPr>
                <p:cNvSpPr/>
                <p:nvPr/>
              </p:nvSpPr>
              <p:spPr>
                <a:xfrm>
                  <a:off x="3727051" y="2852770"/>
                  <a:ext cx="99217" cy="29845"/>
                </a:xfrm>
                <a:custGeom>
                  <a:avLst/>
                  <a:gdLst>
                    <a:gd name="connsiteX0" fmla="*/ 0 w 99217"/>
                    <a:gd name="connsiteY0" fmla="*/ 29372 h 29845"/>
                    <a:gd name="connsiteX1" fmla="*/ 15068 w 99217"/>
                    <a:gd name="connsiteY1" fmla="*/ 29846 h 29845"/>
                    <a:gd name="connsiteX2" fmla="*/ 99217 w 99217"/>
                    <a:gd name="connsiteY2" fmla="*/ 0 h 29845"/>
                  </a:gdLst>
                  <a:ahLst/>
                  <a:cxnLst>
                    <a:cxn ang="0">
                      <a:pos x="connsiteX0" y="connsiteY0"/>
                    </a:cxn>
                    <a:cxn ang="0">
                      <a:pos x="connsiteX1" y="connsiteY1"/>
                    </a:cxn>
                    <a:cxn ang="0">
                      <a:pos x="connsiteX2" y="connsiteY2"/>
                    </a:cxn>
                  </a:cxnLst>
                  <a:rect l="l" t="t" r="r" b="b"/>
                  <a:pathLst>
                    <a:path w="99217" h="29845">
                      <a:moveTo>
                        <a:pt x="0" y="29372"/>
                      </a:moveTo>
                      <a:cubicBezTo>
                        <a:pt x="4885" y="29372"/>
                        <a:pt x="9908" y="29846"/>
                        <a:pt x="15068" y="29846"/>
                      </a:cubicBezTo>
                      <a:cubicBezTo>
                        <a:pt x="61581" y="29846"/>
                        <a:pt x="99217" y="16310"/>
                        <a:pt x="99217" y="0"/>
                      </a:cubicBezTo>
                    </a:path>
                  </a:pathLst>
                </a:custGeom>
                <a:noFill/>
                <a:ln w="12700" cap="rnd">
                  <a:solidFill>
                    <a:srgbClr val="F07D00"/>
                  </a:solidFill>
                  <a:prstDash val="solid"/>
                  <a:round/>
                </a:ln>
              </p:spPr>
              <p:txBody>
                <a:bodyPr rtlCol="0" anchor="ctr"/>
                <a:lstStyle/>
                <a:p>
                  <a:endParaRPr lang="fr-FR">
                    <a:latin typeface="Arial" panose="020B0604020202020204" pitchFamily="34" charset="0"/>
                  </a:endParaRPr>
                </a:p>
              </p:txBody>
            </p:sp>
            <p:sp>
              <p:nvSpPr>
                <p:cNvPr id="50" name="Forme libre 60">
                  <a:extLst>
                    <a:ext uri="{FF2B5EF4-FFF2-40B4-BE49-F238E27FC236}">
                      <a16:creationId xmlns:a16="http://schemas.microsoft.com/office/drawing/2014/main" id="{F522F92D-830C-E320-DEF7-5D8587BCCF96}"/>
                    </a:ext>
                  </a:extLst>
                </p:cNvPr>
                <p:cNvSpPr/>
                <p:nvPr/>
              </p:nvSpPr>
              <p:spPr>
                <a:xfrm>
                  <a:off x="3739711" y="2894527"/>
                  <a:ext cx="86556" cy="29845"/>
                </a:xfrm>
                <a:custGeom>
                  <a:avLst/>
                  <a:gdLst>
                    <a:gd name="connsiteX0" fmla="*/ 0 w 86556"/>
                    <a:gd name="connsiteY0" fmla="*/ 29846 h 29845"/>
                    <a:gd name="connsiteX1" fmla="*/ 2408 w 86556"/>
                    <a:gd name="connsiteY1" fmla="*/ 29846 h 29845"/>
                    <a:gd name="connsiteX2" fmla="*/ 86557 w 86556"/>
                    <a:gd name="connsiteY2" fmla="*/ 0 h 29845"/>
                  </a:gdLst>
                  <a:ahLst/>
                  <a:cxnLst>
                    <a:cxn ang="0">
                      <a:pos x="connsiteX0" y="connsiteY0"/>
                    </a:cxn>
                    <a:cxn ang="0">
                      <a:pos x="connsiteX1" y="connsiteY1"/>
                    </a:cxn>
                    <a:cxn ang="0">
                      <a:pos x="connsiteX2" y="connsiteY2"/>
                    </a:cxn>
                  </a:cxnLst>
                  <a:rect l="l" t="t" r="r" b="b"/>
                  <a:pathLst>
                    <a:path w="86556" h="29845">
                      <a:moveTo>
                        <a:pt x="0" y="29846"/>
                      </a:moveTo>
                      <a:lnTo>
                        <a:pt x="2408" y="29846"/>
                      </a:lnTo>
                      <a:cubicBezTo>
                        <a:pt x="48920" y="29846"/>
                        <a:pt x="86557" y="16310"/>
                        <a:pt x="86557" y="0"/>
                      </a:cubicBezTo>
                    </a:path>
                  </a:pathLst>
                </a:custGeom>
                <a:noFill/>
                <a:ln w="12700" cap="rnd">
                  <a:solidFill>
                    <a:srgbClr val="F07D00"/>
                  </a:solidFill>
                  <a:prstDash val="solid"/>
                  <a:round/>
                </a:ln>
              </p:spPr>
              <p:txBody>
                <a:bodyPr rtlCol="0" anchor="ctr"/>
                <a:lstStyle/>
                <a:p>
                  <a:endParaRPr lang="fr-FR">
                    <a:latin typeface="Arial" panose="020B0604020202020204" pitchFamily="34" charset="0"/>
                  </a:endParaRPr>
                </a:p>
              </p:txBody>
            </p:sp>
            <p:sp>
              <p:nvSpPr>
                <p:cNvPr id="51" name="Forme libre 61">
                  <a:extLst>
                    <a:ext uri="{FF2B5EF4-FFF2-40B4-BE49-F238E27FC236}">
                      <a16:creationId xmlns:a16="http://schemas.microsoft.com/office/drawing/2014/main" id="{2BC64452-FE79-9A22-6C59-8CE950877763}"/>
                    </a:ext>
                  </a:extLst>
                </p:cNvPr>
                <p:cNvSpPr/>
                <p:nvPr/>
              </p:nvSpPr>
              <p:spPr>
                <a:xfrm>
                  <a:off x="3729252" y="2936352"/>
                  <a:ext cx="97015" cy="29845"/>
                </a:xfrm>
                <a:custGeom>
                  <a:avLst/>
                  <a:gdLst>
                    <a:gd name="connsiteX0" fmla="*/ 0 w 97015"/>
                    <a:gd name="connsiteY0" fmla="*/ 29507 h 29845"/>
                    <a:gd name="connsiteX1" fmla="*/ 12867 w 97015"/>
                    <a:gd name="connsiteY1" fmla="*/ 29846 h 29845"/>
                    <a:gd name="connsiteX2" fmla="*/ 97015 w 97015"/>
                    <a:gd name="connsiteY2" fmla="*/ 0 h 29845"/>
                  </a:gdLst>
                  <a:ahLst/>
                  <a:cxnLst>
                    <a:cxn ang="0">
                      <a:pos x="connsiteX0" y="connsiteY0"/>
                    </a:cxn>
                    <a:cxn ang="0">
                      <a:pos x="connsiteX1" y="connsiteY1"/>
                    </a:cxn>
                    <a:cxn ang="0">
                      <a:pos x="connsiteX2" y="connsiteY2"/>
                    </a:cxn>
                  </a:cxnLst>
                  <a:rect l="l" t="t" r="r" b="b"/>
                  <a:pathLst>
                    <a:path w="97015" h="29845">
                      <a:moveTo>
                        <a:pt x="0" y="29507"/>
                      </a:moveTo>
                      <a:cubicBezTo>
                        <a:pt x="4197" y="29507"/>
                        <a:pt x="8532" y="29846"/>
                        <a:pt x="12867" y="29846"/>
                      </a:cubicBezTo>
                      <a:cubicBezTo>
                        <a:pt x="59379" y="29846"/>
                        <a:pt x="97015" y="16310"/>
                        <a:pt x="97015" y="0"/>
                      </a:cubicBezTo>
                    </a:path>
                  </a:pathLst>
                </a:custGeom>
                <a:noFill/>
                <a:ln w="12700" cap="rnd">
                  <a:solidFill>
                    <a:srgbClr val="F07D00"/>
                  </a:solidFill>
                  <a:prstDash val="solid"/>
                  <a:round/>
                </a:ln>
              </p:spPr>
              <p:txBody>
                <a:bodyPr rtlCol="0" anchor="ctr"/>
                <a:lstStyle/>
                <a:p>
                  <a:endParaRPr lang="fr-FR">
                    <a:latin typeface="Arial" panose="020B0604020202020204" pitchFamily="34" charset="0"/>
                  </a:endParaRPr>
                </a:p>
              </p:txBody>
            </p:sp>
            <p:sp>
              <p:nvSpPr>
                <p:cNvPr id="52" name="Forme libre 62">
                  <a:extLst>
                    <a:ext uri="{FF2B5EF4-FFF2-40B4-BE49-F238E27FC236}">
                      <a16:creationId xmlns:a16="http://schemas.microsoft.com/office/drawing/2014/main" id="{7423C074-3059-8CA2-997E-BAB649717B2E}"/>
                    </a:ext>
                  </a:extLst>
                </p:cNvPr>
                <p:cNvSpPr/>
                <p:nvPr/>
              </p:nvSpPr>
              <p:spPr>
                <a:xfrm>
                  <a:off x="3611733" y="2879690"/>
                  <a:ext cx="67635" cy="89073"/>
                </a:xfrm>
                <a:custGeom>
                  <a:avLst/>
                  <a:gdLst>
                    <a:gd name="connsiteX0" fmla="*/ 48783 w 67635"/>
                    <a:gd name="connsiteY0" fmla="*/ 9694 h 89073"/>
                    <a:gd name="connsiteX1" fmla="*/ 31926 w 67635"/>
                    <a:gd name="connsiteY1" fmla="*/ 14431 h 89073"/>
                    <a:gd name="connsiteX2" fmla="*/ 24632 w 67635"/>
                    <a:gd name="connsiteY2" fmla="*/ 22417 h 89073"/>
                    <a:gd name="connsiteX3" fmla="*/ 20642 w 67635"/>
                    <a:gd name="connsiteY3" fmla="*/ 32569 h 89073"/>
                    <a:gd name="connsiteX4" fmla="*/ 61305 w 67635"/>
                    <a:gd name="connsiteY4" fmla="*/ 32569 h 89073"/>
                    <a:gd name="connsiteX5" fmla="*/ 59723 w 67635"/>
                    <a:gd name="connsiteY5" fmla="*/ 40419 h 89073"/>
                    <a:gd name="connsiteX6" fmla="*/ 19678 w 67635"/>
                    <a:gd name="connsiteY6" fmla="*/ 40419 h 89073"/>
                    <a:gd name="connsiteX7" fmla="*/ 19678 w 67635"/>
                    <a:gd name="connsiteY7" fmla="*/ 48270 h 89073"/>
                    <a:gd name="connsiteX8" fmla="*/ 57865 w 67635"/>
                    <a:gd name="connsiteY8" fmla="*/ 48270 h 89073"/>
                    <a:gd name="connsiteX9" fmla="*/ 56145 w 67635"/>
                    <a:gd name="connsiteY9" fmla="*/ 56121 h 89073"/>
                    <a:gd name="connsiteX10" fmla="*/ 20986 w 67635"/>
                    <a:gd name="connsiteY10" fmla="*/ 56121 h 89073"/>
                    <a:gd name="connsiteX11" fmla="*/ 33026 w 67635"/>
                    <a:gd name="connsiteY11" fmla="*/ 75138 h 89073"/>
                    <a:gd name="connsiteX12" fmla="*/ 47888 w 67635"/>
                    <a:gd name="connsiteY12" fmla="*/ 79198 h 89073"/>
                    <a:gd name="connsiteX13" fmla="*/ 65296 w 67635"/>
                    <a:gd name="connsiteY13" fmla="*/ 73446 h 89073"/>
                    <a:gd name="connsiteX14" fmla="*/ 65296 w 67635"/>
                    <a:gd name="connsiteY14" fmla="*/ 85560 h 89073"/>
                    <a:gd name="connsiteX15" fmla="*/ 48783 w 67635"/>
                    <a:gd name="connsiteY15" fmla="*/ 88944 h 89073"/>
                    <a:gd name="connsiteX16" fmla="*/ 12385 w 67635"/>
                    <a:gd name="connsiteY16" fmla="*/ 66881 h 89073"/>
                    <a:gd name="connsiteX17" fmla="*/ 9082 w 67635"/>
                    <a:gd name="connsiteY17" fmla="*/ 56121 h 89073"/>
                    <a:gd name="connsiteX18" fmla="*/ 0 w 67635"/>
                    <a:gd name="connsiteY18" fmla="*/ 56121 h 89073"/>
                    <a:gd name="connsiteX19" fmla="*/ 1651 w 67635"/>
                    <a:gd name="connsiteY19" fmla="*/ 48270 h 89073"/>
                    <a:gd name="connsiteX20" fmla="*/ 7913 w 67635"/>
                    <a:gd name="connsiteY20" fmla="*/ 48270 h 89073"/>
                    <a:gd name="connsiteX21" fmla="*/ 7913 w 67635"/>
                    <a:gd name="connsiteY21" fmla="*/ 42924 h 89073"/>
                    <a:gd name="connsiteX22" fmla="*/ 7913 w 67635"/>
                    <a:gd name="connsiteY22" fmla="*/ 40487 h 89073"/>
                    <a:gd name="connsiteX23" fmla="*/ 0 w 67635"/>
                    <a:gd name="connsiteY23" fmla="*/ 40487 h 89073"/>
                    <a:gd name="connsiteX24" fmla="*/ 1651 w 67635"/>
                    <a:gd name="connsiteY24" fmla="*/ 32637 h 89073"/>
                    <a:gd name="connsiteX25" fmla="*/ 8532 w 67635"/>
                    <a:gd name="connsiteY25" fmla="*/ 32637 h 89073"/>
                    <a:gd name="connsiteX26" fmla="*/ 27797 w 67635"/>
                    <a:gd name="connsiteY26" fmla="*/ 5160 h 89073"/>
                    <a:gd name="connsiteX27" fmla="*/ 48989 w 67635"/>
                    <a:gd name="connsiteY27" fmla="*/ 16 h 89073"/>
                    <a:gd name="connsiteX28" fmla="*/ 67635 w 67635"/>
                    <a:gd name="connsiteY28" fmla="*/ 4754 h 89073"/>
                    <a:gd name="connsiteX29" fmla="*/ 65296 w 67635"/>
                    <a:gd name="connsiteY29" fmla="*/ 15717 h 89073"/>
                    <a:gd name="connsiteX30" fmla="*/ 48783 w 67635"/>
                    <a:gd name="connsiteY30" fmla="*/ 9694 h 8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635" h="89073">
                      <a:moveTo>
                        <a:pt x="48783" y="9694"/>
                      </a:moveTo>
                      <a:cubicBezTo>
                        <a:pt x="42795" y="9472"/>
                        <a:pt x="36891" y="11131"/>
                        <a:pt x="31926" y="14431"/>
                      </a:cubicBezTo>
                      <a:cubicBezTo>
                        <a:pt x="28977" y="16588"/>
                        <a:pt x="26497" y="19303"/>
                        <a:pt x="24632" y="22417"/>
                      </a:cubicBezTo>
                      <a:cubicBezTo>
                        <a:pt x="22575" y="25480"/>
                        <a:pt x="21214" y="28942"/>
                        <a:pt x="20642" y="32569"/>
                      </a:cubicBezTo>
                      <a:lnTo>
                        <a:pt x="61305" y="32569"/>
                      </a:lnTo>
                      <a:lnTo>
                        <a:pt x="59723" y="40419"/>
                      </a:lnTo>
                      <a:lnTo>
                        <a:pt x="19678" y="40419"/>
                      </a:lnTo>
                      <a:lnTo>
                        <a:pt x="19678" y="48270"/>
                      </a:lnTo>
                      <a:lnTo>
                        <a:pt x="57865" y="48270"/>
                      </a:lnTo>
                      <a:lnTo>
                        <a:pt x="56145" y="56121"/>
                      </a:lnTo>
                      <a:lnTo>
                        <a:pt x="20986" y="56121"/>
                      </a:lnTo>
                      <a:cubicBezTo>
                        <a:pt x="21882" y="63920"/>
                        <a:pt x="26306" y="70906"/>
                        <a:pt x="33026" y="75138"/>
                      </a:cubicBezTo>
                      <a:cubicBezTo>
                        <a:pt x="37499" y="77827"/>
                        <a:pt x="42647" y="79233"/>
                        <a:pt x="47888" y="79198"/>
                      </a:cubicBezTo>
                      <a:cubicBezTo>
                        <a:pt x="54231" y="79581"/>
                        <a:pt x="60475" y="77517"/>
                        <a:pt x="65296" y="73446"/>
                      </a:cubicBezTo>
                      <a:lnTo>
                        <a:pt x="65296" y="85560"/>
                      </a:lnTo>
                      <a:cubicBezTo>
                        <a:pt x="60104" y="87847"/>
                        <a:pt x="54471" y="89001"/>
                        <a:pt x="48783" y="88944"/>
                      </a:cubicBezTo>
                      <a:cubicBezTo>
                        <a:pt x="33037" y="90267"/>
                        <a:pt x="18261" y="81311"/>
                        <a:pt x="12385" y="66881"/>
                      </a:cubicBezTo>
                      <a:cubicBezTo>
                        <a:pt x="10956" y="63400"/>
                        <a:pt x="9850" y="59798"/>
                        <a:pt x="9082" y="56121"/>
                      </a:cubicBezTo>
                      <a:lnTo>
                        <a:pt x="0" y="56121"/>
                      </a:lnTo>
                      <a:lnTo>
                        <a:pt x="1651" y="48270"/>
                      </a:lnTo>
                      <a:lnTo>
                        <a:pt x="7913" y="48270"/>
                      </a:lnTo>
                      <a:cubicBezTo>
                        <a:pt x="7913" y="46578"/>
                        <a:pt x="7913" y="44818"/>
                        <a:pt x="7913" y="42924"/>
                      </a:cubicBezTo>
                      <a:cubicBezTo>
                        <a:pt x="7913" y="42111"/>
                        <a:pt x="7913" y="41299"/>
                        <a:pt x="7913" y="40487"/>
                      </a:cubicBezTo>
                      <a:lnTo>
                        <a:pt x="0" y="40487"/>
                      </a:lnTo>
                      <a:lnTo>
                        <a:pt x="1651" y="32637"/>
                      </a:lnTo>
                      <a:lnTo>
                        <a:pt x="8532" y="32637"/>
                      </a:lnTo>
                      <a:cubicBezTo>
                        <a:pt x="10236" y="21020"/>
                        <a:pt x="17364" y="10855"/>
                        <a:pt x="27797" y="5160"/>
                      </a:cubicBezTo>
                      <a:cubicBezTo>
                        <a:pt x="34312" y="1728"/>
                        <a:pt x="41599" y="-40"/>
                        <a:pt x="48989" y="16"/>
                      </a:cubicBezTo>
                      <a:cubicBezTo>
                        <a:pt x="55537" y="-183"/>
                        <a:pt x="62005" y="1460"/>
                        <a:pt x="67635" y="4754"/>
                      </a:cubicBezTo>
                      <a:lnTo>
                        <a:pt x="65296" y="15717"/>
                      </a:lnTo>
                      <a:cubicBezTo>
                        <a:pt x="60712" y="11814"/>
                        <a:pt x="54846" y="9675"/>
                        <a:pt x="48783" y="9694"/>
                      </a:cubicBezTo>
                      <a:close/>
                    </a:path>
                  </a:pathLst>
                </a:custGeom>
                <a:solidFill>
                  <a:srgbClr val="F07D00"/>
                </a:solidFill>
                <a:ln w="12700" cap="flat">
                  <a:noFill/>
                  <a:prstDash val="solid"/>
                  <a:miter/>
                </a:ln>
              </p:spPr>
              <p:txBody>
                <a:bodyPr rtlCol="0" anchor="ctr"/>
                <a:lstStyle/>
                <a:p>
                  <a:endParaRPr lang="fr-FR">
                    <a:latin typeface="Arial" panose="020B0604020202020204" pitchFamily="34" charset="0"/>
                  </a:endParaRPr>
                </a:p>
              </p:txBody>
            </p:sp>
          </p:grpSp>
        </p:grpSp>
        <p:pic>
          <p:nvPicPr>
            <p:cNvPr id="41" name="Graphique 24">
              <a:extLst>
                <a:ext uri="{FF2B5EF4-FFF2-40B4-BE49-F238E27FC236}">
                  <a16:creationId xmlns:a16="http://schemas.microsoft.com/office/drawing/2014/main" id="{B2418207-5E29-2A20-B7B8-C426D4226A3E}"/>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39722" y="3365080"/>
              <a:ext cx="433335" cy="426564"/>
            </a:xfrm>
            <a:prstGeom prst="rect">
              <a:avLst/>
            </a:prstGeom>
          </p:spPr>
        </p:pic>
      </p:grpSp>
    </p:spTree>
    <p:extLst>
      <p:ext uri="{BB962C8B-B14F-4D97-AF65-F5344CB8AC3E}">
        <p14:creationId xmlns:p14="http://schemas.microsoft.com/office/powerpoint/2010/main" val="3530208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4BDBA-2A2F-4766-BE08-A8866020AA3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5751857-A143-75CF-4921-211A650B7A80}"/>
              </a:ext>
            </a:extLst>
          </p:cNvPr>
          <p:cNvSpPr>
            <a:spLocks noGrp="1"/>
          </p:cNvSpPr>
          <p:nvPr>
            <p:ph type="title"/>
          </p:nvPr>
        </p:nvSpPr>
        <p:spPr/>
        <p:txBody>
          <a:bodyPr>
            <a:normAutofit/>
          </a:bodyPr>
          <a:lstStyle/>
          <a:p>
            <a:r>
              <a:rPr lang="ja-JP" altLang="en-US" sz="2000" b="1" dirty="0"/>
              <a:t>アムンディの</a:t>
            </a:r>
            <a:r>
              <a:rPr lang="en-US" altLang="ja-JP" sz="2000" b="1" dirty="0"/>
              <a:t>ESG- ETF</a:t>
            </a:r>
            <a:r>
              <a:rPr lang="ja-JP" altLang="en-US" sz="2000" b="1" dirty="0"/>
              <a:t>のポジショニング</a:t>
            </a:r>
            <a:endParaRPr lang="en-GB" noProof="0" dirty="0"/>
          </a:p>
        </p:txBody>
      </p:sp>
      <p:sp>
        <p:nvSpPr>
          <p:cNvPr id="5" name="Espace réservé du numéro de diapositive 4">
            <a:extLst>
              <a:ext uri="{FF2B5EF4-FFF2-40B4-BE49-F238E27FC236}">
                <a16:creationId xmlns:a16="http://schemas.microsoft.com/office/drawing/2014/main" id="{950F8A76-DF48-7445-0576-0456473C6D5F}"/>
              </a:ext>
            </a:extLst>
          </p:cNvPr>
          <p:cNvSpPr>
            <a:spLocks noGrp="1"/>
          </p:cNvSpPr>
          <p:nvPr>
            <p:ph type="sldNum" sz="quarter" idx="12"/>
          </p:nvPr>
        </p:nvSpPr>
        <p:spPr/>
        <p:txBody>
          <a:bodyPr/>
          <a:lstStyle/>
          <a:p>
            <a:fld id="{2B1C6FFC-D040-034F-8B69-20295064E64D}" type="slidenum">
              <a:rPr lang="fr-FR" smtClean="0"/>
              <a:t>6</a:t>
            </a:fld>
            <a:endParaRPr lang="fr-FR" dirty="0"/>
          </a:p>
        </p:txBody>
      </p:sp>
      <p:sp>
        <p:nvSpPr>
          <p:cNvPr id="70" name="object 3">
            <a:extLst>
              <a:ext uri="{FF2B5EF4-FFF2-40B4-BE49-F238E27FC236}">
                <a16:creationId xmlns:a16="http://schemas.microsoft.com/office/drawing/2014/main" id="{1BDD5BE1-6960-DA01-C86D-F6C3023EF5B4}"/>
              </a:ext>
            </a:extLst>
          </p:cNvPr>
          <p:cNvSpPr/>
          <p:nvPr/>
        </p:nvSpPr>
        <p:spPr>
          <a:xfrm>
            <a:off x="3879791" y="1019759"/>
            <a:ext cx="4724207" cy="3157395"/>
          </a:xfrm>
          <a:custGeom>
            <a:avLst/>
            <a:gdLst/>
            <a:ahLst/>
            <a:cxnLst/>
            <a:rect l="l" t="t" r="r" b="b"/>
            <a:pathLst>
              <a:path w="7152005" h="3249295">
                <a:moveTo>
                  <a:pt x="0" y="3249002"/>
                </a:moveTo>
                <a:lnTo>
                  <a:pt x="7151992" y="3249002"/>
                </a:lnTo>
                <a:lnTo>
                  <a:pt x="7151992" y="0"/>
                </a:lnTo>
                <a:lnTo>
                  <a:pt x="0" y="0"/>
                </a:lnTo>
                <a:lnTo>
                  <a:pt x="0" y="3249002"/>
                </a:lnTo>
                <a:close/>
              </a:path>
            </a:pathLst>
          </a:custGeom>
          <a:gradFill>
            <a:gsLst>
              <a:gs pos="0">
                <a:srgbClr val="E0F2FD"/>
              </a:gs>
              <a:gs pos="100000">
                <a:srgbClr val="E0F2FD">
                  <a:lumMod val="99000"/>
                </a:srgbClr>
              </a:gs>
            </a:gsLst>
            <a:lin ang="2700000" scaled="0"/>
          </a:gradFill>
        </p:spPr>
        <p:txBody>
          <a:bodyPr wrap="square" lIns="0" tIns="0" rIns="0" bIns="0" rtlCol="0"/>
          <a:lstStyle/>
          <a:p>
            <a:pPr defTabSz="457178"/>
            <a:endParaRPr lang="en-US" sz="2400">
              <a:solidFill>
                <a:srgbClr val="003C64"/>
              </a:solidFill>
              <a:latin typeface="Arial" panose="020B0604020202020204"/>
            </a:endParaRPr>
          </a:p>
        </p:txBody>
      </p:sp>
      <p:pic>
        <p:nvPicPr>
          <p:cNvPr id="71" name="Image 41">
            <a:extLst>
              <a:ext uri="{FF2B5EF4-FFF2-40B4-BE49-F238E27FC236}">
                <a16:creationId xmlns:a16="http://schemas.microsoft.com/office/drawing/2014/main" id="{F6DE013D-7C8E-FB63-B9CE-3E4910A16EC8}"/>
              </a:ext>
            </a:extLst>
          </p:cNvPr>
          <p:cNvPicPr>
            <a:picLocks noChangeAspect="1"/>
          </p:cNvPicPr>
          <p:nvPr/>
        </p:nvPicPr>
        <p:blipFill rotWithShape="1">
          <a:blip r:embed="rId3">
            <a:alphaModFix amt="23000"/>
          </a:blip>
          <a:srcRect l="41346" t="-9851" b="9851"/>
          <a:stretch/>
        </p:blipFill>
        <p:spPr>
          <a:xfrm>
            <a:off x="3896884" y="3244269"/>
            <a:ext cx="4729756" cy="930608"/>
          </a:xfrm>
          <a:prstGeom prst="rect">
            <a:avLst/>
          </a:prstGeom>
        </p:spPr>
      </p:pic>
      <p:sp>
        <p:nvSpPr>
          <p:cNvPr id="72" name="object 3">
            <a:extLst>
              <a:ext uri="{FF2B5EF4-FFF2-40B4-BE49-F238E27FC236}">
                <a16:creationId xmlns:a16="http://schemas.microsoft.com/office/drawing/2014/main" id="{EB493252-DC9F-693B-1A59-60B9DAEA4396}"/>
              </a:ext>
            </a:extLst>
          </p:cNvPr>
          <p:cNvSpPr/>
          <p:nvPr/>
        </p:nvSpPr>
        <p:spPr>
          <a:xfrm>
            <a:off x="539750" y="1019759"/>
            <a:ext cx="3235567" cy="3157395"/>
          </a:xfrm>
          <a:custGeom>
            <a:avLst/>
            <a:gdLst/>
            <a:ahLst/>
            <a:cxnLst/>
            <a:rect l="l" t="t" r="r" b="b"/>
            <a:pathLst>
              <a:path w="7152005" h="3249295">
                <a:moveTo>
                  <a:pt x="0" y="3249002"/>
                </a:moveTo>
                <a:lnTo>
                  <a:pt x="7151992" y="3249002"/>
                </a:lnTo>
                <a:lnTo>
                  <a:pt x="7151992" y="0"/>
                </a:lnTo>
                <a:lnTo>
                  <a:pt x="0" y="0"/>
                </a:lnTo>
                <a:lnTo>
                  <a:pt x="0" y="3249002"/>
                </a:lnTo>
                <a:close/>
              </a:path>
            </a:pathLst>
          </a:custGeom>
          <a:solidFill>
            <a:schemeClr val="bg1">
              <a:lumMod val="95000"/>
            </a:schemeClr>
          </a:solidFill>
        </p:spPr>
        <p:txBody>
          <a:bodyPr wrap="square" lIns="0" tIns="0" rIns="0" bIns="0" rtlCol="0"/>
          <a:lstStyle/>
          <a:p>
            <a:pPr defTabSz="457178"/>
            <a:endParaRPr lang="en-US" sz="2400">
              <a:solidFill>
                <a:srgbClr val="003C64"/>
              </a:solidFill>
              <a:latin typeface="Arial" panose="020B0604020202020204"/>
            </a:endParaRPr>
          </a:p>
        </p:txBody>
      </p:sp>
      <p:sp>
        <p:nvSpPr>
          <p:cNvPr id="73" name="Down Arrow 2">
            <a:extLst>
              <a:ext uri="{FF2B5EF4-FFF2-40B4-BE49-F238E27FC236}">
                <a16:creationId xmlns:a16="http://schemas.microsoft.com/office/drawing/2014/main" id="{FD83A2B9-A7B7-F1A5-0928-C4CD88722CF5}"/>
              </a:ext>
            </a:extLst>
          </p:cNvPr>
          <p:cNvSpPr>
            <a:spLocks noChangeAspect="1"/>
          </p:cNvSpPr>
          <p:nvPr/>
        </p:nvSpPr>
        <p:spPr>
          <a:xfrm>
            <a:off x="1920355" y="1928453"/>
            <a:ext cx="474356" cy="161527"/>
          </a:xfrm>
          <a:prstGeom prst="downArrow">
            <a:avLst>
              <a:gd name="adj1" fmla="val 50000"/>
              <a:gd name="adj2" fmla="val 100000"/>
            </a:avLst>
          </a:prstGeom>
          <a:solidFill>
            <a:srgbClr val="005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74" name="Rectangle 15">
            <a:extLst>
              <a:ext uri="{FF2B5EF4-FFF2-40B4-BE49-F238E27FC236}">
                <a16:creationId xmlns:a16="http://schemas.microsoft.com/office/drawing/2014/main" id="{2917E06D-7EB0-FAA5-0EA8-56AEB3107EB7}"/>
              </a:ext>
            </a:extLst>
          </p:cNvPr>
          <p:cNvSpPr/>
          <p:nvPr/>
        </p:nvSpPr>
        <p:spPr>
          <a:xfrm>
            <a:off x="914479" y="1521653"/>
            <a:ext cx="2486108" cy="443659"/>
          </a:xfrm>
          <a:prstGeom prst="rect">
            <a:avLst/>
          </a:prstGeom>
          <a:solidFill>
            <a:srgbClr val="005483"/>
          </a:solidFill>
          <a:ln>
            <a:noFill/>
          </a:ln>
          <a:effectLst>
            <a:outerShdw blurRad="762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buClr>
                <a:schemeClr val="tx1"/>
              </a:buClr>
            </a:pPr>
            <a:r>
              <a:rPr lang="ja-JP" altLang="en-US" sz="1500" b="1" dirty="0">
                <a:solidFill>
                  <a:schemeClr val="bg1"/>
                </a:solidFill>
                <a:latin typeface="Noto Sans JP" panose="020B0200000000000000" pitchFamily="50" charset="-128"/>
                <a:ea typeface="Noto Sans JP" panose="020B0200000000000000" pitchFamily="50" charset="-128"/>
              </a:rPr>
              <a:t>欧州</a:t>
            </a:r>
            <a:r>
              <a:rPr lang="en-US" altLang="ja-JP" sz="1500" b="1" dirty="0">
                <a:solidFill>
                  <a:schemeClr val="bg1"/>
                </a:solidFill>
                <a:latin typeface="Noto Sans JP" panose="020B0200000000000000" pitchFamily="50" charset="-128"/>
                <a:ea typeface="Noto Sans JP" panose="020B0200000000000000" pitchFamily="50" charset="-128"/>
              </a:rPr>
              <a:t>ETF</a:t>
            </a:r>
            <a:r>
              <a:rPr lang="ja-JP" altLang="en-US" sz="1500" b="1" dirty="0">
                <a:solidFill>
                  <a:schemeClr val="bg1"/>
                </a:solidFill>
                <a:latin typeface="Noto Sans JP" panose="020B0200000000000000" pitchFamily="50" charset="-128"/>
                <a:ea typeface="Noto Sans JP" panose="020B0200000000000000" pitchFamily="50" charset="-128"/>
              </a:rPr>
              <a:t>市場における</a:t>
            </a:r>
            <a:r>
              <a:rPr lang="en-US" altLang="ja-JP" sz="1500" b="1" dirty="0">
                <a:solidFill>
                  <a:schemeClr val="bg1"/>
                </a:solidFill>
                <a:latin typeface="Noto Sans JP" panose="020B0200000000000000" pitchFamily="50" charset="-128"/>
                <a:ea typeface="Noto Sans JP" panose="020B0200000000000000" pitchFamily="50" charset="-128"/>
              </a:rPr>
              <a:t>ESG</a:t>
            </a:r>
            <a:endParaRPr lang="en-US" sz="1500" b="1" dirty="0">
              <a:solidFill>
                <a:schemeClr val="bg1"/>
              </a:solidFill>
              <a:latin typeface="Noto Sans JP" panose="020B0200000000000000" pitchFamily="50" charset="-128"/>
              <a:ea typeface="Noto Sans JP" panose="020B0200000000000000" pitchFamily="50" charset="-128"/>
            </a:endParaRPr>
          </a:p>
        </p:txBody>
      </p:sp>
      <p:sp>
        <p:nvSpPr>
          <p:cNvPr id="75" name="Down Arrow 2">
            <a:extLst>
              <a:ext uri="{FF2B5EF4-FFF2-40B4-BE49-F238E27FC236}">
                <a16:creationId xmlns:a16="http://schemas.microsoft.com/office/drawing/2014/main" id="{625C3D65-8EF8-8F89-21B4-3F8E0C758B7E}"/>
              </a:ext>
            </a:extLst>
          </p:cNvPr>
          <p:cNvSpPr>
            <a:spLocks noChangeAspect="1"/>
          </p:cNvSpPr>
          <p:nvPr/>
        </p:nvSpPr>
        <p:spPr>
          <a:xfrm>
            <a:off x="6004716" y="1928453"/>
            <a:ext cx="474356" cy="161527"/>
          </a:xfrm>
          <a:prstGeom prst="downArrow">
            <a:avLst>
              <a:gd name="adj1" fmla="val 50000"/>
              <a:gd name="adj2" fmla="val 10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76" name="Rectangle 17">
            <a:extLst>
              <a:ext uri="{FF2B5EF4-FFF2-40B4-BE49-F238E27FC236}">
                <a16:creationId xmlns:a16="http://schemas.microsoft.com/office/drawing/2014/main" id="{5505B1A0-1216-5353-D6E0-F8248C713DA7}"/>
              </a:ext>
            </a:extLst>
          </p:cNvPr>
          <p:cNvSpPr/>
          <p:nvPr/>
        </p:nvSpPr>
        <p:spPr>
          <a:xfrm>
            <a:off x="4354236" y="1521653"/>
            <a:ext cx="3775317" cy="443659"/>
          </a:xfrm>
          <a:prstGeom prst="rect">
            <a:avLst/>
          </a:prstGeom>
          <a:solidFill>
            <a:schemeClr val="accent3">
              <a:lumMod val="75000"/>
            </a:schemeClr>
          </a:solidFill>
          <a:ln>
            <a:noFill/>
          </a:ln>
          <a:effectLst>
            <a:outerShdw blurRad="762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buClr>
                <a:schemeClr val="tx1"/>
              </a:buClr>
            </a:pPr>
            <a:r>
              <a:rPr lang="en-US" sz="1500" b="1" dirty="0">
                <a:solidFill>
                  <a:schemeClr val="bg1"/>
                </a:solidFill>
              </a:rPr>
              <a:t>Amundi</a:t>
            </a:r>
            <a:r>
              <a:rPr lang="ja-JP" altLang="en-US" sz="1500" b="1" dirty="0">
                <a:solidFill>
                  <a:schemeClr val="bg1"/>
                </a:solidFill>
              </a:rPr>
              <a:t>の</a:t>
            </a:r>
            <a:r>
              <a:rPr lang="en-US" altLang="ja-JP" sz="1500" b="1" dirty="0">
                <a:solidFill>
                  <a:schemeClr val="bg1"/>
                </a:solidFill>
              </a:rPr>
              <a:t>ESG ETFs</a:t>
            </a:r>
            <a:endParaRPr lang="en-US" sz="1500" b="1" dirty="0">
              <a:solidFill>
                <a:schemeClr val="bg1"/>
              </a:solidFill>
            </a:endParaRPr>
          </a:p>
        </p:txBody>
      </p:sp>
      <p:sp>
        <p:nvSpPr>
          <p:cNvPr id="77" name="Cube 18">
            <a:extLst>
              <a:ext uri="{FF2B5EF4-FFF2-40B4-BE49-F238E27FC236}">
                <a16:creationId xmlns:a16="http://schemas.microsoft.com/office/drawing/2014/main" id="{354C2900-36E5-4BEA-B07F-944D4064EBCD}"/>
              </a:ext>
            </a:extLst>
          </p:cNvPr>
          <p:cNvSpPr/>
          <p:nvPr/>
        </p:nvSpPr>
        <p:spPr>
          <a:xfrm>
            <a:off x="1074421" y="2108508"/>
            <a:ext cx="2113868" cy="807884"/>
          </a:xfrm>
          <a:prstGeom prst="cube">
            <a:avLst>
              <a:gd name="adj" fmla="val 7016"/>
            </a:avLst>
          </a:prstGeom>
          <a:solidFill>
            <a:srgbClr val="0073A3"/>
          </a:solidFill>
          <a:ln>
            <a:noFill/>
          </a:ln>
          <a:effectLst>
            <a:outerShdw blurRad="1270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Noto Sans JP" panose="020B0200000000000000" pitchFamily="50" charset="-128"/>
                <a:ea typeface="Noto Sans JP" panose="020B0200000000000000" pitchFamily="50" charset="-128"/>
              </a:rPr>
              <a:t>4,50</a:t>
            </a:r>
            <a:r>
              <a:rPr kumimoji="0" lang="en-US" altLang="ja-JP" sz="2400" b="1" i="0" u="none" strike="noStrike" kern="1200" cap="none" spc="0" normalizeH="0" baseline="0" noProof="0" dirty="0">
                <a:ln>
                  <a:noFill/>
                </a:ln>
                <a:solidFill>
                  <a:schemeClr val="bg1"/>
                </a:solidFill>
                <a:effectLst/>
                <a:uLnTx/>
                <a:uFillTx/>
                <a:latin typeface="Noto Sans JP" panose="020B0200000000000000" pitchFamily="50" charset="-128"/>
                <a:ea typeface="Noto Sans JP" panose="020B0200000000000000" pitchFamily="50" charset="-128"/>
              </a:rPr>
              <a:t>0</a:t>
            </a:r>
            <a:r>
              <a:rPr kumimoji="0" lang="ja-JP" altLang="en-US" sz="2400" b="1" i="0" u="none" strike="noStrike" kern="1200" cap="none" spc="0" normalizeH="0" baseline="0" noProof="0" dirty="0">
                <a:ln>
                  <a:noFill/>
                </a:ln>
                <a:solidFill>
                  <a:schemeClr val="bg1"/>
                </a:solidFill>
                <a:effectLst/>
                <a:uLnTx/>
                <a:uFillTx/>
                <a:latin typeface="Noto Sans JP" panose="020B0200000000000000" pitchFamily="50" charset="-128"/>
                <a:ea typeface="Noto Sans JP" panose="020B0200000000000000" pitchFamily="50" charset="-128"/>
              </a:rPr>
              <a:t>億</a:t>
            </a:r>
            <a:r>
              <a:rPr kumimoji="0" lang="ja-JP" altLang="en-US" b="1" i="0" u="none" strike="noStrike" kern="1200" cap="none" spc="0" normalizeH="0" baseline="0" noProof="0" dirty="0">
                <a:ln>
                  <a:noFill/>
                </a:ln>
                <a:solidFill>
                  <a:schemeClr val="bg1"/>
                </a:solidFill>
                <a:effectLst/>
                <a:uLnTx/>
                <a:uFillTx/>
                <a:latin typeface="Noto Sans JP" panose="020B0200000000000000" pitchFamily="50" charset="-128"/>
                <a:ea typeface="Noto Sans JP" panose="020B0200000000000000" pitchFamily="50" charset="-128"/>
              </a:rPr>
              <a:t>ユーロ</a:t>
            </a:r>
            <a:endParaRPr kumimoji="0" lang="en-US" b="1" i="0" u="none" strike="noStrike" kern="1200" cap="none" spc="0" normalizeH="0" baseline="0" noProof="0" dirty="0">
              <a:ln>
                <a:noFill/>
              </a:ln>
              <a:solidFill>
                <a:schemeClr val="bg1"/>
              </a:solidFill>
              <a:effectLst/>
              <a:uLnTx/>
              <a:uFillTx/>
              <a:latin typeface="Noto Sans JP" panose="020B0200000000000000" pitchFamily="50" charset="-128"/>
              <a:ea typeface="Noto Sans JP" panose="020B02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Noto Sans JP" panose="020B0200000000000000" pitchFamily="50" charset="-128"/>
                <a:ea typeface="Noto Sans JP" panose="020B0200000000000000" pitchFamily="50" charset="-128"/>
              </a:rPr>
              <a:t>AuM</a:t>
            </a:r>
            <a:r>
              <a:rPr kumimoji="0" lang="en-US" sz="1200" b="0" i="0" u="none" strike="noStrike" kern="1200" cap="none" spc="0" normalizeH="0" baseline="30000" noProof="0" dirty="0">
                <a:ln>
                  <a:noFill/>
                </a:ln>
                <a:solidFill>
                  <a:schemeClr val="bg1"/>
                </a:solidFill>
                <a:effectLst/>
                <a:uLnTx/>
                <a:uFillTx/>
                <a:latin typeface="Noto Sans JP" panose="020B0200000000000000" pitchFamily="50" charset="-128"/>
                <a:ea typeface="Noto Sans JP" panose="020B0200000000000000" pitchFamily="50" charset="-128"/>
              </a:rPr>
              <a:t>1</a:t>
            </a:r>
          </a:p>
        </p:txBody>
      </p:sp>
      <p:sp>
        <p:nvSpPr>
          <p:cNvPr id="78" name="Cube 19">
            <a:extLst>
              <a:ext uri="{FF2B5EF4-FFF2-40B4-BE49-F238E27FC236}">
                <a16:creationId xmlns:a16="http://schemas.microsoft.com/office/drawing/2014/main" id="{C7B6FBA2-8CF8-84C4-89ED-6BCDC2C32003}"/>
              </a:ext>
            </a:extLst>
          </p:cNvPr>
          <p:cNvSpPr/>
          <p:nvPr/>
        </p:nvSpPr>
        <p:spPr>
          <a:xfrm>
            <a:off x="1079741" y="3028257"/>
            <a:ext cx="2113868" cy="948007"/>
          </a:xfrm>
          <a:prstGeom prst="cube">
            <a:avLst>
              <a:gd name="adj" fmla="val 7016"/>
            </a:avLst>
          </a:prstGeom>
          <a:solidFill>
            <a:srgbClr val="0073A3"/>
          </a:solidFill>
          <a:ln>
            <a:noFill/>
          </a:ln>
          <a:effectLst>
            <a:outerShdw blurRad="1270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Noto Sans JP" panose="020B0200000000000000" pitchFamily="50" charset="-128"/>
                <a:ea typeface="Noto Sans JP" panose="020B0200000000000000" pitchFamily="50" charset="-128"/>
              </a:rPr>
              <a:t>+6</a:t>
            </a:r>
            <a:r>
              <a:rPr kumimoji="0" lang="en-US" altLang="ja-JP" sz="2400" b="1" i="0" u="none" strike="noStrike" kern="1200" cap="none" spc="0" normalizeH="0" baseline="0" noProof="0" dirty="0">
                <a:ln>
                  <a:noFill/>
                </a:ln>
                <a:solidFill>
                  <a:schemeClr val="bg1"/>
                </a:solidFill>
                <a:effectLst/>
                <a:uLnTx/>
                <a:uFillTx/>
                <a:latin typeface="Noto Sans JP" panose="020B0200000000000000" pitchFamily="50" charset="-128"/>
                <a:ea typeface="Noto Sans JP" panose="020B0200000000000000" pitchFamily="50" charset="-128"/>
              </a:rPr>
              <a:t>0</a:t>
            </a:r>
            <a:r>
              <a:rPr kumimoji="0" lang="ja-JP" altLang="en-US" sz="2400" b="1" i="0" u="none" strike="noStrike" kern="1200" cap="none" spc="0" normalizeH="0" baseline="0" noProof="0" dirty="0">
                <a:ln>
                  <a:noFill/>
                </a:ln>
                <a:solidFill>
                  <a:schemeClr val="bg1"/>
                </a:solidFill>
                <a:effectLst/>
                <a:uLnTx/>
                <a:uFillTx/>
                <a:latin typeface="Noto Sans JP" panose="020B0200000000000000" pitchFamily="50" charset="-128"/>
                <a:ea typeface="Noto Sans JP" panose="020B0200000000000000" pitchFamily="50" charset="-128"/>
              </a:rPr>
              <a:t>億</a:t>
            </a:r>
            <a:r>
              <a:rPr kumimoji="0" lang="ja-JP" altLang="en-US" b="1" i="0" u="none" strike="noStrike" kern="1200" cap="none" spc="0" normalizeH="0" baseline="0" noProof="0" dirty="0">
                <a:ln>
                  <a:noFill/>
                </a:ln>
                <a:solidFill>
                  <a:schemeClr val="bg1"/>
                </a:solidFill>
                <a:effectLst/>
                <a:uLnTx/>
                <a:uFillTx/>
                <a:latin typeface="Noto Sans JP" panose="020B0200000000000000" pitchFamily="50" charset="-128"/>
                <a:ea typeface="Noto Sans JP" panose="020B0200000000000000" pitchFamily="50" charset="-128"/>
              </a:rPr>
              <a:t>ユーロ</a:t>
            </a:r>
            <a:endParaRPr kumimoji="0" lang="en-US" b="1" i="0" u="none" strike="noStrike" kern="1200" cap="none" spc="0" normalizeH="0" baseline="0" noProof="0" dirty="0">
              <a:ln>
                <a:noFill/>
              </a:ln>
              <a:solidFill>
                <a:schemeClr val="bg1"/>
              </a:solidFill>
              <a:effectLst/>
              <a:uLnTx/>
              <a:uFillTx/>
              <a:latin typeface="Noto Sans JP" panose="020B0200000000000000" pitchFamily="50" charset="-128"/>
              <a:ea typeface="Noto Sans JP" panose="020B0200000000000000" pitchFamily="50" charset="-128"/>
            </a:endParaRPr>
          </a:p>
          <a:p>
            <a:pPr lvl="0" algn="ctr">
              <a:defRPr/>
            </a:pPr>
            <a:r>
              <a:rPr kumimoji="0" lang="en-US" sz="1200" b="0" i="0" u="none" strike="noStrike" kern="1200" cap="none" spc="0" normalizeH="0" baseline="0" noProof="0" dirty="0">
                <a:ln>
                  <a:noFill/>
                </a:ln>
                <a:solidFill>
                  <a:schemeClr val="bg1"/>
                </a:solidFill>
                <a:effectLst/>
                <a:uLnTx/>
                <a:uFillTx/>
                <a:latin typeface="Noto Sans JP" panose="020B0200000000000000" pitchFamily="50" charset="-128"/>
                <a:ea typeface="Noto Sans JP" panose="020B0200000000000000" pitchFamily="50" charset="-128"/>
              </a:rPr>
              <a:t>NNA</a:t>
            </a:r>
            <a:r>
              <a:rPr kumimoji="0" lang="en-US" sz="1200" b="0" i="0" u="none" strike="noStrike" kern="1200" cap="none" spc="0" normalizeH="0" baseline="30000" noProof="0" dirty="0">
                <a:ln>
                  <a:noFill/>
                </a:ln>
                <a:solidFill>
                  <a:schemeClr val="bg1"/>
                </a:solidFill>
                <a:effectLst/>
                <a:uLnTx/>
                <a:uFillTx/>
                <a:latin typeface="Noto Sans JP" panose="020B0200000000000000" pitchFamily="50" charset="-128"/>
                <a:ea typeface="Noto Sans JP" panose="020B0200000000000000" pitchFamily="50" charset="-128"/>
              </a:rPr>
              <a:t> </a:t>
            </a:r>
            <a:r>
              <a:rPr kumimoji="0" lang="en-US" sz="1200" b="0" i="0" u="none" strike="noStrike" kern="1200" cap="none" spc="0" normalizeH="0" noProof="0" dirty="0">
                <a:ln>
                  <a:noFill/>
                </a:ln>
                <a:solidFill>
                  <a:schemeClr val="bg1"/>
                </a:solidFill>
                <a:effectLst/>
                <a:uLnTx/>
                <a:uFillTx/>
                <a:latin typeface="Noto Sans JP" panose="020B0200000000000000" pitchFamily="50" charset="-128"/>
                <a:ea typeface="Noto Sans JP" panose="020B0200000000000000" pitchFamily="50" charset="-128"/>
              </a:rPr>
              <a:t>YTD</a:t>
            </a:r>
            <a:r>
              <a:rPr lang="en-US" sz="1200" baseline="30000" dirty="0">
                <a:solidFill>
                  <a:schemeClr val="bg1"/>
                </a:solidFill>
                <a:latin typeface="Noto Sans JP" panose="020B0200000000000000" pitchFamily="50" charset="-128"/>
                <a:ea typeface="Noto Sans JP" panose="020B0200000000000000" pitchFamily="50" charset="-128"/>
              </a:rPr>
              <a:t>1</a:t>
            </a:r>
            <a:endParaRPr kumimoji="0" lang="en-US" sz="1200" b="0" i="0" u="none" strike="noStrike" kern="1200" cap="none" spc="0" normalizeH="0" noProof="0" dirty="0">
              <a:ln>
                <a:noFill/>
              </a:ln>
              <a:solidFill>
                <a:schemeClr val="bg1"/>
              </a:solidFill>
              <a:effectLst/>
              <a:uLnTx/>
              <a:uFillTx/>
              <a:latin typeface="Noto Sans JP" panose="020B0200000000000000" pitchFamily="50" charset="-128"/>
              <a:ea typeface="Noto Sans JP" panose="020B0200000000000000" pitchFamily="50" charset="-128"/>
            </a:endParaRPr>
          </a:p>
        </p:txBody>
      </p:sp>
      <p:sp>
        <p:nvSpPr>
          <p:cNvPr id="79" name="Cube 21">
            <a:extLst>
              <a:ext uri="{FF2B5EF4-FFF2-40B4-BE49-F238E27FC236}">
                <a16:creationId xmlns:a16="http://schemas.microsoft.com/office/drawing/2014/main" id="{F133EBD9-7BA3-234C-F7C1-5A9E18844C11}"/>
              </a:ext>
            </a:extLst>
          </p:cNvPr>
          <p:cNvSpPr/>
          <p:nvPr/>
        </p:nvSpPr>
        <p:spPr>
          <a:xfrm>
            <a:off x="6357604" y="2101581"/>
            <a:ext cx="1771949" cy="807884"/>
          </a:xfrm>
          <a:prstGeom prst="cube">
            <a:avLst>
              <a:gd name="adj" fmla="val 7016"/>
            </a:avLst>
          </a:prstGeom>
          <a:solidFill>
            <a:schemeClr val="accent3"/>
          </a:solidFill>
          <a:ln>
            <a:noFill/>
          </a:ln>
          <a:effectLst>
            <a:outerShdw blurRad="1270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2400" b="1" dirty="0">
                <a:solidFill>
                  <a:schemeClr val="bg1"/>
                </a:solidFill>
                <a:latin typeface="Noto Sans JP" panose="020B0200000000000000" pitchFamily="50" charset="-128"/>
                <a:ea typeface="Noto Sans JP" panose="020B0200000000000000" pitchFamily="50" charset="-128"/>
                <a:cs typeface="Arial" panose="020B0604020202020204" pitchFamily="34" charset="0"/>
              </a:rPr>
              <a:t>120</a:t>
            </a:r>
            <a:r>
              <a:rPr lang="ja-JP" altLang="en-US" b="1" dirty="0">
                <a:solidFill>
                  <a:schemeClr val="bg1"/>
                </a:solidFill>
                <a:latin typeface="Noto Sans JP" panose="020B0200000000000000" pitchFamily="50" charset="-128"/>
                <a:ea typeface="Noto Sans JP" panose="020B0200000000000000" pitchFamily="50" charset="-128"/>
                <a:cs typeface="Arial" panose="020B0604020202020204" pitchFamily="34" charset="0"/>
              </a:rPr>
              <a:t>本の</a:t>
            </a:r>
            <a:r>
              <a:rPr lang="en-US" altLang="ja-JP" b="1" dirty="0">
                <a:solidFill>
                  <a:schemeClr val="bg1"/>
                </a:solidFill>
                <a:latin typeface="Noto Sans JP" panose="020B0200000000000000" pitchFamily="50" charset="-128"/>
                <a:ea typeface="Noto Sans JP" panose="020B0200000000000000" pitchFamily="50" charset="-128"/>
                <a:cs typeface="Arial" panose="020B0604020202020204" pitchFamily="34" charset="0"/>
              </a:rPr>
              <a:t>ETF</a:t>
            </a:r>
            <a:endParaRPr kumimoji="0" lang="en-US" b="1" i="0" u="none" strike="noStrike" kern="1200" cap="none" spc="0" normalizeH="0" baseline="0" noProof="0" dirty="0">
              <a:ln>
                <a:noFill/>
              </a:ln>
              <a:solidFill>
                <a:schemeClr val="bg1"/>
              </a:solidFill>
              <a:effectLst/>
              <a:uLnTx/>
              <a:uFillTx/>
              <a:latin typeface="Noto Sans JP" panose="020B0200000000000000" pitchFamily="50" charset="-128"/>
              <a:ea typeface="Noto Sans JP" panose="020B02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Noto Sans JP" panose="020B0200000000000000" pitchFamily="50" charset="-128"/>
                <a:ea typeface="Noto Sans JP" panose="020B0200000000000000" pitchFamily="50" charset="-128"/>
              </a:rPr>
              <a:t>ETFs</a:t>
            </a:r>
            <a:r>
              <a:rPr kumimoji="0" lang="en-US" sz="1200" b="0" i="0" u="none" strike="noStrike" kern="1200" cap="none" spc="0" normalizeH="0" baseline="30000" noProof="0" dirty="0">
                <a:ln>
                  <a:noFill/>
                </a:ln>
                <a:solidFill>
                  <a:schemeClr val="bg1"/>
                </a:solidFill>
                <a:effectLst/>
                <a:uLnTx/>
                <a:uFillTx/>
                <a:latin typeface="Noto Sans JP" panose="020B0200000000000000" pitchFamily="50" charset="-128"/>
                <a:ea typeface="Noto Sans JP" panose="020B0200000000000000" pitchFamily="50" charset="-128"/>
              </a:rPr>
              <a:t>2</a:t>
            </a:r>
          </a:p>
        </p:txBody>
      </p:sp>
      <p:sp>
        <p:nvSpPr>
          <p:cNvPr id="80" name="Cube 22">
            <a:extLst>
              <a:ext uri="{FF2B5EF4-FFF2-40B4-BE49-F238E27FC236}">
                <a16:creationId xmlns:a16="http://schemas.microsoft.com/office/drawing/2014/main" id="{72E775CC-0CC5-3ED9-63D5-00A83A1993B3}"/>
              </a:ext>
            </a:extLst>
          </p:cNvPr>
          <p:cNvSpPr/>
          <p:nvPr/>
        </p:nvSpPr>
        <p:spPr>
          <a:xfrm>
            <a:off x="4354236" y="2101581"/>
            <a:ext cx="1771949" cy="807884"/>
          </a:xfrm>
          <a:prstGeom prst="cube">
            <a:avLst>
              <a:gd name="adj" fmla="val 7016"/>
            </a:avLst>
          </a:prstGeom>
          <a:solidFill>
            <a:schemeClr val="accent3"/>
          </a:solidFill>
          <a:ln>
            <a:noFill/>
          </a:ln>
          <a:effectLst>
            <a:outerShdw blurRad="1270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Noto Sans JP" panose="020B0200000000000000" pitchFamily="50" charset="-128"/>
                <a:ea typeface="Noto Sans JP" panose="020B0200000000000000" pitchFamily="50" charset="-128"/>
                <a:cs typeface="Arial" panose="020B0604020202020204" pitchFamily="34" charset="0"/>
              </a:rPr>
              <a:t>800</a:t>
            </a:r>
            <a:r>
              <a:rPr kumimoji="0" lang="ja-JP" altLang="en-US" sz="2400" b="1" i="0" u="none" strike="noStrike" kern="1200" cap="none" spc="0" normalizeH="0" baseline="0" noProof="0" dirty="0">
                <a:ln>
                  <a:noFill/>
                </a:ln>
                <a:solidFill>
                  <a:schemeClr val="bg1"/>
                </a:solidFill>
                <a:effectLst/>
                <a:uLnTx/>
                <a:uFillTx/>
                <a:latin typeface="Noto Sans JP" panose="020B0200000000000000" pitchFamily="50" charset="-128"/>
                <a:ea typeface="Noto Sans JP" panose="020B0200000000000000" pitchFamily="50" charset="-128"/>
                <a:cs typeface="Arial" panose="020B0604020202020204" pitchFamily="34" charset="0"/>
              </a:rPr>
              <a:t>億</a:t>
            </a:r>
            <a:r>
              <a:rPr kumimoji="0" lang="ja-JP" altLang="en-US" b="1" i="0" u="none" strike="noStrike" kern="1200" cap="none" spc="0" normalizeH="0" baseline="0" noProof="0" dirty="0">
                <a:ln>
                  <a:noFill/>
                </a:ln>
                <a:solidFill>
                  <a:schemeClr val="bg1"/>
                </a:solidFill>
                <a:effectLst/>
                <a:uLnTx/>
                <a:uFillTx/>
                <a:latin typeface="Noto Sans JP" panose="020B0200000000000000" pitchFamily="50" charset="-128"/>
                <a:ea typeface="Noto Sans JP" panose="020B0200000000000000" pitchFamily="50" charset="-128"/>
                <a:cs typeface="Arial" panose="020B0604020202020204" pitchFamily="34" charset="0"/>
              </a:rPr>
              <a:t>ユーロ</a:t>
            </a:r>
            <a:endParaRPr kumimoji="0" lang="en-US" b="1" i="0" u="none" strike="noStrike" kern="1200" cap="none" spc="0" normalizeH="0" baseline="0" noProof="0" dirty="0">
              <a:ln>
                <a:noFill/>
              </a:ln>
              <a:solidFill>
                <a:schemeClr val="bg1"/>
              </a:solidFill>
              <a:effectLst/>
              <a:uLnTx/>
              <a:uFillTx/>
              <a:latin typeface="Noto Sans JP" panose="020B0200000000000000" pitchFamily="50" charset="-128"/>
              <a:ea typeface="Noto Sans JP" panose="020B02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Noto Sans JP" panose="020B0200000000000000" pitchFamily="50" charset="-128"/>
                <a:ea typeface="Noto Sans JP" panose="020B0200000000000000" pitchFamily="50" charset="-128"/>
              </a:rPr>
              <a:t>AuM</a:t>
            </a:r>
            <a:r>
              <a:rPr kumimoji="0" lang="en-US" sz="1200" b="0" i="0" u="none" strike="noStrike" kern="1200" cap="none" spc="0" normalizeH="0" baseline="30000" noProof="0" dirty="0">
                <a:ln>
                  <a:noFill/>
                </a:ln>
                <a:solidFill>
                  <a:schemeClr val="bg1"/>
                </a:solidFill>
                <a:effectLst/>
                <a:uLnTx/>
                <a:uFillTx/>
                <a:latin typeface="Noto Sans JP" panose="020B0200000000000000" pitchFamily="50" charset="-128"/>
                <a:ea typeface="Noto Sans JP" panose="020B0200000000000000" pitchFamily="50" charset="-128"/>
              </a:rPr>
              <a:t>2</a:t>
            </a:r>
          </a:p>
        </p:txBody>
      </p:sp>
      <p:sp>
        <p:nvSpPr>
          <p:cNvPr id="81" name="Cube 23">
            <a:extLst>
              <a:ext uri="{FF2B5EF4-FFF2-40B4-BE49-F238E27FC236}">
                <a16:creationId xmlns:a16="http://schemas.microsoft.com/office/drawing/2014/main" id="{72790F01-9540-2EB6-3B96-B3927EEC2A1D}"/>
              </a:ext>
            </a:extLst>
          </p:cNvPr>
          <p:cNvSpPr/>
          <p:nvPr/>
        </p:nvSpPr>
        <p:spPr>
          <a:xfrm>
            <a:off x="4359556" y="3028257"/>
            <a:ext cx="3775317" cy="948007"/>
          </a:xfrm>
          <a:prstGeom prst="cube">
            <a:avLst>
              <a:gd name="adj" fmla="val 7016"/>
            </a:avLst>
          </a:prstGeom>
          <a:solidFill>
            <a:schemeClr val="accent3"/>
          </a:solidFill>
          <a:ln>
            <a:noFill/>
          </a:ln>
          <a:effectLst>
            <a:outerShdw blurRad="1270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marL="171450" marR="0" lvl="0" indent="-171450"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ja-JP" altLang="en-US" sz="1200" b="1" i="0" u="none" strike="noStrike" kern="1200" cap="none" spc="0" normalizeH="0" baseline="0" noProof="0" dirty="0">
                <a:ln>
                  <a:noFill/>
                </a:ln>
                <a:solidFill>
                  <a:schemeClr val="bg1"/>
                </a:solidFill>
                <a:effectLst/>
                <a:uLnTx/>
                <a:uFillTx/>
                <a:latin typeface="Noto Sans JP" panose="020B0200000000000000" pitchFamily="50" charset="-128"/>
                <a:ea typeface="Noto Sans JP" panose="020B0200000000000000" pitchFamily="50" charset="-128"/>
              </a:rPr>
              <a:t>最も包括的なサービスラインナップの一つ</a:t>
            </a:r>
            <a:r>
              <a:rPr kumimoji="0" lang="en-US" altLang="ja-JP" sz="1200" b="1" i="0" u="none" strike="noStrike" kern="1200" cap="none" spc="0" normalizeH="0" baseline="0" noProof="0" dirty="0">
                <a:ln>
                  <a:noFill/>
                </a:ln>
                <a:solidFill>
                  <a:schemeClr val="bg1"/>
                </a:solidFill>
                <a:effectLst/>
                <a:uLnTx/>
                <a:uFillTx/>
                <a:latin typeface="Noto Sans JP" panose="020B0200000000000000" pitchFamily="50" charset="-128"/>
                <a:ea typeface="Noto Sans JP" panose="020B0200000000000000" pitchFamily="50" charset="-128"/>
              </a:rPr>
              <a:t>1</a:t>
            </a:r>
          </a:p>
          <a:p>
            <a:pPr marL="171450" marR="0" lvl="0" indent="-171450"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ja-JP" altLang="en-US" sz="1200" b="1" i="0" u="none" strike="noStrike" kern="1200" cap="none" spc="0" normalizeH="0" baseline="0" noProof="0" dirty="0">
                <a:ln>
                  <a:noFill/>
                </a:ln>
                <a:solidFill>
                  <a:schemeClr val="bg1"/>
                </a:solidFill>
                <a:effectLst/>
                <a:uLnTx/>
                <a:uFillTx/>
                <a:latin typeface="Noto Sans JP" panose="020B0200000000000000" pitchFamily="50" charset="-128"/>
                <a:ea typeface="Noto Sans JP" panose="020B0200000000000000" pitchFamily="50" charset="-128"/>
              </a:rPr>
              <a:t>補完的なアプローチで投資家の</a:t>
            </a:r>
            <a:r>
              <a:rPr kumimoji="0" lang="en-US" altLang="ja-JP" sz="1200" b="1" i="0" u="none" strike="noStrike" kern="1200" cap="none" spc="0" normalizeH="0" baseline="0" noProof="0" dirty="0">
                <a:ln>
                  <a:noFill/>
                </a:ln>
                <a:solidFill>
                  <a:schemeClr val="bg1"/>
                </a:solidFill>
                <a:effectLst/>
                <a:uLnTx/>
                <a:uFillTx/>
                <a:latin typeface="Noto Sans JP" panose="020B0200000000000000" pitchFamily="50" charset="-128"/>
                <a:ea typeface="Noto Sans JP" panose="020B0200000000000000" pitchFamily="50" charset="-128"/>
              </a:rPr>
              <a:t>ESG</a:t>
            </a:r>
            <a:r>
              <a:rPr kumimoji="0" lang="ja-JP" altLang="en-US" sz="1200" b="1" i="0" u="none" strike="noStrike" kern="1200" cap="none" spc="0" normalizeH="0" baseline="0" noProof="0" dirty="0">
                <a:ln>
                  <a:noFill/>
                </a:ln>
                <a:solidFill>
                  <a:schemeClr val="bg1"/>
                </a:solidFill>
                <a:effectLst/>
                <a:uLnTx/>
                <a:uFillTx/>
                <a:latin typeface="Noto Sans JP" panose="020B0200000000000000" pitchFamily="50" charset="-128"/>
                <a:ea typeface="Noto Sans JP" panose="020B0200000000000000" pitchFamily="50" charset="-128"/>
              </a:rPr>
              <a:t>ニーズと</a:t>
            </a:r>
            <a:r>
              <a:rPr kumimoji="0" lang="en-US" altLang="ja-JP" sz="1200" b="1" i="0" u="none" strike="noStrike" kern="1200" cap="none" spc="0" normalizeH="0" baseline="0" noProof="0" dirty="0">
                <a:ln>
                  <a:noFill/>
                </a:ln>
                <a:solidFill>
                  <a:schemeClr val="bg1"/>
                </a:solidFill>
                <a:effectLst/>
                <a:uLnTx/>
                <a:uFillTx/>
                <a:latin typeface="Noto Sans JP" panose="020B0200000000000000" pitchFamily="50" charset="-128"/>
                <a:ea typeface="Noto Sans JP" panose="020B0200000000000000" pitchFamily="50" charset="-128"/>
              </a:rPr>
              <a:t>TE</a:t>
            </a:r>
            <a:r>
              <a:rPr kumimoji="0" lang="ja-JP" altLang="en-US" sz="1200" b="1" i="0" u="none" strike="noStrike" kern="1200" cap="none" spc="0" normalizeH="0" baseline="0" noProof="0" dirty="0">
                <a:ln>
                  <a:noFill/>
                </a:ln>
                <a:solidFill>
                  <a:schemeClr val="bg1"/>
                </a:solidFill>
                <a:effectLst/>
                <a:uLnTx/>
                <a:uFillTx/>
                <a:latin typeface="Noto Sans JP" panose="020B0200000000000000" pitchFamily="50" charset="-128"/>
                <a:ea typeface="Noto Sans JP" panose="020B0200000000000000" pitchFamily="50" charset="-128"/>
              </a:rPr>
              <a:t>目標に対応</a:t>
            </a:r>
            <a:endParaRPr kumimoji="0" lang="en-US" altLang="ja-JP" sz="1200" b="1" i="0" u="none" strike="noStrike" kern="1200" cap="none" spc="0" normalizeH="0" baseline="0" noProof="0" dirty="0">
              <a:ln>
                <a:noFill/>
              </a:ln>
              <a:solidFill>
                <a:schemeClr val="bg1"/>
              </a:solidFill>
              <a:effectLst/>
              <a:uLnTx/>
              <a:uFillTx/>
              <a:latin typeface="Noto Sans JP" panose="020B0200000000000000" pitchFamily="50" charset="-128"/>
              <a:ea typeface="Noto Sans JP" panose="020B0200000000000000" pitchFamily="50" charset="-128"/>
            </a:endParaRPr>
          </a:p>
          <a:p>
            <a:pPr marL="171450" marR="0" lvl="0" indent="-171450"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ja-JP" altLang="en-US" sz="1200" b="1" i="0" u="none" strike="noStrike" kern="1200" cap="none" spc="0" normalizeH="0" baseline="0" noProof="0" dirty="0">
                <a:ln>
                  <a:noFill/>
                </a:ln>
                <a:solidFill>
                  <a:schemeClr val="bg1"/>
                </a:solidFill>
                <a:effectLst/>
                <a:uLnTx/>
                <a:uFillTx/>
                <a:latin typeface="Noto Sans JP" panose="020B0200000000000000" pitchFamily="50" charset="-128"/>
                <a:ea typeface="Noto Sans JP" panose="020B0200000000000000" pitchFamily="50" charset="-128"/>
              </a:rPr>
              <a:t>議決権行使とエンゲージメントポリシー</a:t>
            </a:r>
            <a:endParaRPr kumimoji="0" lang="en-US" sz="1200" i="0" u="none" strike="noStrike" kern="1200" cap="none" spc="0" normalizeH="0" baseline="0" noProof="0" dirty="0">
              <a:ln>
                <a:noFill/>
              </a:ln>
              <a:solidFill>
                <a:schemeClr val="bg1"/>
              </a:solidFill>
              <a:effectLst/>
              <a:uLnTx/>
              <a:uFillTx/>
              <a:latin typeface="Noto Sans JP" panose="020B0200000000000000" pitchFamily="50" charset="-128"/>
              <a:ea typeface="Noto Sans JP" panose="020B0200000000000000" pitchFamily="50" charset="-128"/>
            </a:endParaRPr>
          </a:p>
        </p:txBody>
      </p:sp>
      <p:grpSp>
        <p:nvGrpSpPr>
          <p:cNvPr id="82" name="Groupe 39">
            <a:extLst>
              <a:ext uri="{FF2B5EF4-FFF2-40B4-BE49-F238E27FC236}">
                <a16:creationId xmlns:a16="http://schemas.microsoft.com/office/drawing/2014/main" id="{30D0037B-FEB5-D96A-45D5-7F6625683A16}"/>
              </a:ext>
            </a:extLst>
          </p:cNvPr>
          <p:cNvGrpSpPr/>
          <p:nvPr/>
        </p:nvGrpSpPr>
        <p:grpSpPr>
          <a:xfrm>
            <a:off x="5952741" y="936111"/>
            <a:ext cx="578307" cy="578307"/>
            <a:chOff x="6015164" y="1221360"/>
            <a:chExt cx="578307" cy="578307"/>
          </a:xfrm>
        </p:grpSpPr>
        <p:sp>
          <p:nvSpPr>
            <p:cNvPr id="83" name="Ellipse 15">
              <a:extLst>
                <a:ext uri="{FF2B5EF4-FFF2-40B4-BE49-F238E27FC236}">
                  <a16:creationId xmlns:a16="http://schemas.microsoft.com/office/drawing/2014/main" id="{DEFF06C3-610B-5FAD-2AEB-F79881BA740E}"/>
                </a:ext>
              </a:extLst>
            </p:cNvPr>
            <p:cNvSpPr>
              <a:spLocks noChangeAspect="1"/>
            </p:cNvSpPr>
            <p:nvPr/>
          </p:nvSpPr>
          <p:spPr>
            <a:xfrm>
              <a:off x="6015164" y="1221360"/>
              <a:ext cx="578307" cy="578307"/>
            </a:xfrm>
            <a:prstGeom prst="ellipse">
              <a:avLst/>
            </a:prstGeom>
            <a:solidFill>
              <a:schemeClr val="bg1"/>
            </a:solidFill>
            <a:ln>
              <a:noFill/>
            </a:ln>
            <a:effectLst>
              <a:outerShdw blurRad="762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075" dirty="0">
                <a:solidFill>
                  <a:srgbClr val="00B6ED"/>
                </a:solidFill>
              </a:endParaRPr>
            </a:p>
          </p:txBody>
        </p:sp>
        <p:pic>
          <p:nvPicPr>
            <p:cNvPr id="84" name="Graphique 21">
              <a:extLst>
                <a:ext uri="{FF2B5EF4-FFF2-40B4-BE49-F238E27FC236}">
                  <a16:creationId xmlns:a16="http://schemas.microsoft.com/office/drawing/2014/main" id="{25BCD014-FAC8-3FBD-FA86-BAD53374C8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14759" y="1328689"/>
              <a:ext cx="379116" cy="394590"/>
            </a:xfrm>
            <a:prstGeom prst="rect">
              <a:avLst/>
            </a:prstGeom>
          </p:spPr>
        </p:pic>
      </p:grpSp>
      <p:grpSp>
        <p:nvGrpSpPr>
          <p:cNvPr id="85" name="Groupe 43">
            <a:extLst>
              <a:ext uri="{FF2B5EF4-FFF2-40B4-BE49-F238E27FC236}">
                <a16:creationId xmlns:a16="http://schemas.microsoft.com/office/drawing/2014/main" id="{822A9016-20AF-0140-0B3E-9AE8E5F18D2A}"/>
              </a:ext>
            </a:extLst>
          </p:cNvPr>
          <p:cNvGrpSpPr/>
          <p:nvPr/>
        </p:nvGrpSpPr>
        <p:grpSpPr>
          <a:xfrm>
            <a:off x="1868380" y="936111"/>
            <a:ext cx="578307" cy="578307"/>
            <a:chOff x="1868380" y="1238452"/>
            <a:chExt cx="578307" cy="578307"/>
          </a:xfrm>
        </p:grpSpPr>
        <p:sp>
          <p:nvSpPr>
            <p:cNvPr id="86" name="Ellipse 15">
              <a:extLst>
                <a:ext uri="{FF2B5EF4-FFF2-40B4-BE49-F238E27FC236}">
                  <a16:creationId xmlns:a16="http://schemas.microsoft.com/office/drawing/2014/main" id="{39A263F1-8FAB-ADFF-5B90-672828FF9DE8}"/>
                </a:ext>
              </a:extLst>
            </p:cNvPr>
            <p:cNvSpPr>
              <a:spLocks noChangeAspect="1"/>
            </p:cNvSpPr>
            <p:nvPr/>
          </p:nvSpPr>
          <p:spPr>
            <a:xfrm>
              <a:off x="1868380" y="1238452"/>
              <a:ext cx="578307" cy="578307"/>
            </a:xfrm>
            <a:prstGeom prst="ellipse">
              <a:avLst/>
            </a:prstGeom>
            <a:solidFill>
              <a:schemeClr val="bg1"/>
            </a:solidFill>
            <a:ln>
              <a:noFill/>
            </a:ln>
            <a:effectLst>
              <a:outerShdw blurRad="762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075" dirty="0">
                <a:solidFill>
                  <a:srgbClr val="00B6ED"/>
                </a:solidFill>
              </a:endParaRPr>
            </a:p>
          </p:txBody>
        </p:sp>
        <p:pic>
          <p:nvPicPr>
            <p:cNvPr id="87" name="Graphique 45">
              <a:extLst>
                <a:ext uri="{FF2B5EF4-FFF2-40B4-BE49-F238E27FC236}">
                  <a16:creationId xmlns:a16="http://schemas.microsoft.com/office/drawing/2014/main" id="{44F35E39-CF99-CB4D-B57A-9E72737F53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54473" y="1345781"/>
              <a:ext cx="406120" cy="333226"/>
            </a:xfrm>
            <a:prstGeom prst="rect">
              <a:avLst/>
            </a:prstGeom>
          </p:spPr>
        </p:pic>
      </p:grpSp>
      <p:sp>
        <p:nvSpPr>
          <p:cNvPr id="88" name="Espace réservé du texte 4">
            <a:extLst>
              <a:ext uri="{FF2B5EF4-FFF2-40B4-BE49-F238E27FC236}">
                <a16:creationId xmlns:a16="http://schemas.microsoft.com/office/drawing/2014/main" id="{E234CCF9-05E0-2CE6-CF89-A781153930FA}"/>
              </a:ext>
            </a:extLst>
          </p:cNvPr>
          <p:cNvSpPr>
            <a:spLocks noGrp="1"/>
          </p:cNvSpPr>
          <p:nvPr>
            <p:ph type="body" sz="quarter" idx="13"/>
          </p:nvPr>
        </p:nvSpPr>
        <p:spPr>
          <a:xfrm>
            <a:off x="727364" y="4242320"/>
            <a:ext cx="7876634" cy="430513"/>
          </a:xfrm>
        </p:spPr>
        <p:txBody>
          <a:bodyPr>
            <a:normAutofit/>
          </a:bodyPr>
          <a:lstStyle/>
          <a:p>
            <a:r>
              <a:rPr lang="en-GB" sz="900" spc="-30" dirty="0">
                <a:solidFill>
                  <a:schemeClr val="bg1">
                    <a:lumMod val="50000"/>
                  </a:schemeClr>
                </a:solidFill>
              </a:rPr>
              <a:t>1. Source: ETFGI report data as of 28/05/2025. 2. Source: Amundi, March 2025. Information given for indicative purposes only, may change without prior notice. </a:t>
            </a:r>
            <a:r>
              <a:rPr lang="en-US" sz="900" spc="-30" dirty="0">
                <a:solidFill>
                  <a:schemeClr val="bg1">
                    <a:lumMod val="50000"/>
                  </a:schemeClr>
                </a:solidFill>
              </a:rPr>
              <a:t>Information on Amundi’s responsible investing can be found on amundietf.com and amundi.com. </a:t>
            </a:r>
            <a:r>
              <a:rPr lang="en-GB" sz="900" spc="-30" dirty="0">
                <a:solidFill>
                  <a:schemeClr val="bg1">
                    <a:lumMod val="50000"/>
                  </a:schemeClr>
                </a:solidFill>
              </a:rPr>
              <a:t> </a:t>
            </a:r>
          </a:p>
        </p:txBody>
      </p:sp>
    </p:spTree>
    <p:extLst>
      <p:ext uri="{BB962C8B-B14F-4D97-AF65-F5344CB8AC3E}">
        <p14:creationId xmlns:p14="http://schemas.microsoft.com/office/powerpoint/2010/main" val="3928848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52EE8-46B0-EEDC-F966-838749254C36}"/>
            </a:ext>
          </a:extLst>
        </p:cNvPr>
        <p:cNvGrpSpPr/>
        <p:nvPr/>
      </p:nvGrpSpPr>
      <p:grpSpPr>
        <a:xfrm>
          <a:off x="0" y="0"/>
          <a:ext cx="0" cy="0"/>
          <a:chOff x="0" y="0"/>
          <a:chExt cx="0" cy="0"/>
        </a:xfrm>
      </p:grpSpPr>
      <p:sp>
        <p:nvSpPr>
          <p:cNvPr id="44" name="Rectangle 10">
            <a:extLst>
              <a:ext uri="{FF2B5EF4-FFF2-40B4-BE49-F238E27FC236}">
                <a16:creationId xmlns:a16="http://schemas.microsoft.com/office/drawing/2014/main" id="{D3D8BDA0-3597-DB6C-B13D-86CB2F96C3E1}"/>
              </a:ext>
            </a:extLst>
          </p:cNvPr>
          <p:cNvSpPr/>
          <p:nvPr/>
        </p:nvSpPr>
        <p:spPr>
          <a:xfrm>
            <a:off x="0" y="2414378"/>
            <a:ext cx="9144000" cy="1687187"/>
          </a:xfrm>
          <a:prstGeom prst="rect">
            <a:avLst/>
          </a:prstGeom>
          <a:solidFill>
            <a:schemeClr val="bg1">
              <a:lumMod val="95000"/>
              <a:alpha val="75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re 1">
            <a:extLst>
              <a:ext uri="{FF2B5EF4-FFF2-40B4-BE49-F238E27FC236}">
                <a16:creationId xmlns:a16="http://schemas.microsoft.com/office/drawing/2014/main" id="{B73483D7-80D1-6382-2795-2B82449C5E55}"/>
              </a:ext>
            </a:extLst>
          </p:cNvPr>
          <p:cNvSpPr>
            <a:spLocks noGrp="1"/>
          </p:cNvSpPr>
          <p:nvPr>
            <p:ph type="title"/>
          </p:nvPr>
        </p:nvSpPr>
        <p:spPr/>
        <p:txBody>
          <a:bodyPr>
            <a:normAutofit/>
          </a:bodyPr>
          <a:lstStyle/>
          <a:p>
            <a:r>
              <a:rPr lang="ja-JP" altLang="en-US" dirty="0"/>
              <a:t>シンセティック</a:t>
            </a:r>
            <a:r>
              <a:rPr lang="en-US" altLang="ja-JP" dirty="0"/>
              <a:t>ETF</a:t>
            </a:r>
            <a:r>
              <a:rPr lang="ja-JP" altLang="en-US" dirty="0"/>
              <a:t>の特徴</a:t>
            </a:r>
            <a:r>
              <a:rPr lang="en-GB" altLang="ja-JP" dirty="0"/>
              <a:t> – Market practice</a:t>
            </a:r>
            <a:endParaRPr lang="en-GB" noProof="0" dirty="0"/>
          </a:p>
        </p:txBody>
      </p:sp>
      <p:sp>
        <p:nvSpPr>
          <p:cNvPr id="5" name="Espace réservé du numéro de diapositive 4">
            <a:extLst>
              <a:ext uri="{FF2B5EF4-FFF2-40B4-BE49-F238E27FC236}">
                <a16:creationId xmlns:a16="http://schemas.microsoft.com/office/drawing/2014/main" id="{8090A338-1905-1ED2-64E8-63093B6B2B55}"/>
              </a:ext>
            </a:extLst>
          </p:cNvPr>
          <p:cNvSpPr>
            <a:spLocks noGrp="1"/>
          </p:cNvSpPr>
          <p:nvPr>
            <p:ph type="sldNum" sz="quarter" idx="12"/>
          </p:nvPr>
        </p:nvSpPr>
        <p:spPr/>
        <p:txBody>
          <a:bodyPr/>
          <a:lstStyle/>
          <a:p>
            <a:fld id="{2B1C6FFC-D040-034F-8B69-20295064E64D}" type="slidenum">
              <a:rPr lang="fr-FR" smtClean="0"/>
              <a:t>7</a:t>
            </a:fld>
            <a:endParaRPr lang="fr-FR" dirty="0"/>
          </a:p>
        </p:txBody>
      </p:sp>
      <p:sp>
        <p:nvSpPr>
          <p:cNvPr id="3" name="TextBox 45">
            <a:extLst>
              <a:ext uri="{FF2B5EF4-FFF2-40B4-BE49-F238E27FC236}">
                <a16:creationId xmlns:a16="http://schemas.microsoft.com/office/drawing/2014/main" id="{DEA1BC96-D304-56E6-C09C-9CF8CBB8B3C4}"/>
              </a:ext>
            </a:extLst>
          </p:cNvPr>
          <p:cNvSpPr txBox="1"/>
          <p:nvPr/>
        </p:nvSpPr>
        <p:spPr>
          <a:xfrm>
            <a:off x="7053521" y="879852"/>
            <a:ext cx="1158496" cy="523220"/>
          </a:xfrm>
          <a:prstGeom prst="rect">
            <a:avLst/>
          </a:prstGeom>
          <a:noFill/>
        </p:spPr>
        <p:txBody>
          <a:bodyPr wrap="square" rtlCol="0">
            <a:spAutoFit/>
          </a:bodyPr>
          <a:lstStyle/>
          <a:p>
            <a:pPr algn="ctr" defTabSz="914400">
              <a:defRPr/>
            </a:pPr>
            <a:r>
              <a:rPr lang="ja-JP" altLang="en-US" sz="1400" b="1" dirty="0">
                <a:solidFill>
                  <a:schemeClr val="tx2"/>
                </a:solidFill>
                <a:latin typeface="Arial" panose="020B0604020202020204"/>
              </a:rPr>
              <a:t>最終的な</a:t>
            </a:r>
            <a:r>
              <a:rPr lang="en-US" altLang="ja-JP" sz="1400" b="1" dirty="0">
                <a:solidFill>
                  <a:schemeClr val="tx2"/>
                </a:solidFill>
                <a:latin typeface="Arial" panose="020B0604020202020204"/>
              </a:rPr>
              <a:t>WHT</a:t>
            </a:r>
            <a:endParaRPr lang="en-US" sz="1400" b="1" dirty="0">
              <a:solidFill>
                <a:schemeClr val="tx2"/>
              </a:solidFill>
              <a:latin typeface="Arial" panose="020B0604020202020204"/>
            </a:endParaRPr>
          </a:p>
        </p:txBody>
      </p:sp>
      <p:sp>
        <p:nvSpPr>
          <p:cNvPr id="6" name="TextBox 46">
            <a:extLst>
              <a:ext uri="{FF2B5EF4-FFF2-40B4-BE49-F238E27FC236}">
                <a16:creationId xmlns:a16="http://schemas.microsoft.com/office/drawing/2014/main" id="{57C340D6-960F-801E-BE47-1DFD05ACA66C}"/>
              </a:ext>
            </a:extLst>
          </p:cNvPr>
          <p:cNvSpPr txBox="1"/>
          <p:nvPr/>
        </p:nvSpPr>
        <p:spPr>
          <a:xfrm>
            <a:off x="5539740" y="879852"/>
            <a:ext cx="1244569" cy="292388"/>
          </a:xfrm>
          <a:prstGeom prst="rect">
            <a:avLst/>
          </a:prstGeom>
          <a:noFill/>
        </p:spPr>
        <p:txBody>
          <a:bodyPr wrap="square" rtlCol="0">
            <a:spAutoFit/>
          </a:bodyPr>
          <a:lstStyle/>
          <a:p>
            <a:pPr algn="ctr" defTabSz="914400">
              <a:defRPr/>
            </a:pPr>
            <a:r>
              <a:rPr lang="ja-JP" altLang="en-US" sz="1300" b="1" dirty="0">
                <a:solidFill>
                  <a:schemeClr val="tx2"/>
                </a:solidFill>
                <a:latin typeface="Noto Sans JP" panose="020B0200000000000000" pitchFamily="50" charset="-128"/>
                <a:ea typeface="Noto Sans JP" panose="020B0200000000000000" pitchFamily="50" charset="-128"/>
              </a:rPr>
              <a:t>投資家レベル</a:t>
            </a:r>
            <a:endParaRPr lang="en-US" sz="1300" b="1" dirty="0">
              <a:solidFill>
                <a:schemeClr val="tx2"/>
              </a:solidFill>
              <a:latin typeface="Noto Sans JP" panose="020B0200000000000000" pitchFamily="50" charset="-128"/>
              <a:ea typeface="Noto Sans JP" panose="020B0200000000000000" pitchFamily="50" charset="-128"/>
            </a:endParaRPr>
          </a:p>
        </p:txBody>
      </p:sp>
      <p:sp>
        <p:nvSpPr>
          <p:cNvPr id="7" name="TextBox 85">
            <a:extLst>
              <a:ext uri="{FF2B5EF4-FFF2-40B4-BE49-F238E27FC236}">
                <a16:creationId xmlns:a16="http://schemas.microsoft.com/office/drawing/2014/main" id="{B21DC99D-91E8-C7BB-169D-5674A474B8FB}"/>
              </a:ext>
            </a:extLst>
          </p:cNvPr>
          <p:cNvSpPr txBox="1"/>
          <p:nvPr/>
        </p:nvSpPr>
        <p:spPr>
          <a:xfrm>
            <a:off x="3227440" y="879852"/>
            <a:ext cx="1416569" cy="307777"/>
          </a:xfrm>
          <a:prstGeom prst="rect">
            <a:avLst/>
          </a:prstGeom>
          <a:noFill/>
        </p:spPr>
        <p:txBody>
          <a:bodyPr wrap="square" rtlCol="0">
            <a:spAutoFit/>
          </a:bodyPr>
          <a:lstStyle/>
          <a:p>
            <a:pPr algn="ctr" defTabSz="914400">
              <a:defRPr/>
            </a:pPr>
            <a:r>
              <a:rPr lang="en-US" sz="1400" b="1" dirty="0">
                <a:solidFill>
                  <a:schemeClr val="tx2"/>
                </a:solidFill>
                <a:latin typeface="Noto Sans JP" panose="020B0200000000000000" pitchFamily="50" charset="-128"/>
                <a:ea typeface="Noto Sans JP" panose="020B0200000000000000" pitchFamily="50" charset="-128"/>
              </a:rPr>
              <a:t>ETF</a:t>
            </a:r>
            <a:r>
              <a:rPr lang="ja-JP" altLang="en-US" sz="1400" b="1" dirty="0">
                <a:solidFill>
                  <a:schemeClr val="tx2"/>
                </a:solidFill>
                <a:latin typeface="Noto Sans JP" panose="020B0200000000000000" pitchFamily="50" charset="-128"/>
                <a:ea typeface="Noto Sans JP" panose="020B0200000000000000" pitchFamily="50" charset="-128"/>
              </a:rPr>
              <a:t>レベル</a:t>
            </a:r>
            <a:endParaRPr lang="en-US" sz="1400" b="1" dirty="0">
              <a:solidFill>
                <a:schemeClr val="tx2"/>
              </a:solidFill>
              <a:latin typeface="Noto Sans JP" panose="020B0200000000000000" pitchFamily="50" charset="-128"/>
              <a:ea typeface="Noto Sans JP" panose="020B0200000000000000" pitchFamily="50" charset="-128"/>
            </a:endParaRPr>
          </a:p>
        </p:txBody>
      </p:sp>
      <p:sp>
        <p:nvSpPr>
          <p:cNvPr id="8" name="Rectangle 86">
            <a:extLst>
              <a:ext uri="{FF2B5EF4-FFF2-40B4-BE49-F238E27FC236}">
                <a16:creationId xmlns:a16="http://schemas.microsoft.com/office/drawing/2014/main" id="{FEE8E23C-0022-5F57-D5FD-9A02E1F041BC}"/>
              </a:ext>
            </a:extLst>
          </p:cNvPr>
          <p:cNvSpPr/>
          <p:nvPr/>
        </p:nvSpPr>
        <p:spPr>
          <a:xfrm>
            <a:off x="713331" y="1750346"/>
            <a:ext cx="1310377" cy="560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ja-JP" altLang="en-US" sz="1400" b="1" dirty="0">
                <a:solidFill>
                  <a:srgbClr val="FFFFFF"/>
                </a:solidFill>
                <a:latin typeface="Arial" panose="020B0604020202020204"/>
              </a:rPr>
              <a:t>米国籍</a:t>
            </a:r>
            <a:r>
              <a:rPr lang="en-US" sz="1400" b="1" dirty="0">
                <a:solidFill>
                  <a:srgbClr val="FFFFFF"/>
                </a:solidFill>
                <a:latin typeface="Arial" panose="020B0604020202020204"/>
              </a:rPr>
              <a:t>ETF</a:t>
            </a:r>
          </a:p>
        </p:txBody>
      </p:sp>
      <p:sp>
        <p:nvSpPr>
          <p:cNvPr id="12" name="Rectangle 89">
            <a:extLst>
              <a:ext uri="{FF2B5EF4-FFF2-40B4-BE49-F238E27FC236}">
                <a16:creationId xmlns:a16="http://schemas.microsoft.com/office/drawing/2014/main" id="{23F86681-6975-1479-C1C9-83C122ED2FAD}"/>
              </a:ext>
            </a:extLst>
          </p:cNvPr>
          <p:cNvSpPr/>
          <p:nvPr/>
        </p:nvSpPr>
        <p:spPr>
          <a:xfrm>
            <a:off x="2136235" y="1620088"/>
            <a:ext cx="1045361" cy="802692"/>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300" b="1" dirty="0">
              <a:solidFill>
                <a:srgbClr val="002060"/>
              </a:solidFill>
              <a:latin typeface="Arial" panose="020B0604020202020204"/>
            </a:endParaRPr>
          </a:p>
          <a:p>
            <a:pPr algn="ctr" defTabSz="914400">
              <a:defRPr/>
            </a:pPr>
            <a:endParaRPr lang="en-US" sz="1300" b="1" dirty="0">
              <a:solidFill>
                <a:srgbClr val="002060"/>
              </a:solidFill>
              <a:latin typeface="Arial" panose="020B0604020202020204"/>
            </a:endParaRPr>
          </a:p>
          <a:p>
            <a:pPr algn="ctr" defTabSz="914400">
              <a:defRPr/>
            </a:pPr>
            <a:r>
              <a:rPr lang="en-US" sz="1300" b="1" dirty="0">
                <a:solidFill>
                  <a:srgbClr val="002060"/>
                </a:solidFill>
                <a:latin typeface="Arial" panose="020B0604020202020204"/>
              </a:rPr>
              <a:t>US Equities</a:t>
            </a:r>
          </a:p>
          <a:p>
            <a:pPr algn="ctr" defTabSz="914400">
              <a:defRPr/>
            </a:pPr>
            <a:endParaRPr lang="en-US" sz="1300" b="1" dirty="0">
              <a:solidFill>
                <a:srgbClr val="002060"/>
              </a:solidFill>
              <a:latin typeface="Arial" panose="020B0604020202020204"/>
            </a:endParaRPr>
          </a:p>
          <a:p>
            <a:pPr algn="ctr" defTabSz="914400">
              <a:defRPr/>
            </a:pPr>
            <a:endParaRPr lang="en-US" sz="1300" b="1" dirty="0">
              <a:solidFill>
                <a:srgbClr val="002060"/>
              </a:solidFill>
              <a:latin typeface="Arial" panose="020B0604020202020204"/>
            </a:endParaRPr>
          </a:p>
        </p:txBody>
      </p:sp>
      <p:sp>
        <p:nvSpPr>
          <p:cNvPr id="28" name="Rectangle 91">
            <a:extLst>
              <a:ext uri="{FF2B5EF4-FFF2-40B4-BE49-F238E27FC236}">
                <a16:creationId xmlns:a16="http://schemas.microsoft.com/office/drawing/2014/main" id="{A1145040-4FA5-ADA4-6EF6-F325AA2B88C1}"/>
              </a:ext>
            </a:extLst>
          </p:cNvPr>
          <p:cNvSpPr/>
          <p:nvPr/>
        </p:nvSpPr>
        <p:spPr>
          <a:xfrm>
            <a:off x="4621961" y="1810441"/>
            <a:ext cx="1003852" cy="4814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1400" b="1" dirty="0">
                <a:solidFill>
                  <a:srgbClr val="FFFFFF"/>
                </a:solidFill>
                <a:latin typeface="Arial" panose="020B0604020202020204"/>
              </a:rPr>
              <a:t>ETF</a:t>
            </a:r>
          </a:p>
        </p:txBody>
      </p:sp>
      <p:sp>
        <p:nvSpPr>
          <p:cNvPr id="29" name="TextBox 93">
            <a:extLst>
              <a:ext uri="{FF2B5EF4-FFF2-40B4-BE49-F238E27FC236}">
                <a16:creationId xmlns:a16="http://schemas.microsoft.com/office/drawing/2014/main" id="{1B8E6371-B81A-7F0B-21FD-FFBF21C58736}"/>
              </a:ext>
            </a:extLst>
          </p:cNvPr>
          <p:cNvSpPr txBox="1"/>
          <p:nvPr/>
        </p:nvSpPr>
        <p:spPr>
          <a:xfrm>
            <a:off x="5678288" y="1643943"/>
            <a:ext cx="1053549" cy="276999"/>
          </a:xfrm>
          <a:prstGeom prst="rect">
            <a:avLst/>
          </a:prstGeom>
          <a:noFill/>
        </p:spPr>
        <p:txBody>
          <a:bodyPr wrap="square" rtlCol="0">
            <a:spAutoFit/>
          </a:bodyPr>
          <a:lstStyle/>
          <a:p>
            <a:pPr algn="ctr" defTabSz="914400">
              <a:defRPr/>
            </a:pPr>
            <a:r>
              <a:rPr lang="en-US" sz="1200" b="1" dirty="0">
                <a:latin typeface="Arial" panose="020B0604020202020204"/>
              </a:rPr>
              <a:t>10% WHT</a:t>
            </a:r>
          </a:p>
        </p:txBody>
      </p:sp>
      <p:sp>
        <p:nvSpPr>
          <p:cNvPr id="30" name="Rectangle 95">
            <a:extLst>
              <a:ext uri="{FF2B5EF4-FFF2-40B4-BE49-F238E27FC236}">
                <a16:creationId xmlns:a16="http://schemas.microsoft.com/office/drawing/2014/main" id="{C7AA9B2B-95AD-33BA-B829-DABF89A3E2E1}"/>
              </a:ext>
            </a:extLst>
          </p:cNvPr>
          <p:cNvSpPr/>
          <p:nvPr/>
        </p:nvSpPr>
        <p:spPr>
          <a:xfrm>
            <a:off x="6825474" y="1810441"/>
            <a:ext cx="1600200" cy="481458"/>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1300" b="1" dirty="0">
                <a:solidFill>
                  <a:srgbClr val="FFFFFF"/>
                </a:solidFill>
                <a:latin typeface="Arial" panose="020B0604020202020204"/>
              </a:rPr>
              <a:t>10%</a:t>
            </a:r>
          </a:p>
        </p:txBody>
      </p:sp>
      <p:sp>
        <p:nvSpPr>
          <p:cNvPr id="31" name="Right Arrow 98">
            <a:extLst>
              <a:ext uri="{FF2B5EF4-FFF2-40B4-BE49-F238E27FC236}">
                <a16:creationId xmlns:a16="http://schemas.microsoft.com/office/drawing/2014/main" id="{9B637195-3B7D-0936-7F31-882A3473B2D9}"/>
              </a:ext>
            </a:extLst>
          </p:cNvPr>
          <p:cNvSpPr/>
          <p:nvPr/>
        </p:nvSpPr>
        <p:spPr>
          <a:xfrm>
            <a:off x="5730812" y="1957736"/>
            <a:ext cx="1005840" cy="19611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latin typeface="Arial" panose="020B0604020202020204"/>
            </a:endParaRPr>
          </a:p>
        </p:txBody>
      </p:sp>
      <p:sp>
        <p:nvSpPr>
          <p:cNvPr id="32" name="Right Arrow 100">
            <a:extLst>
              <a:ext uri="{FF2B5EF4-FFF2-40B4-BE49-F238E27FC236}">
                <a16:creationId xmlns:a16="http://schemas.microsoft.com/office/drawing/2014/main" id="{0FA7C81E-83BE-5486-EA88-4AC744A71C41}"/>
              </a:ext>
            </a:extLst>
          </p:cNvPr>
          <p:cNvSpPr/>
          <p:nvPr/>
        </p:nvSpPr>
        <p:spPr>
          <a:xfrm>
            <a:off x="3352802" y="1954475"/>
            <a:ext cx="1215021" cy="19611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latin typeface="Arial" panose="020B0604020202020204"/>
            </a:endParaRPr>
          </a:p>
        </p:txBody>
      </p:sp>
      <p:sp>
        <p:nvSpPr>
          <p:cNvPr id="33" name="Rectangle 102">
            <a:extLst>
              <a:ext uri="{FF2B5EF4-FFF2-40B4-BE49-F238E27FC236}">
                <a16:creationId xmlns:a16="http://schemas.microsoft.com/office/drawing/2014/main" id="{07AD02CC-C8E8-33AB-AAC7-8393D2F8CD81}"/>
              </a:ext>
            </a:extLst>
          </p:cNvPr>
          <p:cNvSpPr/>
          <p:nvPr/>
        </p:nvSpPr>
        <p:spPr>
          <a:xfrm>
            <a:off x="720525" y="2862008"/>
            <a:ext cx="1303182" cy="560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1400" b="1" dirty="0">
                <a:solidFill>
                  <a:srgbClr val="FFFFFF"/>
                </a:solidFill>
                <a:latin typeface="Arial" panose="020B0604020202020204"/>
              </a:rPr>
              <a:t>UCITS ETF</a:t>
            </a:r>
          </a:p>
        </p:txBody>
      </p:sp>
      <p:sp>
        <p:nvSpPr>
          <p:cNvPr id="34" name="TextBox 105">
            <a:extLst>
              <a:ext uri="{FF2B5EF4-FFF2-40B4-BE49-F238E27FC236}">
                <a16:creationId xmlns:a16="http://schemas.microsoft.com/office/drawing/2014/main" id="{D7E087E9-BCAE-9A7B-F4E5-3A4BA3DD1B64}"/>
              </a:ext>
            </a:extLst>
          </p:cNvPr>
          <p:cNvSpPr txBox="1"/>
          <p:nvPr/>
        </p:nvSpPr>
        <p:spPr>
          <a:xfrm>
            <a:off x="5682064" y="2731494"/>
            <a:ext cx="1053549" cy="276999"/>
          </a:xfrm>
          <a:prstGeom prst="rect">
            <a:avLst/>
          </a:prstGeom>
          <a:noFill/>
        </p:spPr>
        <p:txBody>
          <a:bodyPr wrap="square" rtlCol="0">
            <a:spAutoFit/>
          </a:bodyPr>
          <a:lstStyle/>
          <a:p>
            <a:pPr algn="ctr" defTabSz="914400">
              <a:defRPr/>
            </a:pPr>
            <a:r>
              <a:rPr lang="en-US" sz="1200" b="1" dirty="0">
                <a:solidFill>
                  <a:schemeClr val="accent3">
                    <a:lumMod val="75000"/>
                  </a:schemeClr>
                </a:solidFill>
                <a:latin typeface="Arial" panose="020B0604020202020204"/>
              </a:rPr>
              <a:t>0% WHT</a:t>
            </a:r>
          </a:p>
        </p:txBody>
      </p:sp>
      <p:sp>
        <p:nvSpPr>
          <p:cNvPr id="35" name="Rectangle 106">
            <a:extLst>
              <a:ext uri="{FF2B5EF4-FFF2-40B4-BE49-F238E27FC236}">
                <a16:creationId xmlns:a16="http://schemas.microsoft.com/office/drawing/2014/main" id="{C19B028E-E731-DD54-30F0-D820241F60BA}"/>
              </a:ext>
            </a:extLst>
          </p:cNvPr>
          <p:cNvSpPr/>
          <p:nvPr/>
        </p:nvSpPr>
        <p:spPr>
          <a:xfrm>
            <a:off x="6832671" y="2894875"/>
            <a:ext cx="1590807" cy="481458"/>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1300" b="1" dirty="0">
                <a:solidFill>
                  <a:srgbClr val="FFFFFF"/>
                </a:solidFill>
                <a:latin typeface="Arial" panose="020B0604020202020204"/>
              </a:rPr>
              <a:t>0% / 15% / 30%</a:t>
            </a:r>
          </a:p>
        </p:txBody>
      </p:sp>
      <p:sp>
        <p:nvSpPr>
          <p:cNvPr id="36" name="Right Arrow 107">
            <a:extLst>
              <a:ext uri="{FF2B5EF4-FFF2-40B4-BE49-F238E27FC236}">
                <a16:creationId xmlns:a16="http://schemas.microsoft.com/office/drawing/2014/main" id="{6278C7DF-9FBB-62E2-D415-FD14F4DA9101}"/>
              </a:ext>
            </a:extLst>
          </p:cNvPr>
          <p:cNvSpPr/>
          <p:nvPr/>
        </p:nvSpPr>
        <p:spPr>
          <a:xfrm>
            <a:off x="3341603" y="3052269"/>
            <a:ext cx="1215021" cy="19611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latin typeface="Arial" panose="020B0604020202020204"/>
            </a:endParaRPr>
          </a:p>
        </p:txBody>
      </p:sp>
      <p:sp>
        <p:nvSpPr>
          <p:cNvPr id="37" name="Right Arrow 108">
            <a:extLst>
              <a:ext uri="{FF2B5EF4-FFF2-40B4-BE49-F238E27FC236}">
                <a16:creationId xmlns:a16="http://schemas.microsoft.com/office/drawing/2014/main" id="{90A013C7-0CF0-FE40-A359-C5AC65C9C12A}"/>
              </a:ext>
            </a:extLst>
          </p:cNvPr>
          <p:cNvSpPr/>
          <p:nvPr/>
        </p:nvSpPr>
        <p:spPr>
          <a:xfrm>
            <a:off x="5729771" y="3055533"/>
            <a:ext cx="1005840" cy="210735"/>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latin typeface="Arial" panose="020B0604020202020204"/>
            </a:endParaRPr>
          </a:p>
        </p:txBody>
      </p:sp>
      <p:sp>
        <p:nvSpPr>
          <p:cNvPr id="38" name="Rectangle 109">
            <a:extLst>
              <a:ext uri="{FF2B5EF4-FFF2-40B4-BE49-F238E27FC236}">
                <a16:creationId xmlns:a16="http://schemas.microsoft.com/office/drawing/2014/main" id="{44DF9086-A8C0-A9B1-7EA8-56D36A870600}"/>
              </a:ext>
            </a:extLst>
          </p:cNvPr>
          <p:cNvSpPr/>
          <p:nvPr/>
        </p:nvSpPr>
        <p:spPr>
          <a:xfrm>
            <a:off x="549600" y="2525635"/>
            <a:ext cx="8054398" cy="1508153"/>
          </a:xfrm>
          <a:prstGeom prst="rect">
            <a:avLst/>
          </a:prstGeom>
          <a:noFill/>
          <a:ln w="25400">
            <a:solidFill>
              <a:schemeClr val="accent4"/>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fr-FR">
              <a:solidFill>
                <a:srgbClr val="FFFFFF"/>
              </a:solidFill>
              <a:latin typeface="Arial" panose="020B0604020202020204"/>
            </a:endParaRPr>
          </a:p>
        </p:txBody>
      </p:sp>
      <p:cxnSp>
        <p:nvCxnSpPr>
          <p:cNvPr id="40" name="Straight Connector 33">
            <a:extLst>
              <a:ext uri="{FF2B5EF4-FFF2-40B4-BE49-F238E27FC236}">
                <a16:creationId xmlns:a16="http://schemas.microsoft.com/office/drawing/2014/main" id="{4A5CE620-0667-CA72-D6C9-B447EA6E9184}"/>
              </a:ext>
            </a:extLst>
          </p:cNvPr>
          <p:cNvCxnSpPr>
            <a:cxnSpLocks/>
          </p:cNvCxnSpPr>
          <p:nvPr/>
        </p:nvCxnSpPr>
        <p:spPr>
          <a:xfrm>
            <a:off x="643812" y="1441650"/>
            <a:ext cx="7960186" cy="20287"/>
          </a:xfrm>
          <a:prstGeom prst="line">
            <a:avLst/>
          </a:prstGeom>
          <a:ln>
            <a:solidFill>
              <a:schemeClr val="tx2"/>
            </a:solidFill>
          </a:ln>
        </p:spPr>
        <p:style>
          <a:lnRef idx="3">
            <a:schemeClr val="dk1"/>
          </a:lnRef>
          <a:fillRef idx="0">
            <a:schemeClr val="dk1"/>
          </a:fillRef>
          <a:effectRef idx="2">
            <a:schemeClr val="dk1"/>
          </a:effectRef>
          <a:fontRef idx="minor">
            <a:schemeClr val="tx1"/>
          </a:fontRef>
        </p:style>
      </p:cxnSp>
      <p:sp>
        <p:nvSpPr>
          <p:cNvPr id="41" name="Rectangle 34">
            <a:extLst>
              <a:ext uri="{FF2B5EF4-FFF2-40B4-BE49-F238E27FC236}">
                <a16:creationId xmlns:a16="http://schemas.microsoft.com/office/drawing/2014/main" id="{056E2A56-8556-A6CE-5E74-23A327C27E32}"/>
              </a:ext>
            </a:extLst>
          </p:cNvPr>
          <p:cNvSpPr/>
          <p:nvPr/>
        </p:nvSpPr>
        <p:spPr>
          <a:xfrm>
            <a:off x="4625696" y="2894875"/>
            <a:ext cx="1003852" cy="4814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1400" b="1" dirty="0">
                <a:solidFill>
                  <a:srgbClr val="FFFFFF"/>
                </a:solidFill>
                <a:latin typeface="Arial" panose="020B0604020202020204"/>
              </a:rPr>
              <a:t>ETF</a:t>
            </a:r>
          </a:p>
        </p:txBody>
      </p:sp>
      <p:sp>
        <p:nvSpPr>
          <p:cNvPr id="43" name="Rectangle 5">
            <a:extLst>
              <a:ext uri="{FF2B5EF4-FFF2-40B4-BE49-F238E27FC236}">
                <a16:creationId xmlns:a16="http://schemas.microsoft.com/office/drawing/2014/main" id="{B7E46419-36B1-E6A6-C0BA-EFBA33B92D11}"/>
              </a:ext>
            </a:extLst>
          </p:cNvPr>
          <p:cNvSpPr/>
          <p:nvPr/>
        </p:nvSpPr>
        <p:spPr>
          <a:xfrm>
            <a:off x="2129565" y="2768506"/>
            <a:ext cx="1045361" cy="802692"/>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300" b="1" dirty="0">
              <a:solidFill>
                <a:srgbClr val="002060"/>
              </a:solidFill>
              <a:latin typeface="Arial" panose="020B0604020202020204"/>
            </a:endParaRPr>
          </a:p>
          <a:p>
            <a:pPr algn="ctr" defTabSz="914400">
              <a:defRPr/>
            </a:pPr>
            <a:endParaRPr lang="en-US" sz="1300" b="1" dirty="0">
              <a:solidFill>
                <a:srgbClr val="002060"/>
              </a:solidFill>
              <a:latin typeface="Arial" panose="020B0604020202020204"/>
            </a:endParaRPr>
          </a:p>
          <a:p>
            <a:pPr algn="ctr" defTabSz="914400">
              <a:defRPr/>
            </a:pPr>
            <a:r>
              <a:rPr lang="en-US" sz="1300" b="1" dirty="0">
                <a:solidFill>
                  <a:srgbClr val="002060"/>
                </a:solidFill>
                <a:latin typeface="Arial" panose="020B0604020202020204"/>
              </a:rPr>
              <a:t>US Equities</a:t>
            </a:r>
          </a:p>
          <a:p>
            <a:pPr algn="ctr" defTabSz="914400">
              <a:defRPr/>
            </a:pPr>
            <a:endParaRPr lang="en-US" sz="1300" b="1" dirty="0">
              <a:solidFill>
                <a:srgbClr val="002060"/>
              </a:solidFill>
              <a:latin typeface="Arial" panose="020B0604020202020204"/>
            </a:endParaRPr>
          </a:p>
          <a:p>
            <a:pPr algn="ctr" defTabSz="914400">
              <a:defRPr/>
            </a:pPr>
            <a:endParaRPr lang="en-US" sz="1300" b="1" dirty="0">
              <a:solidFill>
                <a:srgbClr val="002060"/>
              </a:solidFill>
              <a:latin typeface="Arial" panose="020B0604020202020204"/>
            </a:endParaRPr>
          </a:p>
        </p:txBody>
      </p:sp>
      <p:sp>
        <p:nvSpPr>
          <p:cNvPr id="45" name="Text Placeholder 4">
            <a:extLst>
              <a:ext uri="{FF2B5EF4-FFF2-40B4-BE49-F238E27FC236}">
                <a16:creationId xmlns:a16="http://schemas.microsoft.com/office/drawing/2014/main" id="{9BA83500-7B16-90EE-53BC-EF49129E6131}"/>
              </a:ext>
            </a:extLst>
          </p:cNvPr>
          <p:cNvSpPr>
            <a:spLocks noGrp="1"/>
          </p:cNvSpPr>
          <p:nvPr>
            <p:ph type="body" sz="quarter" idx="13"/>
          </p:nvPr>
        </p:nvSpPr>
        <p:spPr>
          <a:xfrm>
            <a:off x="549600" y="4123741"/>
            <a:ext cx="8499149" cy="612000"/>
          </a:xfrm>
        </p:spPr>
        <p:txBody>
          <a:bodyPr>
            <a:normAutofit/>
          </a:bodyPr>
          <a:lstStyle/>
          <a:p>
            <a:r>
              <a:rPr lang="en-GB" sz="900" dirty="0">
                <a:solidFill>
                  <a:schemeClr val="bg1">
                    <a:lumMod val="50000"/>
                  </a:schemeClr>
                </a:solidFill>
              </a:rPr>
              <a:t>* </a:t>
            </a:r>
            <a:r>
              <a:rPr lang="en-GB" sz="900" dirty="0">
                <a:solidFill>
                  <a:schemeClr val="bg1">
                    <a:lumMod val="50000"/>
                  </a:schemeClr>
                </a:solidFill>
                <a:ea typeface="SimHei" panose="02010609060101010101" pitchFamily="49" charset="-122"/>
              </a:rPr>
              <a:t>In a synthetic structure, the swap counterparty receives close to 100% of US dividends because the ETF tracks a so-called ‘Qualified index’ (such as S&amp;P 500) respective to the US ‘871m’ regulation.</a:t>
            </a:r>
            <a:r>
              <a:rPr lang="en-GB" sz="900" dirty="0">
                <a:solidFill>
                  <a:schemeClr val="bg1">
                    <a:lumMod val="50000"/>
                  </a:schemeClr>
                </a:solidFill>
              </a:rPr>
              <a:t> Section 871m is a US anti-avoidance tax law aimed at preventing the circumventing of withholding tax on US source dividends, by imposing a US withholding tax on “dividend equivalent payments” made from certain qualifying financial instruments. However, financial instruments referencing “qualifying indexes” (rather than specific US equities) are out of scope of the 871m regulations. </a:t>
            </a:r>
          </a:p>
        </p:txBody>
      </p:sp>
      <p:sp>
        <p:nvSpPr>
          <p:cNvPr id="9" name="TextBox 35">
            <a:extLst>
              <a:ext uri="{FF2B5EF4-FFF2-40B4-BE49-F238E27FC236}">
                <a16:creationId xmlns:a16="http://schemas.microsoft.com/office/drawing/2014/main" id="{3034F66A-C496-CFA6-F601-F0C750E3693C}"/>
              </a:ext>
            </a:extLst>
          </p:cNvPr>
          <p:cNvSpPr txBox="1"/>
          <p:nvPr/>
        </p:nvSpPr>
        <p:spPr>
          <a:xfrm>
            <a:off x="3028860" y="3261715"/>
            <a:ext cx="1793966" cy="646331"/>
          </a:xfrm>
          <a:prstGeom prst="rect">
            <a:avLst/>
          </a:prstGeom>
          <a:noFill/>
        </p:spPr>
        <p:txBody>
          <a:bodyPr wrap="square" rtlCol="0">
            <a:spAutoFit/>
          </a:bodyPr>
          <a:lstStyle/>
          <a:p>
            <a:pPr algn="ctr" defTabSz="914400">
              <a:defRPr/>
            </a:pPr>
            <a:r>
              <a:rPr lang="en-US" altLang="ja-JP" sz="1200" b="1" dirty="0">
                <a:latin typeface="Noto Sans JP" panose="020B0200000000000000" pitchFamily="50" charset="-128"/>
                <a:ea typeface="Noto Sans JP" panose="020B0200000000000000" pitchFamily="50" charset="-128"/>
              </a:rPr>
              <a:t>【</a:t>
            </a:r>
            <a:r>
              <a:rPr lang="ja-JP" altLang="en-US" sz="1200" b="1" dirty="0">
                <a:latin typeface="Noto Sans JP" panose="020B0200000000000000" pitchFamily="50" charset="-128"/>
                <a:ea typeface="Noto Sans JP" panose="020B0200000000000000" pitchFamily="50" charset="-128"/>
              </a:rPr>
              <a:t>現物</a:t>
            </a:r>
            <a:r>
              <a:rPr lang="en-US" altLang="ja-JP" sz="1200" b="1" dirty="0">
                <a:latin typeface="Noto Sans JP" panose="020B0200000000000000" pitchFamily="50" charset="-128"/>
                <a:ea typeface="Noto Sans JP" panose="020B0200000000000000" pitchFamily="50" charset="-128"/>
              </a:rPr>
              <a:t>】</a:t>
            </a:r>
          </a:p>
          <a:p>
            <a:pPr algn="ctr" defTabSz="914400">
              <a:defRPr/>
            </a:pPr>
            <a:r>
              <a:rPr lang="ja-JP" altLang="en-US" sz="1200" b="1" dirty="0">
                <a:latin typeface="Noto Sans JP" panose="020B0200000000000000" pitchFamily="50" charset="-128"/>
                <a:ea typeface="Noto Sans JP" panose="020B0200000000000000" pitchFamily="50" charset="-128"/>
              </a:rPr>
              <a:t>アイルランド籍 </a:t>
            </a:r>
            <a:r>
              <a:rPr lang="en-US" sz="1200" b="1" dirty="0">
                <a:latin typeface="Noto Sans JP" panose="020B0200000000000000" pitchFamily="50" charset="-128"/>
                <a:ea typeface="Noto Sans JP" panose="020B0200000000000000" pitchFamily="50" charset="-128"/>
              </a:rPr>
              <a:t>15%  </a:t>
            </a:r>
          </a:p>
          <a:p>
            <a:pPr algn="ctr" defTabSz="914400">
              <a:defRPr/>
            </a:pPr>
            <a:r>
              <a:rPr lang="ja-JP" altLang="en-US" sz="1200" b="1" dirty="0">
                <a:latin typeface="Noto Sans JP" panose="020B0200000000000000" pitchFamily="50" charset="-128"/>
                <a:ea typeface="Noto Sans JP" panose="020B0200000000000000" pitchFamily="50" charset="-128"/>
              </a:rPr>
              <a:t>ルクセンブルク籍 </a:t>
            </a:r>
            <a:r>
              <a:rPr lang="en-US" sz="1200" b="1" dirty="0">
                <a:latin typeface="Noto Sans JP" panose="020B0200000000000000" pitchFamily="50" charset="-128"/>
                <a:ea typeface="Noto Sans JP" panose="020B0200000000000000" pitchFamily="50" charset="-128"/>
              </a:rPr>
              <a:t>30%</a:t>
            </a:r>
          </a:p>
        </p:txBody>
      </p:sp>
      <p:sp>
        <p:nvSpPr>
          <p:cNvPr id="10" name="TextBox 4">
            <a:extLst>
              <a:ext uri="{FF2B5EF4-FFF2-40B4-BE49-F238E27FC236}">
                <a16:creationId xmlns:a16="http://schemas.microsoft.com/office/drawing/2014/main" id="{B5DA69DB-A1F8-E2B7-C8B1-D4E197C106A3}"/>
              </a:ext>
            </a:extLst>
          </p:cNvPr>
          <p:cNvSpPr txBox="1"/>
          <p:nvPr/>
        </p:nvSpPr>
        <p:spPr>
          <a:xfrm>
            <a:off x="3232268" y="2608989"/>
            <a:ext cx="1324354" cy="461665"/>
          </a:xfrm>
          <a:prstGeom prst="rect">
            <a:avLst/>
          </a:prstGeom>
          <a:noFill/>
        </p:spPr>
        <p:txBody>
          <a:bodyPr wrap="square" rtlCol="0">
            <a:spAutoFit/>
          </a:bodyPr>
          <a:lstStyle/>
          <a:p>
            <a:pPr algn="ctr" defTabSz="914400">
              <a:defRPr/>
            </a:pPr>
            <a:r>
              <a:rPr lang="ja-JP" altLang="en-US" sz="1200" b="1" dirty="0">
                <a:solidFill>
                  <a:schemeClr val="accent3">
                    <a:lumMod val="75000"/>
                  </a:schemeClr>
                </a:solidFill>
                <a:latin typeface="Noto Sans JP" panose="020B0200000000000000" pitchFamily="50" charset="-128"/>
                <a:ea typeface="Noto Sans JP" panose="020B0200000000000000" pitchFamily="50" charset="-128"/>
              </a:rPr>
              <a:t>シンセティック</a:t>
            </a:r>
            <a:endParaRPr lang="en-US" altLang="ja-JP" sz="1200" b="1" dirty="0">
              <a:solidFill>
                <a:schemeClr val="accent3">
                  <a:lumMod val="75000"/>
                </a:schemeClr>
              </a:solidFill>
              <a:latin typeface="Noto Sans JP" panose="020B0200000000000000" pitchFamily="50" charset="-128"/>
              <a:ea typeface="Noto Sans JP" panose="020B0200000000000000" pitchFamily="50" charset="-128"/>
            </a:endParaRPr>
          </a:p>
          <a:p>
            <a:pPr algn="ctr" defTabSz="914400">
              <a:defRPr/>
            </a:pPr>
            <a:r>
              <a:rPr lang="en-US" altLang="ja-JP" sz="1200" b="1" dirty="0">
                <a:solidFill>
                  <a:schemeClr val="accent3">
                    <a:lumMod val="75000"/>
                  </a:schemeClr>
                </a:solidFill>
                <a:latin typeface="Noto Sans JP" panose="020B0200000000000000" pitchFamily="50" charset="-128"/>
                <a:ea typeface="Noto Sans JP" panose="020B0200000000000000" pitchFamily="50" charset="-128"/>
              </a:rPr>
              <a:t>0%*</a:t>
            </a:r>
            <a:endParaRPr lang="en-US" sz="1200" b="1" dirty="0">
              <a:solidFill>
                <a:schemeClr val="accent3">
                  <a:lumMod val="75000"/>
                </a:schemeClr>
              </a:solidFill>
              <a:latin typeface="Noto Sans JP" panose="020B0200000000000000" pitchFamily="50" charset="-128"/>
              <a:ea typeface="Noto Sans JP" panose="020B0200000000000000" pitchFamily="50" charset="-128"/>
            </a:endParaRPr>
          </a:p>
        </p:txBody>
      </p:sp>
    </p:spTree>
    <p:extLst>
      <p:ext uri="{BB962C8B-B14F-4D97-AF65-F5344CB8AC3E}">
        <p14:creationId xmlns:p14="http://schemas.microsoft.com/office/powerpoint/2010/main" val="2429462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C0A18-680C-F579-1FDE-177FDA5F9D6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4630686-5384-DB7D-FE72-AD8C87A31FAB}"/>
              </a:ext>
            </a:extLst>
          </p:cNvPr>
          <p:cNvSpPr>
            <a:spLocks noGrp="1"/>
          </p:cNvSpPr>
          <p:nvPr>
            <p:ph type="title"/>
          </p:nvPr>
        </p:nvSpPr>
        <p:spPr/>
        <p:txBody>
          <a:bodyPr>
            <a:normAutofit/>
          </a:bodyPr>
          <a:lstStyle/>
          <a:p>
            <a:r>
              <a:rPr lang="ja-JP" altLang="en-US" noProof="0" dirty="0">
                <a:solidFill>
                  <a:srgbClr val="003C64"/>
                </a:solidFill>
              </a:rPr>
              <a:t>シンセティック</a:t>
            </a:r>
            <a:r>
              <a:rPr lang="en-US" altLang="ja-JP" noProof="0" dirty="0">
                <a:solidFill>
                  <a:srgbClr val="003C64"/>
                </a:solidFill>
              </a:rPr>
              <a:t>ETF</a:t>
            </a:r>
            <a:r>
              <a:rPr lang="ja-JP" altLang="en-US" noProof="0" dirty="0">
                <a:solidFill>
                  <a:srgbClr val="003C64"/>
                </a:solidFill>
              </a:rPr>
              <a:t>の仕組みと特徴</a:t>
            </a:r>
            <a:endParaRPr lang="en-GB" noProof="0" dirty="0"/>
          </a:p>
        </p:txBody>
      </p:sp>
      <p:sp>
        <p:nvSpPr>
          <p:cNvPr id="5" name="Espace réservé du numéro de diapositive 4">
            <a:extLst>
              <a:ext uri="{FF2B5EF4-FFF2-40B4-BE49-F238E27FC236}">
                <a16:creationId xmlns:a16="http://schemas.microsoft.com/office/drawing/2014/main" id="{AF0947FE-FC1C-8CF4-279D-34CCDE48A701}"/>
              </a:ext>
            </a:extLst>
          </p:cNvPr>
          <p:cNvSpPr>
            <a:spLocks noGrp="1"/>
          </p:cNvSpPr>
          <p:nvPr>
            <p:ph type="sldNum" sz="quarter" idx="12"/>
          </p:nvPr>
        </p:nvSpPr>
        <p:spPr/>
        <p:txBody>
          <a:bodyPr/>
          <a:lstStyle/>
          <a:p>
            <a:fld id="{2B1C6FFC-D040-034F-8B69-20295064E64D}" type="slidenum">
              <a:rPr lang="fr-FR" smtClean="0"/>
              <a:t>8</a:t>
            </a:fld>
            <a:endParaRPr lang="fr-FR" dirty="0"/>
          </a:p>
        </p:txBody>
      </p:sp>
      <p:sp>
        <p:nvSpPr>
          <p:cNvPr id="11" name="Rectangle 52">
            <a:extLst>
              <a:ext uri="{FF2B5EF4-FFF2-40B4-BE49-F238E27FC236}">
                <a16:creationId xmlns:a16="http://schemas.microsoft.com/office/drawing/2014/main" id="{A16D09D4-DD8A-E190-1D78-97FEBBF2E83F}"/>
              </a:ext>
            </a:extLst>
          </p:cNvPr>
          <p:cNvSpPr/>
          <p:nvPr/>
        </p:nvSpPr>
        <p:spPr>
          <a:xfrm>
            <a:off x="0" y="1166096"/>
            <a:ext cx="9144000" cy="30578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Arial" panose="020B0604020202020204"/>
            </a:endParaRPr>
          </a:p>
        </p:txBody>
      </p:sp>
      <p:sp>
        <p:nvSpPr>
          <p:cNvPr id="9" name="Text Placeholder 4">
            <a:extLst>
              <a:ext uri="{FF2B5EF4-FFF2-40B4-BE49-F238E27FC236}">
                <a16:creationId xmlns:a16="http://schemas.microsoft.com/office/drawing/2014/main" id="{0100C0C5-56F5-F7A6-F21B-444CACA76AA8}"/>
              </a:ext>
            </a:extLst>
          </p:cNvPr>
          <p:cNvSpPr txBox="1">
            <a:spLocks/>
          </p:cNvSpPr>
          <p:nvPr/>
        </p:nvSpPr>
        <p:spPr>
          <a:xfrm>
            <a:off x="428652" y="4293164"/>
            <a:ext cx="8064248" cy="316230"/>
          </a:xfrm>
          <a:prstGeom prst="rect">
            <a:avLst/>
          </a:prstGeom>
        </p:spPr>
        <p:txBody>
          <a:bodyPr vert="horz" lIns="0" tIns="0" rIns="0" bIns="0" rtlCol="0">
            <a:normAutofit/>
          </a:bodyPr>
          <a:lstStyle>
            <a:lvl1pPr marL="0" indent="0" algn="l" defTabSz="914355" rtl="0" eaLnBrk="1" latinLnBrk="0" hangingPunct="1">
              <a:lnSpc>
                <a:spcPct val="100000"/>
              </a:lnSpc>
              <a:spcBef>
                <a:spcPts val="1000"/>
              </a:spcBef>
              <a:buClr>
                <a:schemeClr val="accent1"/>
              </a:buClr>
              <a:buSzPct val="130000"/>
              <a:buFont typeface="CambriaMath" charset="0"/>
              <a:buNone/>
              <a:tabLst/>
              <a:defRPr kumimoji="1" sz="1400" kern="1200">
                <a:solidFill>
                  <a:srgbClr val="0073A3"/>
                </a:solidFill>
                <a:latin typeface="+mn-lt"/>
                <a:ea typeface="+mn-ea"/>
                <a:cs typeface="+mn-cs"/>
              </a:defRPr>
            </a:lvl1pPr>
            <a:lvl2pPr marL="365125" indent="-141288" algn="l" defTabSz="914355" rtl="0" eaLnBrk="1" latinLnBrk="0" hangingPunct="1">
              <a:lnSpc>
                <a:spcPct val="100000"/>
              </a:lnSpc>
              <a:spcBef>
                <a:spcPts val="500"/>
              </a:spcBef>
              <a:buClr>
                <a:schemeClr val="accent2"/>
              </a:buClr>
              <a:buFont typeface="CambriaMath" charset="0"/>
              <a:buChar char="⎯"/>
              <a:tabLst/>
              <a:defRPr kumimoji="1" sz="1200" kern="1200">
                <a:solidFill>
                  <a:schemeClr val="bg2">
                    <a:lumMod val="10000"/>
                  </a:schemeClr>
                </a:solidFill>
                <a:latin typeface="+mn-lt"/>
                <a:ea typeface="+mn-ea"/>
                <a:cs typeface="+mn-cs"/>
              </a:defRPr>
            </a:lvl2pPr>
            <a:lvl3pPr marL="536575" indent="-125413" algn="l" defTabSz="914355" rtl="0" eaLnBrk="1" latinLnBrk="0" hangingPunct="1">
              <a:lnSpc>
                <a:spcPct val="100000"/>
              </a:lnSpc>
              <a:spcBef>
                <a:spcPts val="500"/>
              </a:spcBef>
              <a:buClr>
                <a:schemeClr val="accent2"/>
              </a:buClr>
              <a:buFont typeface="LucidaGrande-Bold" charset="0"/>
              <a:buChar char="⁃"/>
              <a:tabLst/>
              <a:defRPr kumimoji="1" sz="1000" kern="1200">
                <a:solidFill>
                  <a:schemeClr val="bg2">
                    <a:lumMod val="10000"/>
                  </a:schemeClr>
                </a:solidFill>
                <a:latin typeface="+mn-lt"/>
                <a:ea typeface="+mn-ea"/>
                <a:cs typeface="+mn-cs"/>
              </a:defRPr>
            </a:lvl3pPr>
            <a:lvl4pPr marL="7938" indent="0" algn="l" defTabSz="914355" rtl="0" eaLnBrk="1" latinLnBrk="0" hangingPunct="1">
              <a:lnSpc>
                <a:spcPct val="100000"/>
              </a:lnSpc>
              <a:spcBef>
                <a:spcPts val="500"/>
              </a:spcBef>
              <a:buFont typeface="Arial" charset="0"/>
              <a:buNone/>
              <a:tabLst/>
              <a:defRPr kumimoji="1" sz="1000" kern="1200">
                <a:solidFill>
                  <a:schemeClr val="accent4"/>
                </a:solidFill>
                <a:latin typeface="+mn-lt"/>
                <a:ea typeface="+mn-ea"/>
                <a:cs typeface="+mn-cs"/>
              </a:defRPr>
            </a:lvl4pPr>
            <a:lvl5pPr marL="7938" indent="0" algn="l" defTabSz="914355" rtl="0" eaLnBrk="1" latinLnBrk="0" hangingPunct="1">
              <a:lnSpc>
                <a:spcPct val="100000"/>
              </a:lnSpc>
              <a:spcBef>
                <a:spcPts val="500"/>
              </a:spcBef>
              <a:buFont typeface="Arial" charset="0"/>
              <a:buNone/>
              <a:tabLst/>
              <a:defRPr kumimoji="1" sz="1000" kern="1200">
                <a:solidFill>
                  <a:schemeClr val="accent1"/>
                </a:solidFill>
                <a:latin typeface="+mn-lt"/>
                <a:ea typeface="+mn-ea"/>
                <a:cs typeface="+mn-cs"/>
              </a:defRPr>
            </a:lvl5pPr>
            <a:lvl6pPr marL="2514476" indent="-228588" algn="l" defTabSz="91435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653" indent="-228588" algn="l" defTabSz="91435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831" indent="-228588" algn="l" defTabSz="91435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008" indent="-228588" algn="l" defTabSz="91435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GB" altLang="ja-JP" sz="900" spc="-30" dirty="0">
                <a:solidFill>
                  <a:schemeClr val="bg1">
                    <a:lumMod val="50000"/>
                  </a:schemeClr>
                </a:solidFill>
              </a:rPr>
              <a:t>Source: Amundi, May 2025. Information given for indicative purposes only, may change without prior notice. </a:t>
            </a:r>
            <a:r>
              <a:rPr lang="en-US" altLang="ja-JP" sz="900" spc="-30" dirty="0">
                <a:solidFill>
                  <a:schemeClr val="bg1">
                    <a:lumMod val="50000"/>
                  </a:schemeClr>
                </a:solidFill>
              </a:rPr>
              <a:t>Investment involves risks. For more information, please refer to the Risk section at the end of the document. </a:t>
            </a:r>
            <a:r>
              <a:rPr lang="en-GB" altLang="ja-JP" sz="900" spc="-30" dirty="0">
                <a:solidFill>
                  <a:schemeClr val="bg1">
                    <a:lumMod val="50000"/>
                  </a:schemeClr>
                </a:solidFill>
              </a:rPr>
              <a:t> </a:t>
            </a:r>
          </a:p>
        </p:txBody>
      </p:sp>
      <p:grpSp>
        <p:nvGrpSpPr>
          <p:cNvPr id="3" name="Group 9">
            <a:extLst>
              <a:ext uri="{FF2B5EF4-FFF2-40B4-BE49-F238E27FC236}">
                <a16:creationId xmlns:a16="http://schemas.microsoft.com/office/drawing/2014/main" id="{C0425197-8BEE-392D-84EB-6AFD567CC51D}"/>
              </a:ext>
            </a:extLst>
          </p:cNvPr>
          <p:cNvGrpSpPr/>
          <p:nvPr/>
        </p:nvGrpSpPr>
        <p:grpSpPr>
          <a:xfrm>
            <a:off x="428652" y="1306673"/>
            <a:ext cx="8380062" cy="2792887"/>
            <a:chOff x="779328" y="1799113"/>
            <a:chExt cx="7443211" cy="3156389"/>
          </a:xfrm>
        </p:grpSpPr>
        <p:sp>
          <p:nvSpPr>
            <p:cNvPr id="7" name="TextBox 4">
              <a:extLst>
                <a:ext uri="{FF2B5EF4-FFF2-40B4-BE49-F238E27FC236}">
                  <a16:creationId xmlns:a16="http://schemas.microsoft.com/office/drawing/2014/main" id="{BAA8315F-47E6-F3DB-4130-6BDC80580A21}"/>
                </a:ext>
              </a:extLst>
            </p:cNvPr>
            <p:cNvSpPr txBox="1"/>
            <p:nvPr/>
          </p:nvSpPr>
          <p:spPr>
            <a:xfrm>
              <a:off x="779328" y="1799113"/>
              <a:ext cx="3528000" cy="3156389"/>
            </a:xfrm>
            <a:prstGeom prst="rect">
              <a:avLst/>
            </a:prstGeom>
            <a:solidFill>
              <a:schemeClr val="accent3"/>
            </a:solidFill>
            <a:ln>
              <a:noFill/>
            </a:ln>
            <a:effectLst>
              <a:outerShdw blurRad="762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36000" numCol="1" spcCol="0" rtlCol="0" fromWordArt="0" anchor="ctr" anchorCtr="0" forceAA="0" compatLnSpc="1">
              <a:prstTxWarp prst="textNoShape">
                <a:avLst/>
              </a:prstTxWarp>
              <a:noAutofit/>
            </a:bodyPr>
            <a:lstStyle>
              <a:defPPr>
                <a:defRPr lang="fr-FR"/>
              </a:defPPr>
              <a:lvl1pPr algn="ctr">
                <a:defRPr sz="11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1600" dirty="0">
                  <a:latin typeface="Noto Sans JP" panose="020B0200000000000000" pitchFamily="50" charset="-128"/>
                  <a:ea typeface="Noto Sans JP" panose="020B0200000000000000" pitchFamily="50" charset="-128"/>
                </a:rPr>
                <a:t>シンセティック</a:t>
              </a:r>
              <a:r>
                <a:rPr lang="en-US" altLang="ja-JP" sz="1600" dirty="0">
                  <a:latin typeface="Noto Sans JP" panose="020B0200000000000000" pitchFamily="50" charset="-128"/>
                  <a:ea typeface="Noto Sans JP" panose="020B0200000000000000" pitchFamily="50" charset="-128"/>
                </a:rPr>
                <a:t>ETF</a:t>
              </a:r>
              <a:r>
                <a:rPr lang="ja-JP" altLang="en-US" sz="1600" dirty="0">
                  <a:latin typeface="Noto Sans JP" panose="020B0200000000000000" pitchFamily="50" charset="-128"/>
                  <a:ea typeface="Noto Sans JP" panose="020B0200000000000000" pitchFamily="50" charset="-128"/>
                </a:rPr>
                <a:t>は、</a:t>
              </a:r>
              <a:r>
                <a:rPr lang="en-US" altLang="ja-JP" sz="1600" dirty="0">
                  <a:latin typeface="Noto Sans JP" panose="020B0200000000000000" pitchFamily="50" charset="-128"/>
                  <a:ea typeface="Noto Sans JP" panose="020B0200000000000000" pitchFamily="50" charset="-128"/>
                </a:rPr>
                <a:t>”</a:t>
              </a:r>
              <a:r>
                <a:rPr lang="ja-JP" altLang="en-US" sz="1600" dirty="0">
                  <a:latin typeface="Noto Sans JP" panose="020B0200000000000000" pitchFamily="50" charset="-128"/>
                  <a:ea typeface="Noto Sans JP" panose="020B0200000000000000" pitchFamily="50" charset="-128"/>
                </a:rPr>
                <a:t>代替バスケット</a:t>
              </a:r>
              <a:r>
                <a:rPr lang="en-US" altLang="ja-JP" sz="1600" dirty="0">
                  <a:latin typeface="Noto Sans JP" panose="020B0200000000000000" pitchFamily="50" charset="-128"/>
                  <a:ea typeface="Noto Sans JP" panose="020B0200000000000000" pitchFamily="50" charset="-128"/>
                </a:rPr>
                <a:t>”</a:t>
              </a:r>
              <a:r>
                <a:rPr lang="ja-JP" altLang="en-US" sz="1600" dirty="0">
                  <a:latin typeface="Noto Sans JP" panose="020B0200000000000000" pitchFamily="50" charset="-128"/>
                  <a:ea typeface="Noto Sans JP" panose="020B0200000000000000" pitchFamily="50" charset="-128"/>
                </a:rPr>
                <a:t>を保有しつつ、スワップを用いることで指数にトラックすることを目指します。</a:t>
              </a:r>
              <a:endParaRPr lang="en-GB" sz="1600" dirty="0">
                <a:latin typeface="Noto Sans JP" panose="020B0200000000000000" pitchFamily="50" charset="-128"/>
                <a:ea typeface="Noto Sans JP" panose="020B0200000000000000" pitchFamily="50" charset="-128"/>
              </a:endParaRPr>
            </a:p>
          </p:txBody>
        </p:sp>
        <p:sp>
          <p:nvSpPr>
            <p:cNvPr id="10" name="TextBox 4">
              <a:extLst>
                <a:ext uri="{FF2B5EF4-FFF2-40B4-BE49-F238E27FC236}">
                  <a16:creationId xmlns:a16="http://schemas.microsoft.com/office/drawing/2014/main" id="{6CF363CC-9233-BC61-AB65-C81CE014C650}"/>
                </a:ext>
              </a:extLst>
            </p:cNvPr>
            <p:cNvSpPr txBox="1"/>
            <p:nvPr/>
          </p:nvSpPr>
          <p:spPr>
            <a:xfrm>
              <a:off x="4694539" y="2958702"/>
              <a:ext cx="3528000" cy="930990"/>
            </a:xfrm>
            <a:prstGeom prst="rect">
              <a:avLst/>
            </a:prstGeom>
            <a:solidFill>
              <a:srgbClr val="1596C8"/>
            </a:solidFill>
            <a:ln>
              <a:noFill/>
            </a:ln>
            <a:effectLst>
              <a:outerShdw blurRad="762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36000" numCol="1" spcCol="0" rtlCol="0" fromWordArt="0" anchor="ctr" anchorCtr="0" forceAA="0" compatLnSpc="1">
              <a:prstTxWarp prst="textNoShape">
                <a:avLst/>
              </a:prstTxWarp>
              <a:noAutofit/>
            </a:bodyPr>
            <a:lstStyle>
              <a:defPPr>
                <a:defRPr lang="fr-FR"/>
              </a:defPPr>
              <a:lvl1pPr algn="ctr">
                <a:defRPr sz="11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indent="203835">
                <a:lnSpc>
                  <a:spcPct val="107000"/>
                </a:lnSpc>
              </a:pPr>
              <a:r>
                <a:rPr lang="ja-JP" altLang="en-US" sz="1400" dirty="0">
                  <a:latin typeface="Noto Sans JP" panose="020B0200000000000000" pitchFamily="50" charset="-128"/>
                  <a:ea typeface="Noto Sans JP" panose="020B0200000000000000" pitchFamily="50" charset="-128"/>
                </a:rPr>
                <a:t>複雑な市場や売買しにくい市場へのアクセスを可能にします。</a:t>
              </a:r>
              <a:endParaRPr lang="fr-FR" sz="1400" dirty="0">
                <a:latin typeface="Noto Sans JP" panose="020B0200000000000000" pitchFamily="50" charset="-128"/>
                <a:ea typeface="Noto Sans JP" panose="020B0200000000000000" pitchFamily="50" charset="-128"/>
              </a:endParaRPr>
            </a:p>
          </p:txBody>
        </p:sp>
        <p:sp>
          <p:nvSpPr>
            <p:cNvPr id="16" name="TextBox 4">
              <a:extLst>
                <a:ext uri="{FF2B5EF4-FFF2-40B4-BE49-F238E27FC236}">
                  <a16:creationId xmlns:a16="http://schemas.microsoft.com/office/drawing/2014/main" id="{B830CFA0-1131-58E1-E741-5302A004D292}"/>
                </a:ext>
              </a:extLst>
            </p:cNvPr>
            <p:cNvSpPr txBox="1"/>
            <p:nvPr/>
          </p:nvSpPr>
          <p:spPr>
            <a:xfrm>
              <a:off x="4694539" y="1799114"/>
              <a:ext cx="3528000" cy="1024768"/>
            </a:xfrm>
            <a:prstGeom prst="rect">
              <a:avLst/>
            </a:prstGeom>
            <a:solidFill>
              <a:schemeClr val="accent2"/>
            </a:solidFill>
            <a:ln>
              <a:noFill/>
            </a:ln>
            <a:effectLst>
              <a:outerShdw blurRad="762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36000" numCol="1" spcCol="0" rtlCol="0" fromWordArt="0" anchor="ctr" anchorCtr="0" forceAA="0" compatLnSpc="1">
              <a:prstTxWarp prst="textNoShape">
                <a:avLst/>
              </a:prstTxWarp>
              <a:noAutofit/>
            </a:bodyPr>
            <a:lstStyle>
              <a:defPPr>
                <a:defRPr lang="fr-FR"/>
              </a:defPPr>
              <a:lvl1pPr algn="ctr">
                <a:defRPr sz="11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1400" dirty="0">
                  <a:latin typeface="Noto Sans JP" panose="020B0200000000000000" pitchFamily="50" charset="-128"/>
                  <a:ea typeface="Noto Sans JP" panose="020B0200000000000000" pitchFamily="50" charset="-128"/>
                </a:rPr>
                <a:t>スワップによるアプローチは、特定のエクスポージャーで、</a:t>
              </a:r>
              <a:r>
                <a:rPr lang="en-US" altLang="ja-JP" sz="1400" dirty="0">
                  <a:latin typeface="Noto Sans JP" panose="020B0200000000000000" pitchFamily="50" charset="-128"/>
                  <a:ea typeface="Noto Sans JP" panose="020B0200000000000000" pitchFamily="50" charset="-128"/>
                </a:rPr>
                <a:t>”</a:t>
              </a:r>
              <a:r>
                <a:rPr lang="ja-JP" altLang="en-US" sz="1400" dirty="0">
                  <a:latin typeface="Noto Sans JP" panose="020B0200000000000000" pitchFamily="50" charset="-128"/>
                  <a:ea typeface="Noto Sans JP" panose="020B0200000000000000" pitchFamily="50" charset="-128"/>
                </a:rPr>
                <a:t>新たな機会</a:t>
              </a:r>
              <a:r>
                <a:rPr lang="en-US" altLang="ja-JP" sz="1400" dirty="0">
                  <a:latin typeface="Noto Sans JP" panose="020B0200000000000000" pitchFamily="50" charset="-128"/>
                  <a:ea typeface="Noto Sans JP" panose="020B0200000000000000" pitchFamily="50" charset="-128"/>
                </a:rPr>
                <a:t>”</a:t>
              </a:r>
              <a:r>
                <a:rPr lang="ja-JP" altLang="en-US" sz="1400" dirty="0">
                  <a:latin typeface="Noto Sans JP" panose="020B0200000000000000" pitchFamily="50" charset="-128"/>
                  <a:ea typeface="Noto Sans JP" panose="020B0200000000000000" pitchFamily="50" charset="-128"/>
                </a:rPr>
                <a:t>を提供します。</a:t>
              </a:r>
              <a:endParaRPr lang="en-GB" sz="1400" dirty="0">
                <a:latin typeface="Noto Sans JP" panose="020B0200000000000000" pitchFamily="50" charset="-128"/>
                <a:ea typeface="Noto Sans JP" panose="020B0200000000000000" pitchFamily="50" charset="-128"/>
              </a:endParaRPr>
            </a:p>
          </p:txBody>
        </p:sp>
        <p:sp>
          <p:nvSpPr>
            <p:cNvPr id="17" name="TextBox 4">
              <a:extLst>
                <a:ext uri="{FF2B5EF4-FFF2-40B4-BE49-F238E27FC236}">
                  <a16:creationId xmlns:a16="http://schemas.microsoft.com/office/drawing/2014/main" id="{6F52E938-AB4D-085D-CA67-E8BC21A565DA}"/>
                </a:ext>
              </a:extLst>
            </p:cNvPr>
            <p:cNvSpPr txBox="1"/>
            <p:nvPr/>
          </p:nvSpPr>
          <p:spPr>
            <a:xfrm>
              <a:off x="4694539" y="4024512"/>
              <a:ext cx="3528000" cy="930990"/>
            </a:xfrm>
            <a:prstGeom prst="rect">
              <a:avLst/>
            </a:prstGeom>
            <a:solidFill>
              <a:srgbClr val="00B6ED"/>
            </a:solidFill>
            <a:ln>
              <a:noFill/>
            </a:ln>
            <a:effectLst>
              <a:outerShdw blurRad="762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36000" numCol="1" spcCol="0" rtlCol="0" fromWordArt="0" anchor="ctr" anchorCtr="0" forceAA="0" compatLnSpc="1">
              <a:prstTxWarp prst="textNoShape">
                <a:avLst/>
              </a:prstTxWarp>
              <a:noAutofit/>
            </a:bodyPr>
            <a:lstStyle>
              <a:defPPr>
                <a:defRPr lang="fr-FR"/>
              </a:defPPr>
              <a:lvl1pPr algn="ctr">
                <a:defRPr sz="11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indent="203835">
                <a:lnSpc>
                  <a:spcPct val="107000"/>
                </a:lnSpc>
              </a:pPr>
              <a:r>
                <a:rPr lang="ja-JP" altLang="en-US" sz="1400" dirty="0">
                  <a:latin typeface="Noto Sans JP" panose="020B0200000000000000" pitchFamily="50" charset="-128"/>
                  <a:ea typeface="Noto Sans JP" panose="020B0200000000000000" pitchFamily="50" charset="-128"/>
                </a:rPr>
                <a:t>あらゆる種類の指数で運用が可能です。</a:t>
              </a:r>
              <a:endParaRPr lang="fr-FR" sz="1400" dirty="0">
                <a:latin typeface="Noto Sans JP" panose="020B0200000000000000" pitchFamily="50" charset="-128"/>
                <a:ea typeface="Noto Sans JP" panose="020B0200000000000000" pitchFamily="50" charset="-128"/>
              </a:endParaRPr>
            </a:p>
          </p:txBody>
        </p:sp>
      </p:grpSp>
      <p:sp>
        <p:nvSpPr>
          <p:cNvPr id="8" name="テキスト プレースホルダー 7">
            <a:extLst>
              <a:ext uri="{FF2B5EF4-FFF2-40B4-BE49-F238E27FC236}">
                <a16:creationId xmlns:a16="http://schemas.microsoft.com/office/drawing/2014/main" id="{94D53882-A90B-928B-FBAA-3C10A5A95195}"/>
              </a:ext>
            </a:extLst>
          </p:cNvPr>
          <p:cNvSpPr>
            <a:spLocks noGrp="1"/>
          </p:cNvSpPr>
          <p:nvPr>
            <p:ph type="body" sz="quarter" idx="13"/>
          </p:nvPr>
        </p:nvSpPr>
        <p:spPr/>
        <p:txBody>
          <a:bodyPr/>
          <a:lstStyle/>
          <a:p>
            <a:endParaRPr lang="ja-JP" altLang="en-US"/>
          </a:p>
        </p:txBody>
      </p:sp>
    </p:spTree>
    <p:extLst>
      <p:ext uri="{BB962C8B-B14F-4D97-AF65-F5344CB8AC3E}">
        <p14:creationId xmlns:p14="http://schemas.microsoft.com/office/powerpoint/2010/main" val="3542469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A2DCB-3274-398B-4882-062E46782B7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6CFA40E-2522-C441-D11E-DB6353FFBF4B}"/>
              </a:ext>
            </a:extLst>
          </p:cNvPr>
          <p:cNvSpPr>
            <a:spLocks noGrp="1"/>
          </p:cNvSpPr>
          <p:nvPr>
            <p:ph type="title"/>
          </p:nvPr>
        </p:nvSpPr>
        <p:spPr/>
        <p:txBody>
          <a:bodyPr>
            <a:normAutofit/>
          </a:bodyPr>
          <a:lstStyle/>
          <a:p>
            <a:r>
              <a:rPr lang="ja-JP" altLang="en-US" dirty="0"/>
              <a:t>欧州シンセティック</a:t>
            </a:r>
            <a:r>
              <a:rPr lang="en-US" altLang="ja-JP" dirty="0"/>
              <a:t>ETF</a:t>
            </a:r>
            <a:r>
              <a:rPr lang="ja-JP" altLang="en-US" dirty="0"/>
              <a:t>市場</a:t>
            </a:r>
            <a:r>
              <a:rPr lang="en-GB" altLang="ja-JP" dirty="0"/>
              <a:t> – </a:t>
            </a:r>
            <a:r>
              <a:rPr lang="ja-JP" altLang="en-US" dirty="0"/>
              <a:t>アムンディの市場シェア</a:t>
            </a:r>
            <a:r>
              <a:rPr lang="en-GB" altLang="ja-JP" dirty="0"/>
              <a:t> </a:t>
            </a:r>
            <a:endParaRPr lang="en-GB" noProof="0" dirty="0"/>
          </a:p>
        </p:txBody>
      </p:sp>
      <p:sp>
        <p:nvSpPr>
          <p:cNvPr id="5" name="Espace réservé du numéro de diapositive 4">
            <a:extLst>
              <a:ext uri="{FF2B5EF4-FFF2-40B4-BE49-F238E27FC236}">
                <a16:creationId xmlns:a16="http://schemas.microsoft.com/office/drawing/2014/main" id="{6AF0BBBC-9EB7-0856-4996-EE1D3D8B0D19}"/>
              </a:ext>
            </a:extLst>
          </p:cNvPr>
          <p:cNvSpPr>
            <a:spLocks noGrp="1"/>
          </p:cNvSpPr>
          <p:nvPr>
            <p:ph type="sldNum" sz="quarter" idx="12"/>
          </p:nvPr>
        </p:nvSpPr>
        <p:spPr/>
        <p:txBody>
          <a:bodyPr/>
          <a:lstStyle/>
          <a:p>
            <a:fld id="{2B1C6FFC-D040-034F-8B69-20295064E64D}" type="slidenum">
              <a:rPr lang="fr-FR" smtClean="0"/>
              <a:t>9</a:t>
            </a:fld>
            <a:endParaRPr lang="fr-FR" dirty="0"/>
          </a:p>
        </p:txBody>
      </p:sp>
      <p:sp>
        <p:nvSpPr>
          <p:cNvPr id="11" name="Rectangle 52">
            <a:extLst>
              <a:ext uri="{FF2B5EF4-FFF2-40B4-BE49-F238E27FC236}">
                <a16:creationId xmlns:a16="http://schemas.microsoft.com/office/drawing/2014/main" id="{17AABB53-4888-9120-C816-03B0460881D2}"/>
              </a:ext>
            </a:extLst>
          </p:cNvPr>
          <p:cNvSpPr/>
          <p:nvPr/>
        </p:nvSpPr>
        <p:spPr>
          <a:xfrm>
            <a:off x="0" y="1166097"/>
            <a:ext cx="9144000" cy="3223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Arial" panose="020B0604020202020204"/>
            </a:endParaRPr>
          </a:p>
        </p:txBody>
      </p:sp>
      <p:graphicFrame>
        <p:nvGraphicFramePr>
          <p:cNvPr id="9" name="グラフ 8">
            <a:extLst>
              <a:ext uri="{FF2B5EF4-FFF2-40B4-BE49-F238E27FC236}">
                <a16:creationId xmlns:a16="http://schemas.microsoft.com/office/drawing/2014/main" id="{E64070C5-4E58-E3BA-669E-89E8DA0944B1}"/>
              </a:ext>
            </a:extLst>
          </p:cNvPr>
          <p:cNvGraphicFramePr>
            <a:graphicFrameLocks/>
          </p:cNvGraphicFramePr>
          <p:nvPr/>
        </p:nvGraphicFramePr>
        <p:xfrm>
          <a:off x="4969717" y="1553285"/>
          <a:ext cx="3060498" cy="26787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a:extLst>
              <a:ext uri="{FF2B5EF4-FFF2-40B4-BE49-F238E27FC236}">
                <a16:creationId xmlns:a16="http://schemas.microsoft.com/office/drawing/2014/main" id="{47AD6FC2-66C9-6E5A-1A0D-FBA005124E30}"/>
              </a:ext>
            </a:extLst>
          </p:cNvPr>
          <p:cNvGraphicFramePr>
            <a:graphicFrameLocks/>
          </p:cNvGraphicFramePr>
          <p:nvPr>
            <p:extLst>
              <p:ext uri="{D42A27DB-BD31-4B8C-83A1-F6EECF244321}">
                <p14:modId xmlns:p14="http://schemas.microsoft.com/office/powerpoint/2010/main" val="1737487161"/>
              </p:ext>
            </p:extLst>
          </p:nvPr>
        </p:nvGraphicFramePr>
        <p:xfrm>
          <a:off x="325557" y="1422807"/>
          <a:ext cx="3816468" cy="2678798"/>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65">
            <a:extLst>
              <a:ext uri="{FF2B5EF4-FFF2-40B4-BE49-F238E27FC236}">
                <a16:creationId xmlns:a16="http://schemas.microsoft.com/office/drawing/2014/main" id="{E6111E1D-6E29-B484-BD17-3385A3898B93}"/>
              </a:ext>
            </a:extLst>
          </p:cNvPr>
          <p:cNvSpPr/>
          <p:nvPr/>
        </p:nvSpPr>
        <p:spPr>
          <a:xfrm>
            <a:off x="7714459" y="1562540"/>
            <a:ext cx="1001393" cy="535647"/>
          </a:xfrm>
          <a:prstGeom prst="rect">
            <a:avLst/>
          </a:prstGeom>
          <a:solidFill>
            <a:schemeClr val="bg1"/>
          </a:solidFill>
          <a:ln w="12700">
            <a:solidFill>
              <a:schemeClr val="accent1"/>
            </a:solidFill>
          </a:ln>
        </p:spPr>
        <p:txBody>
          <a:bodyPr wrap="square" lIns="36000" tIns="36000" rIns="36000" bIns="36000" anchor="ctr" anchorCtr="0">
            <a:noAutofit/>
          </a:bodyPr>
          <a:lstStyle/>
          <a:p>
            <a:pPr algn="ctr" defTabSz="181848">
              <a:defRPr/>
            </a:pPr>
            <a:r>
              <a:rPr lang="en-GB" sz="1600" b="1" dirty="0">
                <a:solidFill>
                  <a:schemeClr val="accent1"/>
                </a:solidFill>
                <a:latin typeface="Arial"/>
              </a:rPr>
              <a:t>Amundi</a:t>
            </a:r>
          </a:p>
          <a:p>
            <a:pPr algn="ctr" defTabSz="181848">
              <a:defRPr/>
            </a:pPr>
            <a:r>
              <a:rPr lang="en-GB" sz="1600" b="1" dirty="0">
                <a:solidFill>
                  <a:schemeClr val="accent1"/>
                </a:solidFill>
                <a:latin typeface="Arial"/>
              </a:rPr>
              <a:t>40%</a:t>
            </a:r>
            <a:endParaRPr lang="en-GB" sz="1600" baseline="30000" dirty="0">
              <a:solidFill>
                <a:schemeClr val="accent1"/>
              </a:solidFill>
              <a:latin typeface="Arial" panose="020B0604020202020204"/>
            </a:endParaRPr>
          </a:p>
        </p:txBody>
      </p:sp>
      <p:cxnSp>
        <p:nvCxnSpPr>
          <p:cNvPr id="15" name="Straight Connector 13">
            <a:extLst>
              <a:ext uri="{FF2B5EF4-FFF2-40B4-BE49-F238E27FC236}">
                <a16:creationId xmlns:a16="http://schemas.microsoft.com/office/drawing/2014/main" id="{77588574-1538-3720-DBCC-8FC661581848}"/>
              </a:ext>
            </a:extLst>
          </p:cNvPr>
          <p:cNvCxnSpPr/>
          <p:nvPr/>
        </p:nvCxnSpPr>
        <p:spPr>
          <a:xfrm flipH="1">
            <a:off x="7419470" y="1946772"/>
            <a:ext cx="294989" cy="30727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65">
            <a:extLst>
              <a:ext uri="{FF2B5EF4-FFF2-40B4-BE49-F238E27FC236}">
                <a16:creationId xmlns:a16="http://schemas.microsoft.com/office/drawing/2014/main" id="{FFB2A968-2552-B3D6-C590-B9C11854255B}"/>
              </a:ext>
            </a:extLst>
          </p:cNvPr>
          <p:cNvSpPr/>
          <p:nvPr/>
        </p:nvSpPr>
        <p:spPr>
          <a:xfrm>
            <a:off x="5514646" y="2647532"/>
            <a:ext cx="2003829" cy="667904"/>
          </a:xfrm>
          <a:prstGeom prst="rect">
            <a:avLst/>
          </a:prstGeom>
        </p:spPr>
        <p:txBody>
          <a:bodyPr wrap="square" lIns="0" tIns="0" rIns="0" bIns="0">
            <a:noAutofit/>
          </a:bodyPr>
          <a:lstStyle/>
          <a:p>
            <a:pPr algn="ctr" defTabSz="181848">
              <a:defRPr/>
            </a:pPr>
            <a:r>
              <a:rPr lang="en-GB" sz="2800" b="1" dirty="0">
                <a:solidFill>
                  <a:schemeClr val="accent1">
                    <a:lumMod val="75000"/>
                  </a:schemeClr>
                </a:solidFill>
                <a:latin typeface="Arial"/>
              </a:rPr>
              <a:t>2,58</a:t>
            </a:r>
            <a:r>
              <a:rPr lang="en-US" altLang="ja-JP" sz="2800" b="1" dirty="0">
                <a:solidFill>
                  <a:schemeClr val="accent1">
                    <a:lumMod val="75000"/>
                  </a:schemeClr>
                </a:solidFill>
                <a:latin typeface="Arial"/>
              </a:rPr>
              <a:t>0</a:t>
            </a:r>
            <a:r>
              <a:rPr lang="ja-JP" altLang="en-US" sz="2000" b="1" dirty="0">
                <a:solidFill>
                  <a:schemeClr val="accent1">
                    <a:lumMod val="75000"/>
                  </a:schemeClr>
                </a:solidFill>
                <a:latin typeface="Arial"/>
              </a:rPr>
              <a:t>億ユーロ</a:t>
            </a:r>
            <a:endParaRPr lang="en-GB" sz="2000" b="1" dirty="0">
              <a:solidFill>
                <a:schemeClr val="accent1">
                  <a:lumMod val="75000"/>
                </a:schemeClr>
              </a:solidFill>
              <a:latin typeface="Arial"/>
            </a:endParaRPr>
          </a:p>
          <a:p>
            <a:pPr algn="ctr" defTabSz="181848">
              <a:defRPr/>
            </a:pPr>
            <a:r>
              <a:rPr lang="en-GB" sz="1013" dirty="0">
                <a:solidFill>
                  <a:schemeClr val="accent1">
                    <a:lumMod val="75000"/>
                  </a:schemeClr>
                </a:solidFill>
                <a:latin typeface="Arial" panose="020B0604020202020204"/>
              </a:rPr>
              <a:t>Assets under Management</a:t>
            </a:r>
            <a:endParaRPr lang="en-GB" sz="1013" baseline="30000" dirty="0">
              <a:solidFill>
                <a:schemeClr val="accent1">
                  <a:lumMod val="75000"/>
                </a:schemeClr>
              </a:solidFill>
              <a:latin typeface="Arial" panose="020B0604020202020204"/>
            </a:endParaRPr>
          </a:p>
        </p:txBody>
      </p:sp>
      <p:sp>
        <p:nvSpPr>
          <p:cNvPr id="25" name="Rectangle 65">
            <a:extLst>
              <a:ext uri="{FF2B5EF4-FFF2-40B4-BE49-F238E27FC236}">
                <a16:creationId xmlns:a16="http://schemas.microsoft.com/office/drawing/2014/main" id="{8CF94254-13F8-A7C2-4BCB-9BF27A2317AA}"/>
              </a:ext>
            </a:extLst>
          </p:cNvPr>
          <p:cNvSpPr/>
          <p:nvPr/>
        </p:nvSpPr>
        <p:spPr>
          <a:xfrm>
            <a:off x="589707" y="4180349"/>
            <a:ext cx="2003829" cy="274838"/>
          </a:xfrm>
          <a:prstGeom prst="rect">
            <a:avLst/>
          </a:prstGeom>
        </p:spPr>
        <p:txBody>
          <a:bodyPr wrap="square" lIns="0" tIns="0" rIns="0" bIns="0">
            <a:no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algn="ctr" defTabSz="181848">
              <a:defRPr/>
            </a:pPr>
            <a:r>
              <a:rPr lang="en-GB" sz="1400" b="1" dirty="0">
                <a:latin typeface="Arial"/>
              </a:rPr>
              <a:t>2023</a:t>
            </a:r>
            <a:endParaRPr lang="en-GB" sz="1400" baseline="30000" dirty="0">
              <a:latin typeface="Arial" panose="020B0604020202020204"/>
            </a:endParaRPr>
          </a:p>
        </p:txBody>
      </p:sp>
      <p:sp>
        <p:nvSpPr>
          <p:cNvPr id="26" name="Rectangle 65">
            <a:extLst>
              <a:ext uri="{FF2B5EF4-FFF2-40B4-BE49-F238E27FC236}">
                <a16:creationId xmlns:a16="http://schemas.microsoft.com/office/drawing/2014/main" id="{F273F2EA-4D63-F290-F490-B92FA29826F6}"/>
              </a:ext>
            </a:extLst>
          </p:cNvPr>
          <p:cNvSpPr/>
          <p:nvPr/>
        </p:nvSpPr>
        <p:spPr>
          <a:xfrm>
            <a:off x="2446219" y="4180349"/>
            <a:ext cx="1238390" cy="274838"/>
          </a:xfrm>
          <a:prstGeom prst="rect">
            <a:avLst/>
          </a:prstGeom>
        </p:spPr>
        <p:txBody>
          <a:bodyPr wrap="square" lIns="0" tIns="0" rIns="0" bIns="0">
            <a:no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algn="ctr" defTabSz="181848">
              <a:defRPr/>
            </a:pPr>
            <a:r>
              <a:rPr lang="en-GB" sz="1400" b="1" dirty="0">
                <a:latin typeface="Arial"/>
              </a:rPr>
              <a:t>2024</a:t>
            </a:r>
            <a:endParaRPr lang="en-GB" sz="1400" baseline="30000" dirty="0">
              <a:latin typeface="Arial" panose="020B0604020202020204"/>
            </a:endParaRPr>
          </a:p>
        </p:txBody>
      </p:sp>
      <p:sp>
        <p:nvSpPr>
          <p:cNvPr id="27" name="Rectangle 65">
            <a:extLst>
              <a:ext uri="{FF2B5EF4-FFF2-40B4-BE49-F238E27FC236}">
                <a16:creationId xmlns:a16="http://schemas.microsoft.com/office/drawing/2014/main" id="{025B703F-13C2-9221-2C4A-E2C2BC33FD95}"/>
              </a:ext>
            </a:extLst>
          </p:cNvPr>
          <p:cNvSpPr/>
          <p:nvPr/>
        </p:nvSpPr>
        <p:spPr>
          <a:xfrm>
            <a:off x="3309717" y="4180349"/>
            <a:ext cx="1342343" cy="274838"/>
          </a:xfrm>
          <a:prstGeom prst="rect">
            <a:avLst/>
          </a:prstGeom>
        </p:spPr>
        <p:txBody>
          <a:bodyPr wrap="square" lIns="0" tIns="0" rIns="0" bIns="0">
            <a:no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algn="ctr" defTabSz="181848">
              <a:defRPr/>
            </a:pPr>
            <a:r>
              <a:rPr lang="en-GB" sz="1400" b="1" dirty="0">
                <a:latin typeface="Arial"/>
              </a:rPr>
              <a:t>2025</a:t>
            </a:r>
            <a:endParaRPr lang="en-GB" sz="1400" baseline="30000" dirty="0">
              <a:latin typeface="Arial" panose="020B0604020202020204"/>
            </a:endParaRPr>
          </a:p>
        </p:txBody>
      </p:sp>
      <p:cxnSp>
        <p:nvCxnSpPr>
          <p:cNvPr id="28" name="直線コネクタ 27">
            <a:extLst>
              <a:ext uri="{FF2B5EF4-FFF2-40B4-BE49-F238E27FC236}">
                <a16:creationId xmlns:a16="http://schemas.microsoft.com/office/drawing/2014/main" id="{C3411072-CA1A-CB0A-B9A6-93FF23BB5938}"/>
              </a:ext>
            </a:extLst>
          </p:cNvPr>
          <p:cNvCxnSpPr>
            <a:cxnSpLocks/>
          </p:cNvCxnSpPr>
          <p:nvPr/>
        </p:nvCxnSpPr>
        <p:spPr>
          <a:xfrm>
            <a:off x="850863" y="4146022"/>
            <a:ext cx="1424365"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D8E68B27-86D3-D3DF-0748-48C966269EBC}"/>
              </a:ext>
            </a:extLst>
          </p:cNvPr>
          <p:cNvCxnSpPr>
            <a:cxnSpLocks/>
          </p:cNvCxnSpPr>
          <p:nvPr/>
        </p:nvCxnSpPr>
        <p:spPr>
          <a:xfrm>
            <a:off x="2366902" y="4146022"/>
            <a:ext cx="1342343" cy="13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D3094A40-B50A-A20B-4466-C9929C298E83}"/>
              </a:ext>
            </a:extLst>
          </p:cNvPr>
          <p:cNvCxnSpPr>
            <a:cxnSpLocks/>
          </p:cNvCxnSpPr>
          <p:nvPr/>
        </p:nvCxnSpPr>
        <p:spPr>
          <a:xfrm flipV="1">
            <a:off x="3787691" y="4146022"/>
            <a:ext cx="356073" cy="161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Espace réservé du texte 4">
            <a:extLst>
              <a:ext uri="{FF2B5EF4-FFF2-40B4-BE49-F238E27FC236}">
                <a16:creationId xmlns:a16="http://schemas.microsoft.com/office/drawing/2014/main" id="{A286D128-26D9-B171-8ED0-7098481E4D5F}"/>
              </a:ext>
            </a:extLst>
          </p:cNvPr>
          <p:cNvSpPr>
            <a:spLocks noGrp="1"/>
          </p:cNvSpPr>
          <p:nvPr>
            <p:ph type="body" sz="quarter" idx="13"/>
          </p:nvPr>
        </p:nvSpPr>
        <p:spPr>
          <a:xfrm>
            <a:off x="685117" y="4444854"/>
            <a:ext cx="7285403" cy="200977"/>
          </a:xfrm>
        </p:spPr>
        <p:txBody>
          <a:bodyPr>
            <a:normAutofit/>
          </a:bodyPr>
          <a:lstStyle/>
          <a:p>
            <a:r>
              <a:rPr lang="en-GB" sz="900" spc="-30" dirty="0">
                <a:solidFill>
                  <a:schemeClr val="bg1">
                    <a:lumMod val="50000"/>
                  </a:schemeClr>
                </a:solidFill>
              </a:rPr>
              <a:t>Source: Amundi, ETC included, as of 19 May 2025. Information given for indicative purposes only, may change without prior notice. </a:t>
            </a:r>
          </a:p>
        </p:txBody>
      </p:sp>
      <p:sp>
        <p:nvSpPr>
          <p:cNvPr id="6" name="TextBox 4">
            <a:extLst>
              <a:ext uri="{FF2B5EF4-FFF2-40B4-BE49-F238E27FC236}">
                <a16:creationId xmlns:a16="http://schemas.microsoft.com/office/drawing/2014/main" id="{A3D132D1-363C-96DC-0CB5-13B6C107F39E}"/>
              </a:ext>
            </a:extLst>
          </p:cNvPr>
          <p:cNvSpPr txBox="1"/>
          <p:nvPr/>
        </p:nvSpPr>
        <p:spPr>
          <a:xfrm>
            <a:off x="819584" y="863281"/>
            <a:ext cx="3300505" cy="535647"/>
          </a:xfrm>
          <a:prstGeom prst="rect">
            <a:avLst/>
          </a:prstGeom>
          <a:solidFill>
            <a:srgbClr val="0073A3"/>
          </a:solidFill>
          <a:ln>
            <a:noFill/>
          </a:ln>
          <a:effectLst>
            <a:outerShdw blurRad="508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36000" numCol="1" spcCol="0" rtlCol="0" fromWordArt="0" anchor="ctr" anchorCtr="0" forceAA="0" compatLnSpc="1">
            <a:prstTxWarp prst="textNoShape">
              <a:avLst/>
            </a:prstTxWarp>
            <a:noAutofit/>
          </a:bodyPr>
          <a:lstStyle>
            <a:defPPr>
              <a:defRPr lang="fr-FR"/>
            </a:defPPr>
            <a:lvl1pPr algn="ctr">
              <a:defRPr sz="11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1250" b="1" dirty="0">
                <a:latin typeface="Noto Sans JP" panose="020B0200000000000000" pitchFamily="50" charset="-128"/>
                <a:ea typeface="Noto Sans JP" panose="020B0200000000000000" pitchFamily="50" charset="-128"/>
              </a:rPr>
              <a:t>資金流入</a:t>
            </a:r>
            <a:r>
              <a:rPr lang="en-GB" sz="1250" b="1" dirty="0">
                <a:latin typeface="Noto Sans JP" panose="020B0200000000000000" pitchFamily="50" charset="-128"/>
                <a:ea typeface="Noto Sans JP" panose="020B0200000000000000" pitchFamily="50" charset="-128"/>
              </a:rPr>
              <a:t> – </a:t>
            </a:r>
            <a:r>
              <a:rPr lang="ja-JP" altLang="en-US" sz="1250" b="1" dirty="0">
                <a:latin typeface="Noto Sans JP" panose="020B0200000000000000" pitchFamily="50" charset="-128"/>
                <a:ea typeface="Noto Sans JP" panose="020B0200000000000000" pitchFamily="50" charset="-128"/>
              </a:rPr>
              <a:t>四半期</a:t>
            </a:r>
            <a:endParaRPr lang="en-GB" sz="1250" b="1" dirty="0">
              <a:latin typeface="Noto Sans JP" panose="020B0200000000000000" pitchFamily="50" charset="-128"/>
              <a:ea typeface="Noto Sans JP" panose="020B0200000000000000" pitchFamily="50" charset="-128"/>
            </a:endParaRPr>
          </a:p>
          <a:p>
            <a:r>
              <a:rPr lang="ja-JP" altLang="en-US" sz="1250" dirty="0">
                <a:latin typeface="Noto Sans JP" panose="020B0200000000000000" pitchFamily="50" charset="-128"/>
                <a:ea typeface="Noto Sans JP" panose="020B0200000000000000" pitchFamily="50" charset="-128"/>
              </a:rPr>
              <a:t>欧州シンセティック</a:t>
            </a:r>
            <a:r>
              <a:rPr lang="en-US" altLang="ja-JP" sz="1250" dirty="0">
                <a:latin typeface="Noto Sans JP" panose="020B0200000000000000" pitchFamily="50" charset="-128"/>
                <a:ea typeface="Noto Sans JP" panose="020B0200000000000000" pitchFamily="50" charset="-128"/>
              </a:rPr>
              <a:t>ETF</a:t>
            </a:r>
            <a:r>
              <a:rPr lang="ja-JP" altLang="en-US" sz="1250" dirty="0">
                <a:latin typeface="Noto Sans JP" panose="020B0200000000000000" pitchFamily="50" charset="-128"/>
                <a:ea typeface="Noto Sans JP" panose="020B0200000000000000" pitchFamily="50" charset="-128"/>
              </a:rPr>
              <a:t>市場</a:t>
            </a:r>
            <a:r>
              <a:rPr lang="en-GB" sz="1250" dirty="0">
                <a:latin typeface="Noto Sans JP" panose="020B0200000000000000" pitchFamily="50" charset="-128"/>
                <a:ea typeface="Noto Sans JP" panose="020B0200000000000000" pitchFamily="50" charset="-128"/>
              </a:rPr>
              <a:t> </a:t>
            </a:r>
          </a:p>
        </p:txBody>
      </p:sp>
      <p:sp>
        <p:nvSpPr>
          <p:cNvPr id="7" name="TextBox 4">
            <a:extLst>
              <a:ext uri="{FF2B5EF4-FFF2-40B4-BE49-F238E27FC236}">
                <a16:creationId xmlns:a16="http://schemas.microsoft.com/office/drawing/2014/main" id="{B5583963-DBFC-EE57-50D6-72A6201437CA}"/>
              </a:ext>
            </a:extLst>
          </p:cNvPr>
          <p:cNvSpPr txBox="1"/>
          <p:nvPr/>
        </p:nvSpPr>
        <p:spPr>
          <a:xfrm>
            <a:off x="5016579" y="888306"/>
            <a:ext cx="3060498" cy="535647"/>
          </a:xfrm>
          <a:prstGeom prst="rect">
            <a:avLst/>
          </a:prstGeom>
          <a:solidFill>
            <a:srgbClr val="0073A3"/>
          </a:solidFill>
          <a:ln>
            <a:noFill/>
          </a:ln>
          <a:effectLst>
            <a:outerShdw blurRad="508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36000" numCol="1" spcCol="0" rtlCol="0" fromWordArt="0" anchor="ctr" anchorCtr="0" forceAA="0" compatLnSpc="1">
            <a:prstTxWarp prst="textNoShape">
              <a:avLst/>
            </a:prstTxWarp>
            <a:noAutofit/>
          </a:bodyPr>
          <a:lstStyle>
            <a:defPPr>
              <a:defRPr lang="fr-FR"/>
            </a:defPPr>
            <a:lvl1pPr algn="ctr">
              <a:defRPr sz="11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1250" b="1" dirty="0">
                <a:latin typeface="Noto Sans JP" panose="020B0200000000000000" pitchFamily="50" charset="-128"/>
                <a:ea typeface="Noto Sans JP" panose="020B0200000000000000" pitchFamily="50" charset="-128"/>
              </a:rPr>
              <a:t>残高</a:t>
            </a:r>
            <a:endParaRPr lang="en-GB" sz="1250" b="1" dirty="0">
              <a:latin typeface="Noto Sans JP" panose="020B0200000000000000" pitchFamily="50" charset="-128"/>
              <a:ea typeface="Noto Sans JP" panose="020B0200000000000000" pitchFamily="50" charset="-128"/>
            </a:endParaRPr>
          </a:p>
          <a:p>
            <a:r>
              <a:rPr lang="ja-JP" altLang="en-US" sz="1250" dirty="0">
                <a:latin typeface="Noto Sans JP" panose="020B0200000000000000" pitchFamily="50" charset="-128"/>
                <a:ea typeface="Noto Sans JP" panose="020B0200000000000000" pitchFamily="50" charset="-128"/>
              </a:rPr>
              <a:t>欧州シンセティック</a:t>
            </a:r>
            <a:r>
              <a:rPr lang="en-US" altLang="ja-JP" sz="1250" dirty="0">
                <a:latin typeface="Noto Sans JP" panose="020B0200000000000000" pitchFamily="50" charset="-128"/>
                <a:ea typeface="Noto Sans JP" panose="020B0200000000000000" pitchFamily="50" charset="-128"/>
              </a:rPr>
              <a:t>ETF</a:t>
            </a:r>
            <a:r>
              <a:rPr lang="ja-JP" altLang="en-US" sz="1250" dirty="0">
                <a:latin typeface="Noto Sans JP" panose="020B0200000000000000" pitchFamily="50" charset="-128"/>
                <a:ea typeface="Noto Sans JP" panose="020B0200000000000000" pitchFamily="50" charset="-128"/>
              </a:rPr>
              <a:t>市場</a:t>
            </a:r>
            <a:endParaRPr lang="en-GB" sz="1250" dirty="0">
              <a:latin typeface="Noto Sans JP" panose="020B0200000000000000" pitchFamily="50" charset="-128"/>
              <a:ea typeface="Noto Sans JP" panose="020B0200000000000000" pitchFamily="50" charset="-128"/>
            </a:endParaRPr>
          </a:p>
        </p:txBody>
      </p:sp>
      <p:sp>
        <p:nvSpPr>
          <p:cNvPr id="4" name="Rectangle 65">
            <a:extLst>
              <a:ext uri="{FF2B5EF4-FFF2-40B4-BE49-F238E27FC236}">
                <a16:creationId xmlns:a16="http://schemas.microsoft.com/office/drawing/2014/main" id="{40B7F386-EBB0-A967-4765-E452485CB7CF}"/>
              </a:ext>
            </a:extLst>
          </p:cNvPr>
          <p:cNvSpPr/>
          <p:nvPr/>
        </p:nvSpPr>
        <p:spPr>
          <a:xfrm>
            <a:off x="242060" y="1175499"/>
            <a:ext cx="552677" cy="274838"/>
          </a:xfrm>
          <a:prstGeom prst="rect">
            <a:avLst/>
          </a:prstGeom>
        </p:spPr>
        <p:txBody>
          <a:bodyPr wrap="square" lIns="0" tIns="0" rIns="0" bIns="0">
            <a:noAutofit/>
          </a:bodyPr>
          <a:lstStyle/>
          <a:p>
            <a:pPr algn="ctr" defTabSz="181848">
              <a:defRPr/>
            </a:pPr>
            <a:r>
              <a:rPr lang="en-GB" sz="1400" dirty="0">
                <a:latin typeface="Arial"/>
              </a:rPr>
              <a:t>€bn</a:t>
            </a:r>
            <a:endParaRPr lang="en-GB" sz="1400" baseline="30000" dirty="0">
              <a:latin typeface="Arial" panose="020B0604020202020204"/>
            </a:endParaRPr>
          </a:p>
        </p:txBody>
      </p:sp>
    </p:spTree>
    <p:extLst>
      <p:ext uri="{BB962C8B-B14F-4D97-AF65-F5344CB8AC3E}">
        <p14:creationId xmlns:p14="http://schemas.microsoft.com/office/powerpoint/2010/main" val="2894682608"/>
      </p:ext>
    </p:extLst>
  </p:cSld>
  <p:clrMapOvr>
    <a:masterClrMapping/>
  </p:clrMapOvr>
</p:sld>
</file>

<file path=ppt/theme/theme1.xml><?xml version="1.0" encoding="utf-8"?>
<a:theme xmlns:a="http://schemas.openxmlformats.org/drawingml/2006/main" name="ThemeAmundi">
  <a:themeElements>
    <a:clrScheme name="Amundi-theme_092020">
      <a:dk1>
        <a:srgbClr val="003C64"/>
      </a:dk1>
      <a:lt1>
        <a:srgbClr val="FFFFFF"/>
      </a:lt1>
      <a:dk2>
        <a:srgbClr val="646464"/>
      </a:dk2>
      <a:lt2>
        <a:srgbClr val="E7E6E6"/>
      </a:lt2>
      <a:accent1>
        <a:srgbClr val="009EE0"/>
      </a:accent1>
      <a:accent2>
        <a:srgbClr val="004F9F"/>
      </a:accent2>
      <a:accent3>
        <a:srgbClr val="38B2B6"/>
      </a:accent3>
      <a:accent4>
        <a:srgbClr val="E6325E"/>
      </a:accent4>
      <a:accent5>
        <a:srgbClr val="F07D00"/>
      </a:accent5>
      <a:accent6>
        <a:srgbClr val="C19134"/>
      </a:accent6>
      <a:hlink>
        <a:srgbClr val="00C2F0"/>
      </a:hlink>
      <a:folHlink>
        <a:srgbClr val="4571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N_16-9_Business_Line.pptx" id="{9E8672BF-3683-442A-8518-A2B4176A6ED1}" vid="{39A12D80-DF91-458B-A4DA-B091BAD7FB87}"/>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1391</Words>
  <Application>Microsoft Office PowerPoint</Application>
  <PresentationFormat>画面に合わせる (16:9)</PresentationFormat>
  <Paragraphs>173</Paragraphs>
  <Slides>11</Slides>
  <Notes>10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11</vt:i4>
      </vt:variant>
    </vt:vector>
  </HeadingPairs>
  <TitlesOfParts>
    <vt:vector size="23" baseType="lpstr">
      <vt:lpstr>.AppleSystemUIFont</vt:lpstr>
      <vt:lpstr>CambriaMath</vt:lpstr>
      <vt:lpstr>LucidaGrande-Bold</vt:lpstr>
      <vt:lpstr>Meiryo UI</vt:lpstr>
      <vt:lpstr>ＭＳ Ｐゴシック</vt:lpstr>
      <vt:lpstr>Noto Sans JP</vt:lpstr>
      <vt:lpstr>Noto Sans Med</vt:lpstr>
      <vt:lpstr>SimHei</vt:lpstr>
      <vt:lpstr>Arial</vt:lpstr>
      <vt:lpstr>Calibri</vt:lpstr>
      <vt:lpstr>Noto Sans</vt:lpstr>
      <vt:lpstr>ThemeAmundi</vt:lpstr>
      <vt:lpstr>欧州上場ETFが提供する 幅広い選択肢</vt:lpstr>
      <vt:lpstr>最大の欧州運用会社として</vt:lpstr>
      <vt:lpstr>欧州のETF市場は急速な成長を継続</vt:lpstr>
      <vt:lpstr>欧州のUCITS市場は、新たな成長のステージに</vt:lpstr>
      <vt:lpstr>欧州における構造的なESGのトレンド</vt:lpstr>
      <vt:lpstr>アムンディのESG- ETFのポジショニング</vt:lpstr>
      <vt:lpstr>シンセティックETFの特徴 – Market practice</vt:lpstr>
      <vt:lpstr>シンセティックETFの仕組みと特徴</vt:lpstr>
      <vt:lpstr>欧州シンセティックETF市場 – アムンディの市場シェア </vt:lpstr>
      <vt:lpstr>欧州のシンセティックETF市場 – アムンディの強み</vt:lpstr>
      <vt:lpstr>ご留意事項</vt:lpstr>
    </vt:vector>
  </TitlesOfParts>
  <Manager/>
  <Company>Amundi Asset Management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Hagiwara Yukari (AMUNDI.JPN)</dc:creator>
  <cp:keywords/>
  <dc:description/>
  <cp:lastModifiedBy>Sasaki Kohei (AMUNDI.JPN)</cp:lastModifiedBy>
  <cp:revision>29</cp:revision>
  <cp:lastPrinted>2025-05-29T02:17:48Z</cp:lastPrinted>
  <dcterms:created xsi:type="dcterms:W3CDTF">2025-05-22T23:24:01Z</dcterms:created>
  <dcterms:modified xsi:type="dcterms:W3CDTF">2025-05-29T07:04:12Z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-2100451484</vt:i4>
  </property>
  <property fmtid="{D5CDD505-2E9C-101B-9397-08002B2CF9AE}" pid="3" name="_NewReviewCycle">
    <vt:lpwstr/>
  </property>
  <property fmtid="{D5CDD505-2E9C-101B-9397-08002B2CF9AE}" pid="4" name="_EmailSubject">
    <vt:lpwstr>佐々木様、長谷川様＞出展のご案内とブース位置につきまして【第17回ETFコンファレンス】</vt:lpwstr>
  </property>
  <property fmtid="{D5CDD505-2E9C-101B-9397-08002B2CF9AE}" pid="5" name="_AuthorEmail">
    <vt:lpwstr>kohei.sasaki@amundi.com</vt:lpwstr>
  </property>
  <property fmtid="{D5CDD505-2E9C-101B-9397-08002B2CF9AE}" pid="6" name="_AuthorEmailDisplayName">
    <vt:lpwstr>Sasaki Kohei (AMUNDI.JPN)</vt:lpwstr>
  </property>
  <property fmtid="{D5CDD505-2E9C-101B-9397-08002B2CF9AE}" pid="7" name="_PreviousAdHocReviewCycleID">
    <vt:i4>-826162945</vt:i4>
  </property>
  <property fmtid="{D5CDD505-2E9C-101B-9397-08002B2CF9AE}" pid="8" name="MSIP_Label_b883b941-8ea7-4241-901e-c2d3d23093c7_Enabled">
    <vt:lpwstr>true</vt:lpwstr>
  </property>
  <property fmtid="{D5CDD505-2E9C-101B-9397-08002B2CF9AE}" pid="9" name="MSIP_Label_b883b941-8ea7-4241-901e-c2d3d23093c7_SetDate">
    <vt:lpwstr>2025-05-26T00:15:42Z</vt:lpwstr>
  </property>
  <property fmtid="{D5CDD505-2E9C-101B-9397-08002B2CF9AE}" pid="10" name="MSIP_Label_b883b941-8ea7-4241-901e-c2d3d23093c7_Method">
    <vt:lpwstr>Privileged</vt:lpwstr>
  </property>
  <property fmtid="{D5CDD505-2E9C-101B-9397-08002B2CF9AE}" pid="11" name="MSIP_Label_b883b941-8ea7-4241-901e-c2d3d23093c7_Name">
    <vt:lpwstr>C1</vt:lpwstr>
  </property>
  <property fmtid="{D5CDD505-2E9C-101B-9397-08002B2CF9AE}" pid="12" name="MSIP_Label_b883b941-8ea7-4241-901e-c2d3d23093c7_SiteId">
    <vt:lpwstr>a5c34232-eadc-4609-bff3-dd6fcdae3fe2</vt:lpwstr>
  </property>
  <property fmtid="{D5CDD505-2E9C-101B-9397-08002B2CF9AE}" pid="13" name="MSIP_Label_b883b941-8ea7-4241-901e-c2d3d23093c7_ActionId">
    <vt:lpwstr>c58c561c-4c73-4cd3-804f-3f736ee14305</vt:lpwstr>
  </property>
  <property fmtid="{D5CDD505-2E9C-101B-9397-08002B2CF9AE}" pid="14" name="MSIP_Label_b883b941-8ea7-4241-901e-c2d3d23093c7_ContentBits">
    <vt:lpwstr>0</vt:lpwstr>
  </property>
  <property fmtid="{D5CDD505-2E9C-101B-9397-08002B2CF9AE}" pid="15" name="MSIP_Label_b883b941-8ea7-4241-901e-c2d3d23093c7_Tag">
    <vt:lpwstr>10, 0, 1, 1</vt:lpwstr>
  </property>
</Properties>
</file>