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60" r:id="rId2"/>
    <p:sldId id="1366" r:id="rId3"/>
    <p:sldId id="1360" r:id="rId4"/>
    <p:sldId id="1369" r:id="rId5"/>
    <p:sldId id="282" r:id="rId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944B8-0900-41E1-8670-65067DA518C6}" v="75" dt="2025-05-29T04:11:13.007"/>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93" autoAdjust="0"/>
  </p:normalViewPr>
  <p:slideViewPr>
    <p:cSldViewPr snapToGrid="0" showGuides="1">
      <p:cViewPr varScale="1">
        <p:scale>
          <a:sx n="103" d="100"/>
          <a:sy n="103" d="100"/>
        </p:scale>
        <p:origin x="150" y="7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117" d="100"/>
          <a:sy n="117" d="100"/>
        </p:scale>
        <p:origin x="391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spgl-my.sharepoint.com/personal/matyas_steinbach_spglobal_com/Documents/APAC%20Sales/2025/_Events/Tokyo%20ETF%20Conference/GlobalActiveETFAnalysis2025052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https://spgl-my.sharepoint.com/personal/matyas_steinbach_spglobal_com/Documents/APAC%20Sales/2025/_Events/Tokyo%20ETF%20Conference/GlobalActiveETFAnalysis20250527.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spgl-my.sharepoint.com/personal/matyas_steinbach_spglobal_com/Documents/APAC%20Sales/2025/_Events/Tokyo%20ETF%20Conference/GlobalActiveETFAnalysis20250527.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spgl-my.sharepoint.com/personal/matyas_steinbach_spglobal_com/Documents/APAC%20Sales/2025/_Events/Tokyo%20ETF%20Conference/GlobalActiveETFAnalysis20250527.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spgl-my.sharepoint.com/personal/matyas_steinbach_spglobal_com/Documents/APAC%20Sales/2025/_Events/Tokyo%20ETF%20Conference/GlobalActiveETFAnalysis20250527.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spgl-my.sharepoint.com/personal/matyas_steinbach_spglobal_com/Documents/APAC%20Sales/2025/_Events/Tokyo%20ETF%20Conference/GlobalActiveETFAnalysis20250527.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spgl-my.sharepoint.com/personal/matyas_steinbach_spglobal_com/Documents/APAC%20Sales/2025/_Events/Tokyo%20ETF%20Conference/GlobalActiveETFAnalysis20250527.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Annual</a:t>
            </a:r>
            <a:r>
              <a:rPr lang="en-US" baseline="0"/>
              <a:t> AUM and Product No. Active ETFs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SummaryGlobal!$J$2</c:f>
              <c:strCache>
                <c:ptCount val="1"/>
                <c:pt idx="0">
                  <c:v>AUM USD</c:v>
                </c:pt>
              </c:strCache>
            </c:strRef>
          </c:tx>
          <c:spPr>
            <a:solidFill>
              <a:schemeClr val="accent2"/>
            </a:solidFill>
            <a:ln>
              <a:noFill/>
            </a:ln>
            <a:effectLst/>
          </c:spPr>
          <c:invertIfNegative val="0"/>
          <c:cat>
            <c:numRef>
              <c:f>SummaryGlobal!$H$3:$H$13</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SummaryGlobal!$J$3:$J$13</c:f>
              <c:numCache>
                <c:formatCode>_(* #,##0_);_(* \(#,##0\);_(* "-"??_);_(@_)</c:formatCode>
                <c:ptCount val="11"/>
                <c:pt idx="0">
                  <c:v>71993860646</c:v>
                </c:pt>
                <c:pt idx="1">
                  <c:v>48294227489</c:v>
                </c:pt>
                <c:pt idx="2">
                  <c:v>79598397784</c:v>
                </c:pt>
                <c:pt idx="3">
                  <c:v>118847718996</c:v>
                </c:pt>
                <c:pt idx="4">
                  <c:v>137866581640</c:v>
                </c:pt>
                <c:pt idx="5">
                  <c:v>218119204890</c:v>
                </c:pt>
                <c:pt idx="6">
                  <c:v>372296786394</c:v>
                </c:pt>
                <c:pt idx="7">
                  <c:v>451126941172</c:v>
                </c:pt>
                <c:pt idx="8">
                  <c:v>647269625448</c:v>
                </c:pt>
                <c:pt idx="9">
                  <c:v>1073331856116</c:v>
                </c:pt>
                <c:pt idx="10">
                  <c:v>1279638080807.9409</c:v>
                </c:pt>
              </c:numCache>
            </c:numRef>
          </c:val>
          <c:extLst>
            <c:ext xmlns:c16="http://schemas.microsoft.com/office/drawing/2014/chart" uri="{C3380CC4-5D6E-409C-BE32-E72D297353CC}">
              <c16:uniqueId val="{00000000-58B3-48F7-A748-D9267E5C34B8}"/>
            </c:ext>
          </c:extLst>
        </c:ser>
        <c:dLbls>
          <c:showLegendKey val="0"/>
          <c:showVal val="0"/>
          <c:showCatName val="0"/>
          <c:showSerName val="0"/>
          <c:showPercent val="0"/>
          <c:showBubbleSize val="0"/>
        </c:dLbls>
        <c:gapWidth val="75"/>
        <c:axId val="802112656"/>
        <c:axId val="1152401024"/>
      </c:barChart>
      <c:lineChart>
        <c:grouping val="standard"/>
        <c:varyColors val="0"/>
        <c:ser>
          <c:idx val="0"/>
          <c:order val="0"/>
          <c:tx>
            <c:strRef>
              <c:f>SummaryGlobal!$I$2</c:f>
              <c:strCache>
                <c:ptCount val="1"/>
                <c:pt idx="0">
                  <c:v>No. Of Products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SummaryGlobal!$H$3:$H$13</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SummaryGlobal!$I$3:$I$13</c:f>
              <c:numCache>
                <c:formatCode>General</c:formatCode>
                <c:ptCount val="11"/>
                <c:pt idx="0">
                  <c:v>185</c:v>
                </c:pt>
                <c:pt idx="1">
                  <c:v>225</c:v>
                </c:pt>
                <c:pt idx="2">
                  <c:v>284</c:v>
                </c:pt>
                <c:pt idx="3">
                  <c:v>374</c:v>
                </c:pt>
                <c:pt idx="4">
                  <c:v>479</c:v>
                </c:pt>
                <c:pt idx="5">
                  <c:v>683</c:v>
                </c:pt>
                <c:pt idx="6">
                  <c:v>993</c:v>
                </c:pt>
                <c:pt idx="7">
                  <c:v>1326</c:v>
                </c:pt>
                <c:pt idx="8">
                  <c:v>1845</c:v>
                </c:pt>
                <c:pt idx="9">
                  <c:v>2539</c:v>
                </c:pt>
                <c:pt idx="10">
                  <c:v>3065</c:v>
                </c:pt>
              </c:numCache>
            </c:numRef>
          </c:val>
          <c:smooth val="0"/>
          <c:extLst>
            <c:ext xmlns:c16="http://schemas.microsoft.com/office/drawing/2014/chart" uri="{C3380CC4-5D6E-409C-BE32-E72D297353CC}">
              <c16:uniqueId val="{00000001-58B3-48F7-A748-D9267E5C34B8}"/>
            </c:ext>
          </c:extLst>
        </c:ser>
        <c:dLbls>
          <c:showLegendKey val="0"/>
          <c:showVal val="0"/>
          <c:showCatName val="0"/>
          <c:showSerName val="0"/>
          <c:showPercent val="0"/>
          <c:showBubbleSize val="0"/>
        </c:dLbls>
        <c:marker val="1"/>
        <c:smooth val="0"/>
        <c:axId val="802125648"/>
        <c:axId val="1152402464"/>
      </c:lineChart>
      <c:catAx>
        <c:axId val="80212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2402464"/>
        <c:crosses val="autoZero"/>
        <c:auto val="1"/>
        <c:lblAlgn val="ctr"/>
        <c:lblOffset val="100"/>
        <c:noMultiLvlLbl val="0"/>
      </c:catAx>
      <c:valAx>
        <c:axId val="115240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125648"/>
        <c:crosses val="autoZero"/>
        <c:crossBetween val="between"/>
      </c:valAx>
      <c:valAx>
        <c:axId val="1152401024"/>
        <c:scaling>
          <c:orientation val="minMax"/>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112656"/>
        <c:crosses val="max"/>
        <c:crossBetween val="between"/>
        <c:dispUnits>
          <c:builtInUnit val="billions"/>
          <c:dispUnitsLbl>
            <c:layout>
              <c:manualLayout>
                <c:xMode val="edge"/>
                <c:yMode val="edge"/>
                <c:x val="0.94903355830521186"/>
                <c:y val="0.37541654231996513"/>
              </c:manualLayout>
            </c:layout>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AUM</a:t>
                  </a:r>
                  <a:r>
                    <a:rPr lang="en-US" baseline="0"/>
                    <a:t> Billion USD</a:t>
                  </a:r>
                  <a:endParaRPr lang="en-US"/>
                </a:p>
              </c:rich>
            </c:tx>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catAx>
        <c:axId val="802112656"/>
        <c:scaling>
          <c:orientation val="minMax"/>
        </c:scaling>
        <c:delete val="1"/>
        <c:axPos val="b"/>
        <c:numFmt formatCode="General" sourceLinked="1"/>
        <c:majorTickMark val="out"/>
        <c:minorTickMark val="none"/>
        <c:tickLblPos val="nextTo"/>
        <c:crossAx val="11524010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[GlobalActiveETFAnalysis20250527.xlsx]Regional Distribution!PivotTable3</c:name>
    <c:fmtId val="8"/>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a:solidFill>
                  <a:sysClr val="windowText" lastClr="000000">
                    <a:lumMod val="65000"/>
                    <a:lumOff val="35000"/>
                  </a:sysClr>
                </a:solidFill>
              </a:rPr>
              <a:t>AUM Distribution of Active ETFs by Region</a:t>
            </a:r>
          </a:p>
        </c:rich>
      </c:tx>
      <c:overlay val="0"/>
      <c:spPr>
        <a:noFill/>
        <a:ln>
          <a:noFill/>
        </a:ln>
        <a:effectLst/>
      </c:spPr>
    </c:title>
    <c:autoTitleDeleted val="0"/>
    <c:pivotFmts>
      <c:pivotFmt>
        <c:idx val="0"/>
        <c:spPr>
          <a:solidFill>
            <a:schemeClr val="accent1"/>
          </a:solidFill>
          <a:ln w="19050">
            <a:solidFill>
              <a:schemeClr val="lt1"/>
            </a:solidFill>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s>
    <c:plotArea>
      <c:layout/>
      <c:pieChart>
        <c:varyColors val="1"/>
        <c:ser>
          <c:idx val="0"/>
          <c:order val="0"/>
          <c:tx>
            <c:strRef>
              <c:f>'Regional Distribution'!$O$4</c:f>
              <c:strCache>
                <c:ptCount val="1"/>
                <c:pt idx="0">
                  <c:v>Sum of AUMinUSD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5A-4380-8628-3D2D754003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5A-4380-8628-3D2D754003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5A-4380-8628-3D2D75400384}"/>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'Regional Distribution'!$N$5:$N$8</c:f>
              <c:strCache>
                <c:ptCount val="3"/>
                <c:pt idx="0">
                  <c:v>North America</c:v>
                </c:pt>
                <c:pt idx="1">
                  <c:v>APAC</c:v>
                </c:pt>
                <c:pt idx="2">
                  <c:v>Europe</c:v>
                </c:pt>
              </c:strCache>
            </c:strRef>
          </c:cat>
          <c:val>
            <c:numRef>
              <c:f>'Regional Distribution'!$O$5:$O$8</c:f>
              <c:numCache>
                <c:formatCode>"$"#,##0</c:formatCode>
                <c:ptCount val="3"/>
                <c:pt idx="0">
                  <c:v>1108429035612.2388</c:v>
                </c:pt>
                <c:pt idx="1">
                  <c:v>99890977853.29512</c:v>
                </c:pt>
                <c:pt idx="2">
                  <c:v>71425150503.896561</c:v>
                </c:pt>
              </c:numCache>
            </c:numRef>
          </c:val>
          <c:extLst>
            <c:ext xmlns:c16="http://schemas.microsoft.com/office/drawing/2014/chart" uri="{C3380CC4-5D6E-409C-BE32-E72D297353CC}">
              <c16:uniqueId val="{00000006-845A-4380-8628-3D2D75400384}"/>
            </c:ext>
          </c:extLst>
        </c:ser>
        <c:ser>
          <c:idx val="1"/>
          <c:order val="1"/>
          <c:tx>
            <c:strRef>
              <c:f>'Regional Distribution'!$P$4</c:f>
              <c:strCache>
                <c:ptCount val="1"/>
                <c:pt idx="0">
                  <c:v>Count of Fund Provider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7-0355-4CD6-806F-7E2B07B2CF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0355-4CD6-806F-7E2B07B2CF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B-0355-4CD6-806F-7E2B07B2CF56}"/>
              </c:ext>
            </c:extLst>
          </c:dPt>
          <c:cat>
            <c:strRef>
              <c:f>'Regional Distribution'!$N$5:$N$8</c:f>
              <c:strCache>
                <c:ptCount val="3"/>
                <c:pt idx="0">
                  <c:v>North America</c:v>
                </c:pt>
                <c:pt idx="1">
                  <c:v>APAC</c:v>
                </c:pt>
                <c:pt idx="2">
                  <c:v>Europe</c:v>
                </c:pt>
              </c:strCache>
            </c:strRef>
          </c:cat>
          <c:val>
            <c:numRef>
              <c:f>'Regional Distribution'!$P$5:$P$8</c:f>
              <c:numCache>
                <c:formatCode>General</c:formatCode>
                <c:ptCount val="3"/>
                <c:pt idx="0">
                  <c:v>2274</c:v>
                </c:pt>
                <c:pt idx="1">
                  <c:v>338</c:v>
                </c:pt>
                <c:pt idx="2">
                  <c:v>326</c:v>
                </c:pt>
              </c:numCache>
            </c:numRef>
          </c:val>
          <c:extLst>
            <c:ext xmlns:c16="http://schemas.microsoft.com/office/drawing/2014/chart" uri="{C3380CC4-5D6E-409C-BE32-E72D297353CC}">
              <c16:uniqueId val="{00000007-845A-4380-8628-3D2D75400384}"/>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Annual</a:t>
            </a:r>
            <a:r>
              <a:rPr lang="en-US" baseline="0"/>
              <a:t> AUM and Product No. Active ETFs - North America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SummaryRegional!$J$2</c:f>
              <c:strCache>
                <c:ptCount val="1"/>
                <c:pt idx="0">
                  <c:v>AUM USD</c:v>
                </c:pt>
              </c:strCache>
            </c:strRef>
          </c:tx>
          <c:spPr>
            <a:solidFill>
              <a:schemeClr val="accent2"/>
            </a:solidFill>
            <a:ln>
              <a:noFill/>
            </a:ln>
            <a:effectLst/>
          </c:spPr>
          <c:invertIfNegative val="0"/>
          <c:cat>
            <c:numRef>
              <c:f>SummaryRegional!$H$3:$H$8</c:f>
              <c:numCache>
                <c:formatCode>General</c:formatCode>
                <c:ptCount val="6"/>
                <c:pt idx="0">
                  <c:v>2020</c:v>
                </c:pt>
                <c:pt idx="1">
                  <c:v>2021</c:v>
                </c:pt>
                <c:pt idx="2">
                  <c:v>2022</c:v>
                </c:pt>
                <c:pt idx="3">
                  <c:v>2023</c:v>
                </c:pt>
                <c:pt idx="4">
                  <c:v>2024</c:v>
                </c:pt>
                <c:pt idx="5">
                  <c:v>2025</c:v>
                </c:pt>
              </c:numCache>
            </c:numRef>
          </c:cat>
          <c:val>
            <c:numRef>
              <c:f>SummaryRegional!$J$3:$J$8</c:f>
              <c:numCache>
                <c:formatCode>_(* #,##0_);_(* \(#,##0\);_(* "-"??_);_(@_)</c:formatCode>
                <c:ptCount val="6"/>
                <c:pt idx="0">
                  <c:v>195380172900</c:v>
                </c:pt>
                <c:pt idx="1">
                  <c:v>320213835944</c:v>
                </c:pt>
                <c:pt idx="2">
                  <c:v>375803582936</c:v>
                </c:pt>
                <c:pt idx="3">
                  <c:v>569469810369</c:v>
                </c:pt>
                <c:pt idx="4">
                  <c:v>944373360235</c:v>
                </c:pt>
                <c:pt idx="5">
                  <c:v>1097165774616</c:v>
                </c:pt>
              </c:numCache>
            </c:numRef>
          </c:val>
          <c:extLst>
            <c:ext xmlns:c16="http://schemas.microsoft.com/office/drawing/2014/chart" uri="{C3380CC4-5D6E-409C-BE32-E72D297353CC}">
              <c16:uniqueId val="{00000000-14DF-407C-8B7E-3F2BB70FDCDB}"/>
            </c:ext>
          </c:extLst>
        </c:ser>
        <c:dLbls>
          <c:showLegendKey val="0"/>
          <c:showVal val="0"/>
          <c:showCatName val="0"/>
          <c:showSerName val="0"/>
          <c:showPercent val="0"/>
          <c:showBubbleSize val="0"/>
        </c:dLbls>
        <c:gapWidth val="75"/>
        <c:axId val="802112656"/>
        <c:axId val="1152401024"/>
      </c:barChart>
      <c:lineChart>
        <c:grouping val="standard"/>
        <c:varyColors val="0"/>
        <c:ser>
          <c:idx val="0"/>
          <c:order val="0"/>
          <c:tx>
            <c:strRef>
              <c:f>SummaryRegional!$I$2</c:f>
              <c:strCache>
                <c:ptCount val="1"/>
                <c:pt idx="0">
                  <c:v>No. Of Products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SummaryRegional!$H$3:$H$8</c:f>
              <c:numCache>
                <c:formatCode>General</c:formatCode>
                <c:ptCount val="6"/>
                <c:pt idx="0">
                  <c:v>2020</c:v>
                </c:pt>
                <c:pt idx="1">
                  <c:v>2021</c:v>
                </c:pt>
                <c:pt idx="2">
                  <c:v>2022</c:v>
                </c:pt>
                <c:pt idx="3">
                  <c:v>2023</c:v>
                </c:pt>
                <c:pt idx="4">
                  <c:v>2024</c:v>
                </c:pt>
                <c:pt idx="5">
                  <c:v>2025</c:v>
                </c:pt>
              </c:numCache>
            </c:numRef>
          </c:cat>
          <c:val>
            <c:numRef>
              <c:f>SummaryRegional!$I$3:$I$8</c:f>
              <c:numCache>
                <c:formatCode>General</c:formatCode>
                <c:ptCount val="6"/>
                <c:pt idx="0">
                  <c:v>551</c:v>
                </c:pt>
                <c:pt idx="1">
                  <c:v>807</c:v>
                </c:pt>
                <c:pt idx="2">
                  <c:v>1042</c:v>
                </c:pt>
                <c:pt idx="3">
                  <c:v>1448</c:v>
                </c:pt>
                <c:pt idx="4">
                  <c:v>1954</c:v>
                </c:pt>
                <c:pt idx="5">
                  <c:v>2175</c:v>
                </c:pt>
              </c:numCache>
            </c:numRef>
          </c:val>
          <c:smooth val="0"/>
          <c:extLst>
            <c:ext xmlns:c16="http://schemas.microsoft.com/office/drawing/2014/chart" uri="{C3380CC4-5D6E-409C-BE32-E72D297353CC}">
              <c16:uniqueId val="{00000001-14DF-407C-8B7E-3F2BB70FDCDB}"/>
            </c:ext>
          </c:extLst>
        </c:ser>
        <c:dLbls>
          <c:showLegendKey val="0"/>
          <c:showVal val="0"/>
          <c:showCatName val="0"/>
          <c:showSerName val="0"/>
          <c:showPercent val="0"/>
          <c:showBubbleSize val="0"/>
        </c:dLbls>
        <c:marker val="1"/>
        <c:smooth val="0"/>
        <c:axId val="802125648"/>
        <c:axId val="1152402464"/>
      </c:lineChart>
      <c:catAx>
        <c:axId val="80212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2402464"/>
        <c:crosses val="autoZero"/>
        <c:auto val="1"/>
        <c:lblAlgn val="ctr"/>
        <c:lblOffset val="100"/>
        <c:noMultiLvlLbl val="0"/>
      </c:catAx>
      <c:valAx>
        <c:axId val="115240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125648"/>
        <c:crosses val="autoZero"/>
        <c:crossBetween val="between"/>
      </c:valAx>
      <c:valAx>
        <c:axId val="1152401024"/>
        <c:scaling>
          <c:orientation val="minMax"/>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112656"/>
        <c:crosses val="max"/>
        <c:crossBetween val="between"/>
        <c:dispUnits>
          <c:builtInUnit val="billions"/>
          <c:dispUnitsLbl>
            <c:layout>
              <c:manualLayout>
                <c:xMode val="edge"/>
                <c:yMode val="edge"/>
                <c:x val="0.9450653043369579"/>
                <c:y val="0.37541667651903871"/>
              </c:manualLayout>
            </c:layout>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AUM</a:t>
                  </a:r>
                  <a:r>
                    <a:rPr lang="en-US" baseline="0"/>
                    <a:t> Billion USD</a:t>
                  </a:r>
                  <a:endParaRPr lang="en-US"/>
                </a:p>
              </c:rich>
            </c:tx>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catAx>
        <c:axId val="802112656"/>
        <c:scaling>
          <c:orientation val="minMax"/>
        </c:scaling>
        <c:delete val="1"/>
        <c:axPos val="b"/>
        <c:numFmt formatCode="General" sourceLinked="1"/>
        <c:majorTickMark val="out"/>
        <c:minorTickMark val="none"/>
        <c:tickLblPos val="nextTo"/>
        <c:crossAx val="11524010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Annual</a:t>
            </a:r>
            <a:r>
              <a:rPr lang="en-US" baseline="0"/>
              <a:t> AUM and Product No. Active Equity ETFs - Europe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SummaryRegional!$J$2</c:f>
              <c:strCache>
                <c:ptCount val="1"/>
                <c:pt idx="0">
                  <c:v>AUM USD</c:v>
                </c:pt>
              </c:strCache>
            </c:strRef>
          </c:tx>
          <c:spPr>
            <a:solidFill>
              <a:schemeClr val="accent2"/>
            </a:solidFill>
            <a:ln>
              <a:noFill/>
            </a:ln>
            <a:effectLst/>
          </c:spPr>
          <c:invertIfNegative val="0"/>
          <c:cat>
            <c:numRef>
              <c:f>SummaryRegional!$H$15:$H$20</c:f>
              <c:numCache>
                <c:formatCode>General</c:formatCode>
                <c:ptCount val="6"/>
                <c:pt idx="0">
                  <c:v>2020</c:v>
                </c:pt>
                <c:pt idx="1">
                  <c:v>2021</c:v>
                </c:pt>
                <c:pt idx="2">
                  <c:v>2022</c:v>
                </c:pt>
                <c:pt idx="3">
                  <c:v>2023</c:v>
                </c:pt>
                <c:pt idx="4">
                  <c:v>2024</c:v>
                </c:pt>
                <c:pt idx="5">
                  <c:v>2025</c:v>
                </c:pt>
              </c:numCache>
            </c:numRef>
          </c:cat>
          <c:val>
            <c:numRef>
              <c:f>SummaryRegional!$J$15:$J$20</c:f>
              <c:numCache>
                <c:formatCode>_(* #,##0_);_(* \(#,##0\);_(* "-"??_);_(@_)</c:formatCode>
                <c:ptCount val="6"/>
                <c:pt idx="0">
                  <c:v>15797420334</c:v>
                </c:pt>
                <c:pt idx="1">
                  <c:v>21542910546</c:v>
                </c:pt>
                <c:pt idx="2">
                  <c:v>21282340077</c:v>
                </c:pt>
                <c:pt idx="3">
                  <c:v>32794337133</c:v>
                </c:pt>
                <c:pt idx="4">
                  <c:v>57387718813.842377</c:v>
                </c:pt>
                <c:pt idx="5">
                  <c:v>71425150503.896561</c:v>
                </c:pt>
              </c:numCache>
            </c:numRef>
          </c:val>
          <c:extLst>
            <c:ext xmlns:c16="http://schemas.microsoft.com/office/drawing/2014/chart" uri="{C3380CC4-5D6E-409C-BE32-E72D297353CC}">
              <c16:uniqueId val="{00000000-9743-4502-9A32-C61864917B30}"/>
            </c:ext>
          </c:extLst>
        </c:ser>
        <c:dLbls>
          <c:showLegendKey val="0"/>
          <c:showVal val="0"/>
          <c:showCatName val="0"/>
          <c:showSerName val="0"/>
          <c:showPercent val="0"/>
          <c:showBubbleSize val="0"/>
        </c:dLbls>
        <c:gapWidth val="75"/>
        <c:axId val="802112656"/>
        <c:axId val="1152401024"/>
      </c:barChart>
      <c:lineChart>
        <c:grouping val="standard"/>
        <c:varyColors val="0"/>
        <c:ser>
          <c:idx val="0"/>
          <c:order val="0"/>
          <c:tx>
            <c:strRef>
              <c:f>SummaryRegional!$I$2</c:f>
              <c:strCache>
                <c:ptCount val="1"/>
                <c:pt idx="0">
                  <c:v>No. Of Products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SummaryRegional!$H$15:$H$20</c:f>
              <c:numCache>
                <c:formatCode>General</c:formatCode>
                <c:ptCount val="6"/>
                <c:pt idx="0">
                  <c:v>2020</c:v>
                </c:pt>
                <c:pt idx="1">
                  <c:v>2021</c:v>
                </c:pt>
                <c:pt idx="2">
                  <c:v>2022</c:v>
                </c:pt>
                <c:pt idx="3">
                  <c:v>2023</c:v>
                </c:pt>
                <c:pt idx="4">
                  <c:v>2024</c:v>
                </c:pt>
                <c:pt idx="5">
                  <c:v>2025</c:v>
                </c:pt>
              </c:numCache>
            </c:numRef>
          </c:cat>
          <c:val>
            <c:numRef>
              <c:f>SummaryRegional!$I$15:$I$20</c:f>
              <c:numCache>
                <c:formatCode>General</c:formatCode>
                <c:ptCount val="6"/>
                <c:pt idx="0">
                  <c:v>77</c:v>
                </c:pt>
                <c:pt idx="1">
                  <c:v>92</c:v>
                </c:pt>
                <c:pt idx="2">
                  <c:v>135</c:v>
                </c:pt>
                <c:pt idx="3">
                  <c:v>171</c:v>
                </c:pt>
                <c:pt idx="4">
                  <c:v>245</c:v>
                </c:pt>
                <c:pt idx="5">
                  <c:v>326</c:v>
                </c:pt>
              </c:numCache>
            </c:numRef>
          </c:val>
          <c:smooth val="0"/>
          <c:extLst>
            <c:ext xmlns:c16="http://schemas.microsoft.com/office/drawing/2014/chart" uri="{C3380CC4-5D6E-409C-BE32-E72D297353CC}">
              <c16:uniqueId val="{00000001-9743-4502-9A32-C61864917B30}"/>
            </c:ext>
          </c:extLst>
        </c:ser>
        <c:dLbls>
          <c:showLegendKey val="0"/>
          <c:showVal val="0"/>
          <c:showCatName val="0"/>
          <c:showSerName val="0"/>
          <c:showPercent val="0"/>
          <c:showBubbleSize val="0"/>
        </c:dLbls>
        <c:marker val="1"/>
        <c:smooth val="0"/>
        <c:axId val="802125648"/>
        <c:axId val="1152402464"/>
      </c:lineChart>
      <c:catAx>
        <c:axId val="80212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2402464"/>
        <c:crosses val="autoZero"/>
        <c:auto val="1"/>
        <c:lblAlgn val="ctr"/>
        <c:lblOffset val="100"/>
        <c:noMultiLvlLbl val="0"/>
      </c:catAx>
      <c:valAx>
        <c:axId val="115240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125648"/>
        <c:crosses val="autoZero"/>
        <c:crossBetween val="between"/>
      </c:valAx>
      <c:valAx>
        <c:axId val="1152401024"/>
        <c:scaling>
          <c:orientation val="minMax"/>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112656"/>
        <c:crosses val="max"/>
        <c:crossBetween val="between"/>
        <c:dispUnits>
          <c:builtInUnit val="billions"/>
          <c:dispUnitsLbl>
            <c:layout>
              <c:manualLayout>
                <c:xMode val="edge"/>
                <c:yMode val="edge"/>
                <c:x val="0.94572680729723602"/>
                <c:y val="0.375416709274977"/>
              </c:manualLayout>
            </c:layout>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AUM</a:t>
                  </a:r>
                  <a:r>
                    <a:rPr lang="en-US" baseline="0"/>
                    <a:t> Billion USD</a:t>
                  </a:r>
                  <a:endParaRPr lang="en-US"/>
                </a:p>
              </c:rich>
            </c:tx>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catAx>
        <c:axId val="802112656"/>
        <c:scaling>
          <c:orientation val="minMax"/>
        </c:scaling>
        <c:delete val="1"/>
        <c:axPos val="b"/>
        <c:numFmt formatCode="General" sourceLinked="1"/>
        <c:majorTickMark val="out"/>
        <c:minorTickMark val="none"/>
        <c:tickLblPos val="nextTo"/>
        <c:crossAx val="11524010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Annual</a:t>
            </a:r>
            <a:r>
              <a:rPr lang="en-US" baseline="0"/>
              <a:t> AUM and Product No. Active Equity ETFs - APAC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SummaryRegional!$J$2</c:f>
              <c:strCache>
                <c:ptCount val="1"/>
                <c:pt idx="0">
                  <c:v>AUM USD</c:v>
                </c:pt>
              </c:strCache>
            </c:strRef>
          </c:tx>
          <c:spPr>
            <a:solidFill>
              <a:schemeClr val="accent2"/>
            </a:solidFill>
            <a:ln>
              <a:noFill/>
            </a:ln>
            <a:effectLst/>
          </c:spPr>
          <c:invertIfNegative val="0"/>
          <c:cat>
            <c:numRef>
              <c:f>SummaryRegional!$H$26:$H$31</c:f>
              <c:numCache>
                <c:formatCode>General</c:formatCode>
                <c:ptCount val="6"/>
                <c:pt idx="0">
                  <c:v>2020</c:v>
                </c:pt>
                <c:pt idx="1">
                  <c:v>2021</c:v>
                </c:pt>
                <c:pt idx="2">
                  <c:v>2022</c:v>
                </c:pt>
                <c:pt idx="3">
                  <c:v>2023</c:v>
                </c:pt>
                <c:pt idx="4">
                  <c:v>2024</c:v>
                </c:pt>
                <c:pt idx="5">
                  <c:v>2025</c:v>
                </c:pt>
              </c:numCache>
            </c:numRef>
          </c:cat>
          <c:val>
            <c:numRef>
              <c:f>SummaryRegional!$J$26:$J$31</c:f>
              <c:numCache>
                <c:formatCode>_(* #,##0_);_(* \(#,##0\);_(* "-"??_);_(@_)</c:formatCode>
                <c:ptCount val="6"/>
                <c:pt idx="0">
                  <c:v>6340110782</c:v>
                </c:pt>
                <c:pt idx="1">
                  <c:v>29737933372</c:v>
                </c:pt>
                <c:pt idx="2">
                  <c:v>53319963025</c:v>
                </c:pt>
                <c:pt idx="3">
                  <c:v>43845318470</c:v>
                </c:pt>
                <c:pt idx="4">
                  <c:v>81839596734</c:v>
                </c:pt>
                <c:pt idx="5">
                  <c:v>99740725580.061508</c:v>
                </c:pt>
              </c:numCache>
            </c:numRef>
          </c:val>
          <c:extLst>
            <c:ext xmlns:c16="http://schemas.microsoft.com/office/drawing/2014/chart" uri="{C3380CC4-5D6E-409C-BE32-E72D297353CC}">
              <c16:uniqueId val="{00000000-14EF-4AE2-B280-5AF3C8002FC2}"/>
            </c:ext>
          </c:extLst>
        </c:ser>
        <c:dLbls>
          <c:showLegendKey val="0"/>
          <c:showVal val="0"/>
          <c:showCatName val="0"/>
          <c:showSerName val="0"/>
          <c:showPercent val="0"/>
          <c:showBubbleSize val="0"/>
        </c:dLbls>
        <c:gapWidth val="75"/>
        <c:axId val="802112656"/>
        <c:axId val="1152401024"/>
      </c:barChart>
      <c:lineChart>
        <c:grouping val="standard"/>
        <c:varyColors val="0"/>
        <c:ser>
          <c:idx val="0"/>
          <c:order val="0"/>
          <c:tx>
            <c:strRef>
              <c:f>SummaryRegional!$I$2</c:f>
              <c:strCache>
                <c:ptCount val="1"/>
                <c:pt idx="0">
                  <c:v>No. Of Products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SummaryRegional!$H$26:$H$31</c:f>
              <c:numCache>
                <c:formatCode>General</c:formatCode>
                <c:ptCount val="6"/>
                <c:pt idx="0">
                  <c:v>2020</c:v>
                </c:pt>
                <c:pt idx="1">
                  <c:v>2021</c:v>
                </c:pt>
                <c:pt idx="2">
                  <c:v>2022</c:v>
                </c:pt>
                <c:pt idx="3">
                  <c:v>2023</c:v>
                </c:pt>
                <c:pt idx="4">
                  <c:v>2024</c:v>
                </c:pt>
                <c:pt idx="5">
                  <c:v>2025</c:v>
                </c:pt>
              </c:numCache>
            </c:numRef>
          </c:cat>
          <c:val>
            <c:numRef>
              <c:f>SummaryRegional!$I$26:$I$31</c:f>
              <c:numCache>
                <c:formatCode>General</c:formatCode>
                <c:ptCount val="6"/>
                <c:pt idx="0">
                  <c:v>46</c:v>
                </c:pt>
                <c:pt idx="1">
                  <c:v>80</c:v>
                </c:pt>
                <c:pt idx="2">
                  <c:v>131</c:v>
                </c:pt>
                <c:pt idx="3">
                  <c:v>200</c:v>
                </c:pt>
                <c:pt idx="4">
                  <c:v>392</c:v>
                </c:pt>
                <c:pt idx="5">
                  <c:v>451</c:v>
                </c:pt>
              </c:numCache>
            </c:numRef>
          </c:val>
          <c:smooth val="0"/>
          <c:extLst>
            <c:ext xmlns:c16="http://schemas.microsoft.com/office/drawing/2014/chart" uri="{C3380CC4-5D6E-409C-BE32-E72D297353CC}">
              <c16:uniqueId val="{00000001-14EF-4AE2-B280-5AF3C8002FC2}"/>
            </c:ext>
          </c:extLst>
        </c:ser>
        <c:dLbls>
          <c:showLegendKey val="0"/>
          <c:showVal val="0"/>
          <c:showCatName val="0"/>
          <c:showSerName val="0"/>
          <c:showPercent val="0"/>
          <c:showBubbleSize val="0"/>
        </c:dLbls>
        <c:marker val="1"/>
        <c:smooth val="0"/>
        <c:axId val="802125648"/>
        <c:axId val="1152402464"/>
      </c:lineChart>
      <c:catAx>
        <c:axId val="80212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2402464"/>
        <c:crosses val="autoZero"/>
        <c:auto val="1"/>
        <c:lblAlgn val="ctr"/>
        <c:lblOffset val="100"/>
        <c:noMultiLvlLbl val="0"/>
      </c:catAx>
      <c:valAx>
        <c:axId val="115240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125648"/>
        <c:crosses val="autoZero"/>
        <c:crossBetween val="between"/>
      </c:valAx>
      <c:valAx>
        <c:axId val="1152401024"/>
        <c:scaling>
          <c:orientation val="minMax"/>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112656"/>
        <c:crosses val="max"/>
        <c:crossBetween val="between"/>
        <c:dispUnits>
          <c:builtInUnit val="billions"/>
          <c:dispUnitsLbl>
            <c:layout>
              <c:manualLayout>
                <c:xMode val="edge"/>
                <c:yMode val="edge"/>
                <c:x val="0.94572680729723602"/>
                <c:y val="0.375416709274977"/>
              </c:manualLayout>
            </c:layout>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AUM</a:t>
                  </a:r>
                  <a:r>
                    <a:rPr lang="en-US" baseline="0"/>
                    <a:t> Billion USD</a:t>
                  </a:r>
                  <a:endParaRPr lang="en-US"/>
                </a:p>
              </c:rich>
            </c:tx>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catAx>
        <c:axId val="802112656"/>
        <c:scaling>
          <c:orientation val="minMax"/>
        </c:scaling>
        <c:delete val="1"/>
        <c:axPos val="b"/>
        <c:numFmt formatCode="General" sourceLinked="1"/>
        <c:majorTickMark val="out"/>
        <c:minorTickMark val="none"/>
        <c:tickLblPos val="nextTo"/>
        <c:crossAx val="11524010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[GlobalActiveETFAnalysis20250527.xlsx]Regional Distribution!PivotTable5</c:name>
    <c:fmtId val="2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HK" dirty="0"/>
              <a:t>Active</a:t>
            </a:r>
            <a:r>
              <a:rPr lang="en-HK" baseline="0" dirty="0"/>
              <a:t> ETFs in APAC by Asset Class Part 1</a:t>
            </a:r>
            <a:endParaRPr lang="en-HK"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'Regional Distribution'!$O$27:$O$28</c:f>
              <c:strCache>
                <c:ptCount val="1"/>
                <c:pt idx="0">
                  <c:v>Equity</c:v>
                </c:pt>
              </c:strCache>
            </c:strRef>
          </c:tx>
          <c:spPr>
            <a:solidFill>
              <a:schemeClr val="accent1"/>
            </a:solidFill>
            <a:ln>
              <a:noFill/>
            </a:ln>
            <a:effectLst/>
          </c:spPr>
          <c:invertIfNegative val="0"/>
          <c:cat>
            <c:strRef>
              <c:f>'Regional Distribution'!$N$29:$N$32</c:f>
              <c:strCache>
                <c:ptCount val="3"/>
                <c:pt idx="0">
                  <c:v>Korea, Republic of</c:v>
                </c:pt>
                <c:pt idx="1">
                  <c:v>Australia</c:v>
                </c:pt>
                <c:pt idx="2">
                  <c:v>China</c:v>
                </c:pt>
              </c:strCache>
            </c:strRef>
          </c:cat>
          <c:val>
            <c:numRef>
              <c:f>'Regional Distribution'!$O$29:$O$32</c:f>
              <c:numCache>
                <c:formatCode>"$"#,##0</c:formatCode>
                <c:ptCount val="3"/>
                <c:pt idx="0">
                  <c:v>5259457921.723362</c:v>
                </c:pt>
                <c:pt idx="1">
                  <c:v>28011516832.837116</c:v>
                </c:pt>
                <c:pt idx="2">
                  <c:v>987775182.62189794</c:v>
                </c:pt>
              </c:numCache>
            </c:numRef>
          </c:val>
          <c:extLst>
            <c:ext xmlns:c16="http://schemas.microsoft.com/office/drawing/2014/chart" uri="{C3380CC4-5D6E-409C-BE32-E72D297353CC}">
              <c16:uniqueId val="{00000000-EFB2-4613-8DDF-44F15AAC8DAF}"/>
            </c:ext>
          </c:extLst>
        </c:ser>
        <c:ser>
          <c:idx val="1"/>
          <c:order val="1"/>
          <c:tx>
            <c:strRef>
              <c:f>'Regional Distribution'!$P$27:$P$28</c:f>
              <c:strCache>
                <c:ptCount val="1"/>
                <c:pt idx="0">
                  <c:v>Fixed Income</c:v>
                </c:pt>
              </c:strCache>
            </c:strRef>
          </c:tx>
          <c:spPr>
            <a:solidFill>
              <a:schemeClr val="accent2"/>
            </a:solidFill>
            <a:ln>
              <a:noFill/>
            </a:ln>
            <a:effectLst/>
          </c:spPr>
          <c:invertIfNegative val="0"/>
          <c:cat>
            <c:strRef>
              <c:f>'Regional Distribution'!$N$29:$N$32</c:f>
              <c:strCache>
                <c:ptCount val="3"/>
                <c:pt idx="0">
                  <c:v>Korea, Republic of</c:v>
                </c:pt>
                <c:pt idx="1">
                  <c:v>Australia</c:v>
                </c:pt>
                <c:pt idx="2">
                  <c:v>China</c:v>
                </c:pt>
              </c:strCache>
            </c:strRef>
          </c:cat>
          <c:val>
            <c:numRef>
              <c:f>'Regional Distribution'!$P$29:$P$32</c:f>
              <c:numCache>
                <c:formatCode>"$"#,##0</c:formatCode>
                <c:ptCount val="3"/>
                <c:pt idx="0">
                  <c:v>33187399942.072964</c:v>
                </c:pt>
                <c:pt idx="1">
                  <c:v>3123520179.9869251</c:v>
                </c:pt>
                <c:pt idx="2">
                  <c:v>11209027728.629742</c:v>
                </c:pt>
              </c:numCache>
            </c:numRef>
          </c:val>
          <c:extLst>
            <c:ext xmlns:c16="http://schemas.microsoft.com/office/drawing/2014/chart" uri="{C3380CC4-5D6E-409C-BE32-E72D297353CC}">
              <c16:uniqueId val="{00000001-EFB2-4613-8DDF-44F15AAC8DAF}"/>
            </c:ext>
          </c:extLst>
        </c:ser>
        <c:ser>
          <c:idx val="2"/>
          <c:order val="2"/>
          <c:tx>
            <c:strRef>
              <c:f>'Regional Distribution'!$Q$27:$Q$28</c:f>
              <c:strCache>
                <c:ptCount val="1"/>
                <c:pt idx="0">
                  <c:v>Alternative</c:v>
                </c:pt>
              </c:strCache>
            </c:strRef>
          </c:tx>
          <c:spPr>
            <a:solidFill>
              <a:schemeClr val="accent3"/>
            </a:solidFill>
            <a:ln>
              <a:noFill/>
            </a:ln>
            <a:effectLst/>
          </c:spPr>
          <c:invertIfNegative val="0"/>
          <c:cat>
            <c:strRef>
              <c:f>'Regional Distribution'!$N$29:$N$32</c:f>
              <c:strCache>
                <c:ptCount val="3"/>
                <c:pt idx="0">
                  <c:v>Korea, Republic of</c:v>
                </c:pt>
                <c:pt idx="1">
                  <c:v>Australia</c:v>
                </c:pt>
                <c:pt idx="2">
                  <c:v>China</c:v>
                </c:pt>
              </c:strCache>
            </c:strRef>
          </c:cat>
          <c:val>
            <c:numRef>
              <c:f>'Regional Distribution'!$Q$29:$Q$32</c:f>
              <c:numCache>
                <c:formatCode>"$"#,##0</c:formatCode>
                <c:ptCount val="3"/>
                <c:pt idx="0">
                  <c:v>492915381.10045058</c:v>
                </c:pt>
                <c:pt idx="1">
                  <c:v>36343988.264808193</c:v>
                </c:pt>
              </c:numCache>
            </c:numRef>
          </c:val>
          <c:extLst>
            <c:ext xmlns:c16="http://schemas.microsoft.com/office/drawing/2014/chart" uri="{C3380CC4-5D6E-409C-BE32-E72D297353CC}">
              <c16:uniqueId val="{00000002-EFB2-4613-8DDF-44F15AAC8DAF}"/>
            </c:ext>
          </c:extLst>
        </c:ser>
        <c:ser>
          <c:idx val="3"/>
          <c:order val="3"/>
          <c:tx>
            <c:strRef>
              <c:f>'Regional Distribution'!$R$27:$R$28</c:f>
              <c:strCache>
                <c:ptCount val="1"/>
                <c:pt idx="0">
                  <c:v>Commodity</c:v>
                </c:pt>
              </c:strCache>
            </c:strRef>
          </c:tx>
          <c:spPr>
            <a:solidFill>
              <a:schemeClr val="accent4"/>
            </a:solidFill>
            <a:ln>
              <a:noFill/>
            </a:ln>
            <a:effectLst/>
          </c:spPr>
          <c:invertIfNegative val="0"/>
          <c:cat>
            <c:strRef>
              <c:f>'Regional Distribution'!$N$29:$N$32</c:f>
              <c:strCache>
                <c:ptCount val="3"/>
                <c:pt idx="0">
                  <c:v>Korea, Republic of</c:v>
                </c:pt>
                <c:pt idx="1">
                  <c:v>Australia</c:v>
                </c:pt>
                <c:pt idx="2">
                  <c:v>China</c:v>
                </c:pt>
              </c:strCache>
            </c:strRef>
          </c:cat>
          <c:val>
            <c:numRef>
              <c:f>'Regional Distribution'!$R$29:$R$32</c:f>
              <c:numCache>
                <c:formatCode>"$"#,##0</c:formatCode>
                <c:ptCount val="3"/>
                <c:pt idx="1">
                  <c:v>85359246.567670688</c:v>
                </c:pt>
              </c:numCache>
            </c:numRef>
          </c:val>
          <c:extLst>
            <c:ext xmlns:c16="http://schemas.microsoft.com/office/drawing/2014/chart" uri="{C3380CC4-5D6E-409C-BE32-E72D297353CC}">
              <c16:uniqueId val="{00000003-EFB2-4613-8DDF-44F15AAC8DAF}"/>
            </c:ext>
          </c:extLst>
        </c:ser>
        <c:dLbls>
          <c:showLegendKey val="0"/>
          <c:showVal val="0"/>
          <c:showCatName val="0"/>
          <c:showSerName val="0"/>
          <c:showPercent val="0"/>
          <c:showBubbleSize val="0"/>
        </c:dLbls>
        <c:gapWidth val="150"/>
        <c:overlap val="100"/>
        <c:axId val="2039766239"/>
        <c:axId val="2039783999"/>
      </c:barChart>
      <c:catAx>
        <c:axId val="2039766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9783999"/>
        <c:crosses val="autoZero"/>
        <c:auto val="1"/>
        <c:lblAlgn val="ctr"/>
        <c:lblOffset val="100"/>
        <c:noMultiLvlLbl val="0"/>
      </c:catAx>
      <c:valAx>
        <c:axId val="203978399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9766239"/>
        <c:crosses val="autoZero"/>
        <c:crossBetween val="between"/>
        <c:dispUnits>
          <c:builtInUnit val="billions"/>
          <c:dispUnitsLbl>
            <c:layout>
              <c:manualLayout>
                <c:xMode val="edge"/>
                <c:yMode val="edge"/>
                <c:x val="2.2806464106157207E-2"/>
                <c:y val="0.4015219209741967"/>
              </c:manualLayout>
            </c:layout>
            <c:tx>
              <c:rich>
                <a:bodyPr rot="-5400000" spcFirstLastPara="1" vertOverflow="ellipsis" vert="horz" wrap="square" anchor="ctr" anchorCtr="0"/>
                <a:lstStyle/>
                <a:p>
                  <a:pPr>
                    <a:defRPr sz="1000" b="0" i="0" u="none" strike="noStrike" kern="1200" baseline="0">
                      <a:solidFill>
                        <a:schemeClr val="tx1">
                          <a:lumMod val="65000"/>
                          <a:lumOff val="35000"/>
                        </a:schemeClr>
                      </a:solidFill>
                      <a:latin typeface="+mn-lt"/>
                      <a:ea typeface="+mn-ea"/>
                      <a:cs typeface="+mn-cs"/>
                    </a:defRPr>
                  </a:pPr>
                  <a:r>
                    <a:rPr lang="en-HK" dirty="0"/>
                    <a:t>AUM Billion USD</a:t>
                  </a:r>
                </a:p>
              </c:rich>
            </c:tx>
            <c:spPr>
              <a:noFill/>
              <a:ln>
                <a:noFill/>
              </a:ln>
              <a:effectLst/>
            </c:spPr>
            <c:txPr>
              <a:bodyPr rot="-5400000" spcFirstLastPara="1" vertOverflow="ellipsis" vert="horz" wrap="square" anchor="ctr" anchorCtr="0"/>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[GlobalActiveETFAnalysis20250527.xlsx]Regional Distribution!PivotTable8</c:name>
    <c:fmtId val="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HK"/>
              <a:t>Active ETFs in APAC By Asset Class</a:t>
            </a:r>
            <a:r>
              <a:rPr lang="en-HK" baseline="0"/>
              <a:t> Part 2</a:t>
            </a:r>
            <a:endParaRPr lang="en-H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'Regional Distribution'!$O$42:$O$43</c:f>
              <c:strCache>
                <c:ptCount val="1"/>
                <c:pt idx="0">
                  <c:v>Equity</c:v>
                </c:pt>
              </c:strCache>
            </c:strRef>
          </c:tx>
          <c:spPr>
            <a:solidFill>
              <a:schemeClr val="accent1"/>
            </a:solidFill>
            <a:ln>
              <a:noFill/>
            </a:ln>
            <a:effectLst/>
          </c:spPr>
          <c:invertIfNegative val="0"/>
          <c:cat>
            <c:strRef>
              <c:f>'Regional Distribution'!$N$44:$N$48</c:f>
              <c:strCache>
                <c:ptCount val="4"/>
                <c:pt idx="0">
                  <c:v>Japan</c:v>
                </c:pt>
                <c:pt idx="1">
                  <c:v>New Zealand</c:v>
                </c:pt>
                <c:pt idx="2">
                  <c:v>Hong Kong</c:v>
                </c:pt>
                <c:pt idx="3">
                  <c:v>Singapore</c:v>
                </c:pt>
              </c:strCache>
            </c:strRef>
          </c:cat>
          <c:val>
            <c:numRef>
              <c:f>'Regional Distribution'!$O$44:$O$48</c:f>
              <c:numCache>
                <c:formatCode>General</c:formatCode>
                <c:ptCount val="4"/>
                <c:pt idx="0">
                  <c:v>257364712.32431674</c:v>
                </c:pt>
                <c:pt idx="2">
                  <c:v>274726669.84110093</c:v>
                </c:pt>
                <c:pt idx="3">
                  <c:v>39121729.847494557</c:v>
                </c:pt>
              </c:numCache>
            </c:numRef>
          </c:val>
          <c:extLst>
            <c:ext xmlns:c16="http://schemas.microsoft.com/office/drawing/2014/chart" uri="{C3380CC4-5D6E-409C-BE32-E72D297353CC}">
              <c16:uniqueId val="{00000000-0A99-44E2-8A37-4DB9ED83E72A}"/>
            </c:ext>
          </c:extLst>
        </c:ser>
        <c:ser>
          <c:idx val="1"/>
          <c:order val="1"/>
          <c:tx>
            <c:strRef>
              <c:f>'Regional Distribution'!$P$42:$P$43</c:f>
              <c:strCache>
                <c:ptCount val="1"/>
                <c:pt idx="0">
                  <c:v>Fixed Income</c:v>
                </c:pt>
              </c:strCache>
            </c:strRef>
          </c:tx>
          <c:spPr>
            <a:solidFill>
              <a:schemeClr val="accent2"/>
            </a:solidFill>
            <a:ln>
              <a:noFill/>
            </a:ln>
            <a:effectLst/>
          </c:spPr>
          <c:invertIfNegative val="0"/>
          <c:cat>
            <c:strRef>
              <c:f>'Regional Distribution'!$N$44:$N$48</c:f>
              <c:strCache>
                <c:ptCount val="4"/>
                <c:pt idx="0">
                  <c:v>Japan</c:v>
                </c:pt>
                <c:pt idx="1">
                  <c:v>New Zealand</c:v>
                </c:pt>
                <c:pt idx="2">
                  <c:v>Hong Kong</c:v>
                </c:pt>
                <c:pt idx="3">
                  <c:v>Singapore</c:v>
                </c:pt>
              </c:strCache>
            </c:strRef>
          </c:cat>
          <c:val>
            <c:numRef>
              <c:f>'Regional Distribution'!$P$44:$P$48</c:f>
              <c:numCache>
                <c:formatCode>General</c:formatCode>
                <c:ptCount val="4"/>
                <c:pt idx="0">
                  <c:v>123553991.94553488</c:v>
                </c:pt>
                <c:pt idx="1">
                  <c:v>357850011.08573419</c:v>
                </c:pt>
              </c:numCache>
            </c:numRef>
          </c:val>
          <c:extLst>
            <c:ext xmlns:c16="http://schemas.microsoft.com/office/drawing/2014/chart" uri="{C3380CC4-5D6E-409C-BE32-E72D297353CC}">
              <c16:uniqueId val="{00000001-0A99-44E2-8A37-4DB9ED83E72A}"/>
            </c:ext>
          </c:extLst>
        </c:ser>
        <c:ser>
          <c:idx val="2"/>
          <c:order val="2"/>
          <c:tx>
            <c:strRef>
              <c:f>'Regional Distribution'!$Q$42:$Q$43</c:f>
              <c:strCache>
                <c:ptCount val="1"/>
                <c:pt idx="0">
                  <c:v>Alternative</c:v>
                </c:pt>
              </c:strCache>
            </c:strRef>
          </c:tx>
          <c:spPr>
            <a:solidFill>
              <a:schemeClr val="accent3"/>
            </a:solidFill>
            <a:ln>
              <a:noFill/>
            </a:ln>
            <a:effectLst/>
          </c:spPr>
          <c:invertIfNegative val="0"/>
          <c:cat>
            <c:strRef>
              <c:f>'Regional Distribution'!$N$44:$N$48</c:f>
              <c:strCache>
                <c:ptCount val="4"/>
                <c:pt idx="0">
                  <c:v>Japan</c:v>
                </c:pt>
                <c:pt idx="1">
                  <c:v>New Zealand</c:v>
                </c:pt>
                <c:pt idx="2">
                  <c:v>Hong Kong</c:v>
                </c:pt>
                <c:pt idx="3">
                  <c:v>Singapore</c:v>
                </c:pt>
              </c:strCache>
            </c:strRef>
          </c:cat>
          <c:val>
            <c:numRef>
              <c:f>'Regional Distribution'!$Q$44:$Q$48</c:f>
              <c:numCache>
                <c:formatCode>General</c:formatCode>
                <c:ptCount val="4"/>
                <c:pt idx="2">
                  <c:v>20298779.016326454</c:v>
                </c:pt>
              </c:numCache>
            </c:numRef>
          </c:val>
          <c:extLst>
            <c:ext xmlns:c16="http://schemas.microsoft.com/office/drawing/2014/chart" uri="{C3380CC4-5D6E-409C-BE32-E72D297353CC}">
              <c16:uniqueId val="{00000002-0A99-44E2-8A37-4DB9ED83E72A}"/>
            </c:ext>
          </c:extLst>
        </c:ser>
        <c:dLbls>
          <c:showLegendKey val="0"/>
          <c:showVal val="0"/>
          <c:showCatName val="0"/>
          <c:showSerName val="0"/>
          <c:showPercent val="0"/>
          <c:showBubbleSize val="0"/>
        </c:dLbls>
        <c:gapWidth val="150"/>
        <c:overlap val="100"/>
        <c:axId val="1205077983"/>
        <c:axId val="1301992063"/>
      </c:barChart>
      <c:catAx>
        <c:axId val="120507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1992063"/>
        <c:crosses val="autoZero"/>
        <c:auto val="1"/>
        <c:lblAlgn val="ctr"/>
        <c:lblOffset val="100"/>
        <c:noMultiLvlLbl val="0"/>
      </c:catAx>
      <c:valAx>
        <c:axId val="1301992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077983"/>
        <c:crosses val="autoZero"/>
        <c:crossBetween val="between"/>
        <c:dispUnits>
          <c:builtInUnit val="billions"/>
          <c:dispUnitsLbl>
            <c:layout>
              <c:manualLayout>
                <c:xMode val="edge"/>
                <c:yMode val="edge"/>
                <c:x val="3.2942670375560409E-2"/>
                <c:y val="0.38215146303608938"/>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HK" dirty="0"/>
                    <a:t>AUM</a:t>
                  </a:r>
                  <a:r>
                    <a:rPr lang="en-HK" baseline="0" dirty="0"/>
                    <a:t> Billion USD</a:t>
                  </a:r>
                  <a:endParaRPr lang="en-HK" dirty="0"/>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97BAB-A828-4C64-AB8E-CC21331785B4}" type="doc">
      <dgm:prSet loTypeId="urn:microsoft.com/office/officeart/2005/8/layout/lProcess3" loCatId="process" qsTypeId="urn:microsoft.com/office/officeart/2005/8/quickstyle/simple3" qsCatId="simple" csTypeId="urn:microsoft.com/office/officeart/2005/8/colors/colorful2" csCatId="colorful" phldr="1"/>
      <dgm:spPr/>
      <dgm:t>
        <a:bodyPr/>
        <a:lstStyle/>
        <a:p>
          <a:endParaRPr lang="en-US"/>
        </a:p>
      </dgm:t>
    </dgm:pt>
    <dgm:pt modelId="{06085576-D36D-4F38-B2C6-7FAA76611138}">
      <dgm:prSet phldrT="[Text]"/>
      <dgm:spPr/>
      <dgm:t>
        <a:bodyPr/>
        <a:lstStyle/>
        <a:p>
          <a:r>
            <a:rPr lang="en-US" dirty="0"/>
            <a:t>2008</a:t>
          </a:r>
        </a:p>
      </dgm:t>
    </dgm:pt>
    <dgm:pt modelId="{BE0FDE58-F9DF-441A-9C97-D3EA77FA110A}" type="parTrans" cxnId="{33FA901C-6E0D-4448-823E-1FDDE0E3A48B}">
      <dgm:prSet/>
      <dgm:spPr/>
      <dgm:t>
        <a:bodyPr/>
        <a:lstStyle/>
        <a:p>
          <a:endParaRPr lang="en-US"/>
        </a:p>
      </dgm:t>
    </dgm:pt>
    <dgm:pt modelId="{AAE3FD29-8478-47EC-B404-BE7A35035336}" type="sibTrans" cxnId="{33FA901C-6E0D-4448-823E-1FDDE0E3A48B}">
      <dgm:prSet/>
      <dgm:spPr/>
      <dgm:t>
        <a:bodyPr/>
        <a:lstStyle/>
        <a:p>
          <a:endParaRPr lang="en-US"/>
        </a:p>
      </dgm:t>
    </dgm:pt>
    <dgm:pt modelId="{72565509-DC0D-4F01-AF5B-9EC0E98990E8}">
      <dgm:prSet phldrT="[Text]"/>
      <dgm:spPr/>
      <dgm:t>
        <a:bodyPr/>
        <a:lstStyle/>
        <a:p>
          <a:r>
            <a:rPr lang="en-US" dirty="0"/>
            <a:t>US</a:t>
          </a:r>
        </a:p>
      </dgm:t>
    </dgm:pt>
    <dgm:pt modelId="{B9C05E5D-6279-460C-A086-25DEBA702BB4}" type="parTrans" cxnId="{1EE905F5-E7E6-4486-8A94-D66713D89010}">
      <dgm:prSet/>
      <dgm:spPr/>
      <dgm:t>
        <a:bodyPr/>
        <a:lstStyle/>
        <a:p>
          <a:endParaRPr lang="en-US"/>
        </a:p>
      </dgm:t>
    </dgm:pt>
    <dgm:pt modelId="{417FD43C-D1AE-4FE5-A482-3EA8F8E38D68}" type="sibTrans" cxnId="{1EE905F5-E7E6-4486-8A94-D66713D89010}">
      <dgm:prSet/>
      <dgm:spPr/>
      <dgm:t>
        <a:bodyPr/>
        <a:lstStyle/>
        <a:p>
          <a:endParaRPr lang="en-US"/>
        </a:p>
      </dgm:t>
    </dgm:pt>
    <dgm:pt modelId="{84C0A022-E482-4E6B-9BDE-73A500A79D3A}">
      <dgm:prSet phldrT="[Text]"/>
      <dgm:spPr/>
      <dgm:t>
        <a:bodyPr/>
        <a:lstStyle/>
        <a:p>
          <a:r>
            <a:rPr lang="en-US" dirty="0"/>
            <a:t>2016</a:t>
          </a:r>
        </a:p>
      </dgm:t>
    </dgm:pt>
    <dgm:pt modelId="{B49FBF06-20D2-4F56-AFD2-4336D5824D7C}" type="parTrans" cxnId="{A14B9ED9-2CB1-4D06-A3B1-8B8AAF8F454F}">
      <dgm:prSet/>
      <dgm:spPr/>
      <dgm:t>
        <a:bodyPr/>
        <a:lstStyle/>
        <a:p>
          <a:endParaRPr lang="en-US"/>
        </a:p>
      </dgm:t>
    </dgm:pt>
    <dgm:pt modelId="{D481F384-68D0-4CB8-9B46-2F0932080EAF}" type="sibTrans" cxnId="{A14B9ED9-2CB1-4D06-A3B1-8B8AAF8F454F}">
      <dgm:prSet/>
      <dgm:spPr/>
      <dgm:t>
        <a:bodyPr/>
        <a:lstStyle/>
        <a:p>
          <a:endParaRPr lang="en-US"/>
        </a:p>
      </dgm:t>
    </dgm:pt>
    <dgm:pt modelId="{BCA5AE66-6DE3-4C7F-B999-EA23A74D8595}">
      <dgm:prSet phldrT="[Text]"/>
      <dgm:spPr/>
      <dgm:t>
        <a:bodyPr/>
        <a:lstStyle/>
        <a:p>
          <a:r>
            <a:rPr lang="en-US" dirty="0"/>
            <a:t>Canada</a:t>
          </a:r>
        </a:p>
      </dgm:t>
    </dgm:pt>
    <dgm:pt modelId="{E5849D28-9351-47AB-8D76-75C69EC0E711}" type="parTrans" cxnId="{175141CE-DDB4-44B1-8230-3CCD04346F8C}">
      <dgm:prSet/>
      <dgm:spPr/>
      <dgm:t>
        <a:bodyPr/>
        <a:lstStyle/>
        <a:p>
          <a:endParaRPr lang="en-US"/>
        </a:p>
      </dgm:t>
    </dgm:pt>
    <dgm:pt modelId="{21CC593A-82B3-48BE-ABF2-56AE6AE64F02}" type="sibTrans" cxnId="{175141CE-DDB4-44B1-8230-3CCD04346F8C}">
      <dgm:prSet/>
      <dgm:spPr/>
      <dgm:t>
        <a:bodyPr/>
        <a:lstStyle/>
        <a:p>
          <a:endParaRPr lang="en-US"/>
        </a:p>
      </dgm:t>
    </dgm:pt>
    <dgm:pt modelId="{9EBCE569-E9FD-44B7-A035-DE0CB1E3521E}">
      <dgm:prSet phldrT="[Text]"/>
      <dgm:spPr/>
      <dgm:t>
        <a:bodyPr/>
        <a:lstStyle/>
        <a:p>
          <a:r>
            <a:rPr lang="en-US" dirty="0"/>
            <a:t>2017</a:t>
          </a:r>
        </a:p>
      </dgm:t>
    </dgm:pt>
    <dgm:pt modelId="{1F84333C-38F5-435F-B374-DB257972058A}" type="parTrans" cxnId="{D01AEC23-6CED-41AE-A258-B855012F45B7}">
      <dgm:prSet/>
      <dgm:spPr/>
      <dgm:t>
        <a:bodyPr/>
        <a:lstStyle/>
        <a:p>
          <a:endParaRPr lang="en-US"/>
        </a:p>
      </dgm:t>
    </dgm:pt>
    <dgm:pt modelId="{33E3418C-7C1C-4BD5-BFB9-CBB912D27964}" type="sibTrans" cxnId="{D01AEC23-6CED-41AE-A258-B855012F45B7}">
      <dgm:prSet/>
      <dgm:spPr/>
      <dgm:t>
        <a:bodyPr/>
        <a:lstStyle/>
        <a:p>
          <a:endParaRPr lang="en-US"/>
        </a:p>
      </dgm:t>
    </dgm:pt>
    <dgm:pt modelId="{A584CF2B-112F-46E7-8045-012EA3AE9AE9}">
      <dgm:prSet phldrT="[Text]"/>
      <dgm:spPr/>
      <dgm:t>
        <a:bodyPr/>
        <a:lstStyle/>
        <a:p>
          <a:r>
            <a:rPr lang="en-US" dirty="0"/>
            <a:t>South Korea</a:t>
          </a:r>
        </a:p>
      </dgm:t>
    </dgm:pt>
    <dgm:pt modelId="{DB32CDFB-6671-4DBC-BD22-5944C19717A5}" type="parTrans" cxnId="{97C4F5BF-84AB-4BC9-B486-D7891BFB760A}">
      <dgm:prSet/>
      <dgm:spPr/>
      <dgm:t>
        <a:bodyPr/>
        <a:lstStyle/>
        <a:p>
          <a:endParaRPr lang="en-US"/>
        </a:p>
      </dgm:t>
    </dgm:pt>
    <dgm:pt modelId="{C2695CD1-2DEC-40AE-8FC9-510BDA6A2567}" type="sibTrans" cxnId="{97C4F5BF-84AB-4BC9-B486-D7891BFB760A}">
      <dgm:prSet/>
      <dgm:spPr/>
      <dgm:t>
        <a:bodyPr/>
        <a:lstStyle/>
        <a:p>
          <a:endParaRPr lang="en-US"/>
        </a:p>
      </dgm:t>
    </dgm:pt>
    <dgm:pt modelId="{E93A8043-252D-4D47-9503-1C70F796DC54}">
      <dgm:prSet phldrT="[Text]"/>
      <dgm:spPr/>
      <dgm:t>
        <a:bodyPr/>
        <a:lstStyle/>
        <a:p>
          <a:r>
            <a:rPr lang="en-US" dirty="0"/>
            <a:t>2020</a:t>
          </a:r>
        </a:p>
      </dgm:t>
    </dgm:pt>
    <dgm:pt modelId="{10263231-0CAA-4D72-BA94-CFE6F091B10B}" type="parTrans" cxnId="{58036B5E-22D1-4875-AAC7-5A9961A2CEB3}">
      <dgm:prSet/>
      <dgm:spPr/>
      <dgm:t>
        <a:bodyPr/>
        <a:lstStyle/>
        <a:p>
          <a:endParaRPr lang="en-US"/>
        </a:p>
      </dgm:t>
    </dgm:pt>
    <dgm:pt modelId="{72655CDA-9FDD-4637-98E9-AFE84E52224B}" type="sibTrans" cxnId="{58036B5E-22D1-4875-AAC7-5A9961A2CEB3}">
      <dgm:prSet/>
      <dgm:spPr/>
      <dgm:t>
        <a:bodyPr/>
        <a:lstStyle/>
        <a:p>
          <a:endParaRPr lang="en-US"/>
        </a:p>
      </dgm:t>
    </dgm:pt>
    <dgm:pt modelId="{1E09C9AD-0CF2-40EF-BC55-F45AD2553CBD}">
      <dgm:prSet phldrT="[Text]"/>
      <dgm:spPr/>
      <dgm:t>
        <a:bodyPr/>
        <a:lstStyle/>
        <a:p>
          <a:r>
            <a:rPr lang="en-US" dirty="0"/>
            <a:t>2015</a:t>
          </a:r>
        </a:p>
      </dgm:t>
    </dgm:pt>
    <dgm:pt modelId="{FFB73C40-275E-4F74-8AF3-927E59DAF0C2}" type="parTrans" cxnId="{DFA971AE-9F28-4D08-9B41-8931C70F1F6D}">
      <dgm:prSet/>
      <dgm:spPr/>
      <dgm:t>
        <a:bodyPr/>
        <a:lstStyle/>
        <a:p>
          <a:endParaRPr lang="en-US"/>
        </a:p>
      </dgm:t>
    </dgm:pt>
    <dgm:pt modelId="{EE87DF06-D2F9-4817-82FA-1CA45E421403}" type="sibTrans" cxnId="{DFA971AE-9F28-4D08-9B41-8931C70F1F6D}">
      <dgm:prSet/>
      <dgm:spPr/>
      <dgm:t>
        <a:bodyPr/>
        <a:lstStyle/>
        <a:p>
          <a:endParaRPr lang="en-US"/>
        </a:p>
      </dgm:t>
    </dgm:pt>
    <dgm:pt modelId="{F61DD547-CC41-4783-9065-28DA7E41912F}">
      <dgm:prSet phldrT="[Text]"/>
      <dgm:spPr/>
      <dgm:t>
        <a:bodyPr/>
        <a:lstStyle/>
        <a:p>
          <a:r>
            <a:rPr lang="en-US" dirty="0"/>
            <a:t>Australia</a:t>
          </a:r>
        </a:p>
      </dgm:t>
    </dgm:pt>
    <dgm:pt modelId="{36FB2A26-110C-438F-85CB-4FC1AAB24DB8}" type="parTrans" cxnId="{73463B97-C18D-4088-866A-D2BF8D1DD8EB}">
      <dgm:prSet/>
      <dgm:spPr/>
      <dgm:t>
        <a:bodyPr/>
        <a:lstStyle/>
        <a:p>
          <a:endParaRPr lang="en-US"/>
        </a:p>
      </dgm:t>
    </dgm:pt>
    <dgm:pt modelId="{AEF3955C-C4CC-426C-AD3B-8D6A4A5D76FD}" type="sibTrans" cxnId="{73463B97-C18D-4088-866A-D2BF8D1DD8EB}">
      <dgm:prSet/>
      <dgm:spPr/>
      <dgm:t>
        <a:bodyPr/>
        <a:lstStyle/>
        <a:p>
          <a:endParaRPr lang="en-US"/>
        </a:p>
      </dgm:t>
    </dgm:pt>
    <dgm:pt modelId="{207F0247-0006-4700-A44A-6BEF317ED2A2}">
      <dgm:prSet phldrT="[Text]"/>
      <dgm:spPr/>
      <dgm:t>
        <a:bodyPr/>
        <a:lstStyle/>
        <a:p>
          <a:r>
            <a:rPr lang="en-US" dirty="0"/>
            <a:t>China</a:t>
          </a:r>
        </a:p>
      </dgm:t>
    </dgm:pt>
    <dgm:pt modelId="{1266EB1D-AEE0-4091-8EEC-5EA5B55A1948}" type="parTrans" cxnId="{4AF7AA08-B866-4D8D-A554-78F6E0545CE1}">
      <dgm:prSet/>
      <dgm:spPr/>
      <dgm:t>
        <a:bodyPr/>
        <a:lstStyle/>
        <a:p>
          <a:endParaRPr lang="en-US"/>
        </a:p>
      </dgm:t>
    </dgm:pt>
    <dgm:pt modelId="{77128AD1-4370-4ED3-A5EC-B24FEA678CCE}" type="sibTrans" cxnId="{4AF7AA08-B866-4D8D-A554-78F6E0545CE1}">
      <dgm:prSet/>
      <dgm:spPr/>
      <dgm:t>
        <a:bodyPr/>
        <a:lstStyle/>
        <a:p>
          <a:endParaRPr lang="en-US"/>
        </a:p>
      </dgm:t>
    </dgm:pt>
    <dgm:pt modelId="{2F1CED81-4F3A-4D54-86FA-FD622EA2FBDB}">
      <dgm:prSet phldrT="[Text]"/>
      <dgm:spPr/>
      <dgm:t>
        <a:bodyPr/>
        <a:lstStyle/>
        <a:p>
          <a:r>
            <a:rPr lang="en-US" dirty="0"/>
            <a:t>2023</a:t>
          </a:r>
        </a:p>
      </dgm:t>
    </dgm:pt>
    <dgm:pt modelId="{0E78F8ED-7567-4502-BC83-7B320D478352}" type="parTrans" cxnId="{20CD43AB-1146-45DC-B1F1-523DEF9751C0}">
      <dgm:prSet/>
      <dgm:spPr/>
      <dgm:t>
        <a:bodyPr/>
        <a:lstStyle/>
        <a:p>
          <a:endParaRPr lang="en-US"/>
        </a:p>
      </dgm:t>
    </dgm:pt>
    <dgm:pt modelId="{CE6DF943-D84A-4CD8-851C-CA3D9B0B6F62}" type="sibTrans" cxnId="{20CD43AB-1146-45DC-B1F1-523DEF9751C0}">
      <dgm:prSet/>
      <dgm:spPr/>
      <dgm:t>
        <a:bodyPr/>
        <a:lstStyle/>
        <a:p>
          <a:endParaRPr lang="en-US"/>
        </a:p>
      </dgm:t>
    </dgm:pt>
    <dgm:pt modelId="{9A2AAD18-9A19-4375-AE33-DBA5F63B70B3}">
      <dgm:prSet phldrT="[Text]"/>
      <dgm:spPr/>
      <dgm:t>
        <a:bodyPr/>
        <a:lstStyle/>
        <a:p>
          <a:r>
            <a:rPr lang="en-US" dirty="0"/>
            <a:t>Japan, Singapore</a:t>
          </a:r>
        </a:p>
      </dgm:t>
    </dgm:pt>
    <dgm:pt modelId="{525CA541-40D7-42BB-9AB9-93F4F194F934}" type="parTrans" cxnId="{46617DFD-BFA8-440E-9B69-74E7C25CA6BC}">
      <dgm:prSet/>
      <dgm:spPr/>
      <dgm:t>
        <a:bodyPr/>
        <a:lstStyle/>
        <a:p>
          <a:endParaRPr lang="en-US"/>
        </a:p>
      </dgm:t>
    </dgm:pt>
    <dgm:pt modelId="{075C4E8F-F058-446D-9C60-3FD5DF8BA6EF}" type="sibTrans" cxnId="{46617DFD-BFA8-440E-9B69-74E7C25CA6BC}">
      <dgm:prSet/>
      <dgm:spPr/>
      <dgm:t>
        <a:bodyPr/>
        <a:lstStyle/>
        <a:p>
          <a:endParaRPr lang="en-US"/>
        </a:p>
      </dgm:t>
    </dgm:pt>
    <dgm:pt modelId="{60281E00-7316-4B99-B984-3A3D175FD60A}">
      <dgm:prSet phldrT="[Text]"/>
      <dgm:spPr/>
      <dgm:t>
        <a:bodyPr/>
        <a:lstStyle/>
        <a:p>
          <a:r>
            <a:rPr lang="en-US" dirty="0"/>
            <a:t>2025</a:t>
          </a:r>
        </a:p>
      </dgm:t>
    </dgm:pt>
    <dgm:pt modelId="{1975D39A-D374-48F7-9259-E2AFD82859F1}" type="parTrans" cxnId="{E0A4DD17-949E-40BC-9364-74EEABBD3ABA}">
      <dgm:prSet/>
      <dgm:spPr/>
      <dgm:t>
        <a:bodyPr/>
        <a:lstStyle/>
        <a:p>
          <a:endParaRPr lang="en-US"/>
        </a:p>
      </dgm:t>
    </dgm:pt>
    <dgm:pt modelId="{15A35026-3D8A-4365-970A-09FECD321E55}" type="sibTrans" cxnId="{E0A4DD17-949E-40BC-9364-74EEABBD3ABA}">
      <dgm:prSet/>
      <dgm:spPr/>
      <dgm:t>
        <a:bodyPr/>
        <a:lstStyle/>
        <a:p>
          <a:endParaRPr lang="en-US"/>
        </a:p>
      </dgm:t>
    </dgm:pt>
    <dgm:pt modelId="{5BC2F37F-B8F6-4F06-B79E-0675CF2ADE8A}">
      <dgm:prSet phldrT="[Text]"/>
      <dgm:spPr/>
      <dgm:t>
        <a:bodyPr/>
        <a:lstStyle/>
        <a:p>
          <a:r>
            <a:rPr lang="en-US" dirty="0"/>
            <a:t>Taiwan</a:t>
          </a:r>
        </a:p>
      </dgm:t>
    </dgm:pt>
    <dgm:pt modelId="{7848CB9B-606C-429C-8AFC-ED0EF0B1C190}" type="parTrans" cxnId="{F98E991F-F985-4F82-9E72-FF45902B2A31}">
      <dgm:prSet/>
      <dgm:spPr/>
      <dgm:t>
        <a:bodyPr/>
        <a:lstStyle/>
        <a:p>
          <a:endParaRPr lang="en-US"/>
        </a:p>
      </dgm:t>
    </dgm:pt>
    <dgm:pt modelId="{5C219731-3872-4956-82A0-12163ACCA9C4}" type="sibTrans" cxnId="{F98E991F-F985-4F82-9E72-FF45902B2A31}">
      <dgm:prSet/>
      <dgm:spPr/>
      <dgm:t>
        <a:bodyPr/>
        <a:lstStyle/>
        <a:p>
          <a:endParaRPr lang="en-US"/>
        </a:p>
      </dgm:t>
    </dgm:pt>
    <dgm:pt modelId="{07668824-39D3-4F75-BDC2-4BC0DDD9D7A0}">
      <dgm:prSet phldrT="[Text]"/>
      <dgm:spPr/>
      <dgm:t>
        <a:bodyPr/>
        <a:lstStyle/>
        <a:p>
          <a:r>
            <a:rPr lang="en-US" dirty="0"/>
            <a:t>2013</a:t>
          </a:r>
        </a:p>
      </dgm:t>
    </dgm:pt>
    <dgm:pt modelId="{1180FC89-165C-45E5-BB0C-9FD08D82124D}" type="parTrans" cxnId="{18DBB72D-5EC7-4863-83C7-F538F0484707}">
      <dgm:prSet/>
      <dgm:spPr/>
      <dgm:t>
        <a:bodyPr/>
        <a:lstStyle/>
        <a:p>
          <a:endParaRPr lang="en-US"/>
        </a:p>
      </dgm:t>
    </dgm:pt>
    <dgm:pt modelId="{1BADDB7B-4F1F-482C-BE99-467E77EC867A}" type="sibTrans" cxnId="{18DBB72D-5EC7-4863-83C7-F538F0484707}">
      <dgm:prSet/>
      <dgm:spPr/>
      <dgm:t>
        <a:bodyPr/>
        <a:lstStyle/>
        <a:p>
          <a:endParaRPr lang="en-US"/>
        </a:p>
      </dgm:t>
    </dgm:pt>
    <dgm:pt modelId="{FFC2EC0A-33A6-4A62-A20A-EBE1409E2695}">
      <dgm:prSet phldrT="[Text]"/>
      <dgm:spPr/>
      <dgm:t>
        <a:bodyPr/>
        <a:lstStyle/>
        <a:p>
          <a:r>
            <a:rPr lang="en-US" dirty="0"/>
            <a:t>Europe</a:t>
          </a:r>
        </a:p>
      </dgm:t>
    </dgm:pt>
    <dgm:pt modelId="{B1BA02E2-6E50-408F-9034-519AA26C93A8}" type="parTrans" cxnId="{FB076CC1-ABA3-4869-9B40-8A7C092A0BB5}">
      <dgm:prSet/>
      <dgm:spPr/>
      <dgm:t>
        <a:bodyPr/>
        <a:lstStyle/>
        <a:p>
          <a:endParaRPr lang="en-US"/>
        </a:p>
      </dgm:t>
    </dgm:pt>
    <dgm:pt modelId="{07C20AF6-57FD-4F7E-AF3B-EC035CE6F06E}" type="sibTrans" cxnId="{FB076CC1-ABA3-4869-9B40-8A7C092A0BB5}">
      <dgm:prSet/>
      <dgm:spPr/>
      <dgm:t>
        <a:bodyPr/>
        <a:lstStyle/>
        <a:p>
          <a:endParaRPr lang="en-US"/>
        </a:p>
      </dgm:t>
    </dgm:pt>
    <dgm:pt modelId="{F7224485-7DAF-4737-9FBB-DE7BDA517C9A}">
      <dgm:prSet phldrT="[Text]"/>
      <dgm:spPr/>
      <dgm:t>
        <a:bodyPr/>
        <a:lstStyle/>
        <a:p>
          <a:r>
            <a:rPr lang="en-US" dirty="0"/>
            <a:t>2019</a:t>
          </a:r>
        </a:p>
      </dgm:t>
    </dgm:pt>
    <dgm:pt modelId="{92C5FF27-453B-4E7C-8C2A-1FE4547304A3}" type="parTrans" cxnId="{1D2D3F10-3758-4238-A829-F5577A79F64E}">
      <dgm:prSet/>
      <dgm:spPr/>
      <dgm:t>
        <a:bodyPr/>
        <a:lstStyle/>
        <a:p>
          <a:endParaRPr lang="en-US"/>
        </a:p>
      </dgm:t>
    </dgm:pt>
    <dgm:pt modelId="{CFD6EA23-2C8A-4C14-92AA-B5330DD832F5}" type="sibTrans" cxnId="{1D2D3F10-3758-4238-A829-F5577A79F64E}">
      <dgm:prSet/>
      <dgm:spPr/>
      <dgm:t>
        <a:bodyPr/>
        <a:lstStyle/>
        <a:p>
          <a:endParaRPr lang="en-US"/>
        </a:p>
      </dgm:t>
    </dgm:pt>
    <dgm:pt modelId="{1E97844B-ED16-4B04-AFA7-54C5AE8B3659}">
      <dgm:prSet phldrT="[Text]"/>
      <dgm:spPr/>
      <dgm:t>
        <a:bodyPr/>
        <a:lstStyle/>
        <a:p>
          <a:r>
            <a:rPr lang="en-US" dirty="0"/>
            <a:t>Hong Kong</a:t>
          </a:r>
        </a:p>
      </dgm:t>
    </dgm:pt>
    <dgm:pt modelId="{FDE4E13C-69E6-480F-B345-9F36C6AAAD5B}" type="parTrans" cxnId="{0BBE434C-D3B1-4F66-858D-377321B2A446}">
      <dgm:prSet/>
      <dgm:spPr/>
      <dgm:t>
        <a:bodyPr/>
        <a:lstStyle/>
        <a:p>
          <a:endParaRPr lang="en-US"/>
        </a:p>
      </dgm:t>
    </dgm:pt>
    <dgm:pt modelId="{43785189-0A99-4815-84FB-4864EBC761E2}" type="sibTrans" cxnId="{0BBE434C-D3B1-4F66-858D-377321B2A446}">
      <dgm:prSet/>
      <dgm:spPr/>
      <dgm:t>
        <a:bodyPr/>
        <a:lstStyle/>
        <a:p>
          <a:endParaRPr lang="en-US"/>
        </a:p>
      </dgm:t>
    </dgm:pt>
    <dgm:pt modelId="{D6FF0C02-83A0-411B-8854-482E21231A10}">
      <dgm:prSet phldrT="[Text]"/>
      <dgm:spPr/>
      <dgm:t>
        <a:bodyPr/>
        <a:lstStyle/>
        <a:p>
          <a:r>
            <a:rPr lang="en-US" dirty="0"/>
            <a:t>2022</a:t>
          </a:r>
        </a:p>
      </dgm:t>
    </dgm:pt>
    <dgm:pt modelId="{8C917377-EC0C-48B6-BAF2-73309FFD4F2C}" type="parTrans" cxnId="{09D1EC37-C9C8-48B6-9DAC-64265C22FF03}">
      <dgm:prSet/>
      <dgm:spPr/>
      <dgm:t>
        <a:bodyPr/>
        <a:lstStyle/>
        <a:p>
          <a:endParaRPr lang="en-US"/>
        </a:p>
      </dgm:t>
    </dgm:pt>
    <dgm:pt modelId="{798E97AA-AB5F-46EA-92D1-F332C700A33D}" type="sibTrans" cxnId="{09D1EC37-C9C8-48B6-9DAC-64265C22FF03}">
      <dgm:prSet/>
      <dgm:spPr/>
      <dgm:t>
        <a:bodyPr/>
        <a:lstStyle/>
        <a:p>
          <a:endParaRPr lang="en-US"/>
        </a:p>
      </dgm:t>
    </dgm:pt>
    <dgm:pt modelId="{6E794B95-2B00-45C4-B0F0-8E806506C19D}">
      <dgm:prSet phldrT="[Text]"/>
      <dgm:spPr/>
      <dgm:t>
        <a:bodyPr/>
        <a:lstStyle/>
        <a:p>
          <a:r>
            <a:rPr lang="en-US" dirty="0"/>
            <a:t>South Africa</a:t>
          </a:r>
        </a:p>
      </dgm:t>
    </dgm:pt>
    <dgm:pt modelId="{570BEF3D-A523-48D2-9D28-2B90CA8B61FF}" type="parTrans" cxnId="{6551D4A6-5319-472E-9618-015AB0E15C2B}">
      <dgm:prSet/>
      <dgm:spPr/>
      <dgm:t>
        <a:bodyPr/>
        <a:lstStyle/>
        <a:p>
          <a:endParaRPr lang="en-US"/>
        </a:p>
      </dgm:t>
    </dgm:pt>
    <dgm:pt modelId="{F2F07754-90A7-4104-8B82-0286D6CFA613}" type="sibTrans" cxnId="{6551D4A6-5319-472E-9618-015AB0E15C2B}">
      <dgm:prSet/>
      <dgm:spPr/>
      <dgm:t>
        <a:bodyPr/>
        <a:lstStyle/>
        <a:p>
          <a:endParaRPr lang="en-US"/>
        </a:p>
      </dgm:t>
    </dgm:pt>
    <dgm:pt modelId="{FB36866D-C118-4FCC-AA46-5BD81CE2B836}" type="pres">
      <dgm:prSet presAssocID="{A2997BAB-A828-4C64-AB8E-CC21331785B4}" presName="Name0" presStyleCnt="0">
        <dgm:presLayoutVars>
          <dgm:chPref val="3"/>
          <dgm:dir/>
          <dgm:animLvl val="lvl"/>
          <dgm:resizeHandles/>
        </dgm:presLayoutVars>
      </dgm:prSet>
      <dgm:spPr/>
    </dgm:pt>
    <dgm:pt modelId="{BC4EB855-41FD-43A4-A3F3-879D77EBB549}" type="pres">
      <dgm:prSet presAssocID="{06085576-D36D-4F38-B2C6-7FAA76611138}" presName="horFlow" presStyleCnt="0"/>
      <dgm:spPr/>
    </dgm:pt>
    <dgm:pt modelId="{401F9CD0-ABB1-4984-A4CB-7DA95FDFDBBA}" type="pres">
      <dgm:prSet presAssocID="{06085576-D36D-4F38-B2C6-7FAA76611138}" presName="bigChev" presStyleLbl="node1" presStyleIdx="0" presStyleCnt="10"/>
      <dgm:spPr/>
    </dgm:pt>
    <dgm:pt modelId="{6D6E001B-7CD4-4A67-A2C3-5D79FCFBBAE7}" type="pres">
      <dgm:prSet presAssocID="{B9C05E5D-6279-460C-A086-25DEBA702BB4}" presName="parTrans" presStyleCnt="0"/>
      <dgm:spPr/>
    </dgm:pt>
    <dgm:pt modelId="{771396B4-2C4F-4488-83AC-5612CFD38822}" type="pres">
      <dgm:prSet presAssocID="{72565509-DC0D-4F01-AF5B-9EC0E98990E8}" presName="node" presStyleLbl="alignAccFollowNode1" presStyleIdx="0" presStyleCnt="10">
        <dgm:presLayoutVars>
          <dgm:bulletEnabled val="1"/>
        </dgm:presLayoutVars>
      </dgm:prSet>
      <dgm:spPr/>
    </dgm:pt>
    <dgm:pt modelId="{D34F3894-8117-40A3-BBCF-FD85B0FFE719}" type="pres">
      <dgm:prSet presAssocID="{06085576-D36D-4F38-B2C6-7FAA76611138}" presName="vSp" presStyleCnt="0"/>
      <dgm:spPr/>
    </dgm:pt>
    <dgm:pt modelId="{618FF492-9888-4749-A232-CAF885ECBE3F}" type="pres">
      <dgm:prSet presAssocID="{07668824-39D3-4F75-BDC2-4BC0DDD9D7A0}" presName="horFlow" presStyleCnt="0"/>
      <dgm:spPr/>
    </dgm:pt>
    <dgm:pt modelId="{153B2273-AC65-410E-8514-1C8D53CE3858}" type="pres">
      <dgm:prSet presAssocID="{07668824-39D3-4F75-BDC2-4BC0DDD9D7A0}" presName="bigChev" presStyleLbl="node1" presStyleIdx="1" presStyleCnt="10"/>
      <dgm:spPr/>
    </dgm:pt>
    <dgm:pt modelId="{E5795D58-42EE-4802-AABD-AA5D9396BF15}" type="pres">
      <dgm:prSet presAssocID="{B1BA02E2-6E50-408F-9034-519AA26C93A8}" presName="parTrans" presStyleCnt="0"/>
      <dgm:spPr/>
    </dgm:pt>
    <dgm:pt modelId="{AB7F3A5D-C385-4A4E-BD82-BB0A2E04D453}" type="pres">
      <dgm:prSet presAssocID="{FFC2EC0A-33A6-4A62-A20A-EBE1409E2695}" presName="node" presStyleLbl="alignAccFollowNode1" presStyleIdx="1" presStyleCnt="10">
        <dgm:presLayoutVars>
          <dgm:bulletEnabled val="1"/>
        </dgm:presLayoutVars>
      </dgm:prSet>
      <dgm:spPr/>
    </dgm:pt>
    <dgm:pt modelId="{E6E736CD-2BE5-4589-B28D-268520D14273}" type="pres">
      <dgm:prSet presAssocID="{07668824-39D3-4F75-BDC2-4BC0DDD9D7A0}" presName="vSp" presStyleCnt="0"/>
      <dgm:spPr/>
    </dgm:pt>
    <dgm:pt modelId="{89EEEA32-8601-4E30-ABFB-143AC0667330}" type="pres">
      <dgm:prSet presAssocID="{1E09C9AD-0CF2-40EF-BC55-F45AD2553CBD}" presName="horFlow" presStyleCnt="0"/>
      <dgm:spPr/>
    </dgm:pt>
    <dgm:pt modelId="{14530502-32D7-4E76-853E-5B2D52B273C1}" type="pres">
      <dgm:prSet presAssocID="{1E09C9AD-0CF2-40EF-BC55-F45AD2553CBD}" presName="bigChev" presStyleLbl="node1" presStyleIdx="2" presStyleCnt="10"/>
      <dgm:spPr/>
    </dgm:pt>
    <dgm:pt modelId="{7CE83C2F-DFA6-4D6C-BD9A-C80D058D75DB}" type="pres">
      <dgm:prSet presAssocID="{36FB2A26-110C-438F-85CB-4FC1AAB24DB8}" presName="parTrans" presStyleCnt="0"/>
      <dgm:spPr/>
    </dgm:pt>
    <dgm:pt modelId="{CB40918A-0252-46C1-A561-412DB71E96A3}" type="pres">
      <dgm:prSet presAssocID="{F61DD547-CC41-4783-9065-28DA7E41912F}" presName="node" presStyleLbl="alignAccFollowNode1" presStyleIdx="2" presStyleCnt="10">
        <dgm:presLayoutVars>
          <dgm:bulletEnabled val="1"/>
        </dgm:presLayoutVars>
      </dgm:prSet>
      <dgm:spPr/>
    </dgm:pt>
    <dgm:pt modelId="{6A28BCAF-E7AD-46E6-8129-1C3C6676E346}" type="pres">
      <dgm:prSet presAssocID="{1E09C9AD-0CF2-40EF-BC55-F45AD2553CBD}" presName="vSp" presStyleCnt="0"/>
      <dgm:spPr/>
    </dgm:pt>
    <dgm:pt modelId="{58AD9AD4-AA58-4BFC-8B16-238175B52AEC}" type="pres">
      <dgm:prSet presAssocID="{84C0A022-E482-4E6B-9BDE-73A500A79D3A}" presName="horFlow" presStyleCnt="0"/>
      <dgm:spPr/>
    </dgm:pt>
    <dgm:pt modelId="{64819AA8-6E6B-4679-9527-E1B59892DAF5}" type="pres">
      <dgm:prSet presAssocID="{84C0A022-E482-4E6B-9BDE-73A500A79D3A}" presName="bigChev" presStyleLbl="node1" presStyleIdx="3" presStyleCnt="10"/>
      <dgm:spPr/>
    </dgm:pt>
    <dgm:pt modelId="{7086D080-3814-420C-9A3B-70E60F9D7943}" type="pres">
      <dgm:prSet presAssocID="{E5849D28-9351-47AB-8D76-75C69EC0E711}" presName="parTrans" presStyleCnt="0"/>
      <dgm:spPr/>
    </dgm:pt>
    <dgm:pt modelId="{43C562EC-6C8A-4F2E-A58B-F03A55C17BC4}" type="pres">
      <dgm:prSet presAssocID="{BCA5AE66-6DE3-4C7F-B999-EA23A74D8595}" presName="node" presStyleLbl="alignAccFollowNode1" presStyleIdx="3" presStyleCnt="10">
        <dgm:presLayoutVars>
          <dgm:bulletEnabled val="1"/>
        </dgm:presLayoutVars>
      </dgm:prSet>
      <dgm:spPr/>
    </dgm:pt>
    <dgm:pt modelId="{C50F0E2B-BC66-4950-9FE3-181376BBB60B}" type="pres">
      <dgm:prSet presAssocID="{84C0A022-E482-4E6B-9BDE-73A500A79D3A}" presName="vSp" presStyleCnt="0"/>
      <dgm:spPr/>
    </dgm:pt>
    <dgm:pt modelId="{674DF70F-9D54-4B94-AE4D-D07C2CAEFE1F}" type="pres">
      <dgm:prSet presAssocID="{9EBCE569-E9FD-44B7-A035-DE0CB1E3521E}" presName="horFlow" presStyleCnt="0"/>
      <dgm:spPr/>
    </dgm:pt>
    <dgm:pt modelId="{C31FE416-230A-4F11-8C1C-C15539E64040}" type="pres">
      <dgm:prSet presAssocID="{9EBCE569-E9FD-44B7-A035-DE0CB1E3521E}" presName="bigChev" presStyleLbl="node1" presStyleIdx="4" presStyleCnt="10"/>
      <dgm:spPr/>
    </dgm:pt>
    <dgm:pt modelId="{1732AF56-1672-44F2-AE6C-565AAA11B739}" type="pres">
      <dgm:prSet presAssocID="{DB32CDFB-6671-4DBC-BD22-5944C19717A5}" presName="parTrans" presStyleCnt="0"/>
      <dgm:spPr/>
    </dgm:pt>
    <dgm:pt modelId="{3C32D3A3-E7F4-4EFC-B869-86696A99837B}" type="pres">
      <dgm:prSet presAssocID="{A584CF2B-112F-46E7-8045-012EA3AE9AE9}" presName="node" presStyleLbl="alignAccFollowNode1" presStyleIdx="4" presStyleCnt="10">
        <dgm:presLayoutVars>
          <dgm:bulletEnabled val="1"/>
        </dgm:presLayoutVars>
      </dgm:prSet>
      <dgm:spPr/>
    </dgm:pt>
    <dgm:pt modelId="{4B233F16-3BE4-4536-9FD7-B0AE12CF3438}" type="pres">
      <dgm:prSet presAssocID="{9EBCE569-E9FD-44B7-A035-DE0CB1E3521E}" presName="vSp" presStyleCnt="0"/>
      <dgm:spPr/>
    </dgm:pt>
    <dgm:pt modelId="{474A67DF-8C35-46D3-AB56-98DCE512D4E8}" type="pres">
      <dgm:prSet presAssocID="{F7224485-7DAF-4737-9FBB-DE7BDA517C9A}" presName="horFlow" presStyleCnt="0"/>
      <dgm:spPr/>
    </dgm:pt>
    <dgm:pt modelId="{1D714775-55E4-4769-8B0D-0F227AD14CC5}" type="pres">
      <dgm:prSet presAssocID="{F7224485-7DAF-4737-9FBB-DE7BDA517C9A}" presName="bigChev" presStyleLbl="node1" presStyleIdx="5" presStyleCnt="10"/>
      <dgm:spPr/>
    </dgm:pt>
    <dgm:pt modelId="{73D1A2EC-1F11-4188-B158-891BD1EC8A79}" type="pres">
      <dgm:prSet presAssocID="{FDE4E13C-69E6-480F-B345-9F36C6AAAD5B}" presName="parTrans" presStyleCnt="0"/>
      <dgm:spPr/>
    </dgm:pt>
    <dgm:pt modelId="{83DAB0E5-C35A-481D-BC8F-1FE9FD2B6125}" type="pres">
      <dgm:prSet presAssocID="{1E97844B-ED16-4B04-AFA7-54C5AE8B3659}" presName="node" presStyleLbl="alignAccFollowNode1" presStyleIdx="5" presStyleCnt="10">
        <dgm:presLayoutVars>
          <dgm:bulletEnabled val="1"/>
        </dgm:presLayoutVars>
      </dgm:prSet>
      <dgm:spPr/>
    </dgm:pt>
    <dgm:pt modelId="{B479D636-3609-493C-8F2E-E91EE22E7A1B}" type="pres">
      <dgm:prSet presAssocID="{F7224485-7DAF-4737-9FBB-DE7BDA517C9A}" presName="vSp" presStyleCnt="0"/>
      <dgm:spPr/>
    </dgm:pt>
    <dgm:pt modelId="{5CF857C2-83AF-4331-8FCD-37A72920FF70}" type="pres">
      <dgm:prSet presAssocID="{E93A8043-252D-4D47-9503-1C70F796DC54}" presName="horFlow" presStyleCnt="0"/>
      <dgm:spPr/>
    </dgm:pt>
    <dgm:pt modelId="{305146E2-FD12-4CC2-B00F-7A931661BA19}" type="pres">
      <dgm:prSet presAssocID="{E93A8043-252D-4D47-9503-1C70F796DC54}" presName="bigChev" presStyleLbl="node1" presStyleIdx="6" presStyleCnt="10"/>
      <dgm:spPr/>
    </dgm:pt>
    <dgm:pt modelId="{90FB9926-6E6B-4112-A76A-9217024BC7E5}" type="pres">
      <dgm:prSet presAssocID="{1266EB1D-AEE0-4091-8EEC-5EA5B55A1948}" presName="parTrans" presStyleCnt="0"/>
      <dgm:spPr/>
    </dgm:pt>
    <dgm:pt modelId="{74F24DC5-728D-474B-B91E-7A512A7BB766}" type="pres">
      <dgm:prSet presAssocID="{207F0247-0006-4700-A44A-6BEF317ED2A2}" presName="node" presStyleLbl="alignAccFollowNode1" presStyleIdx="6" presStyleCnt="10">
        <dgm:presLayoutVars>
          <dgm:bulletEnabled val="1"/>
        </dgm:presLayoutVars>
      </dgm:prSet>
      <dgm:spPr/>
    </dgm:pt>
    <dgm:pt modelId="{BAA772A3-D0FA-434D-915E-D3EC5758602E}" type="pres">
      <dgm:prSet presAssocID="{E93A8043-252D-4D47-9503-1C70F796DC54}" presName="vSp" presStyleCnt="0"/>
      <dgm:spPr/>
    </dgm:pt>
    <dgm:pt modelId="{11805001-65DE-4618-A36C-B56410135D06}" type="pres">
      <dgm:prSet presAssocID="{D6FF0C02-83A0-411B-8854-482E21231A10}" presName="horFlow" presStyleCnt="0"/>
      <dgm:spPr/>
    </dgm:pt>
    <dgm:pt modelId="{E9E70530-97CA-4F5F-BD6D-E6B1EC9E0117}" type="pres">
      <dgm:prSet presAssocID="{D6FF0C02-83A0-411B-8854-482E21231A10}" presName="bigChev" presStyleLbl="node1" presStyleIdx="7" presStyleCnt="10"/>
      <dgm:spPr/>
    </dgm:pt>
    <dgm:pt modelId="{B509EF8C-ED0D-4C1D-B8B4-0A2C686614B5}" type="pres">
      <dgm:prSet presAssocID="{570BEF3D-A523-48D2-9D28-2B90CA8B61FF}" presName="parTrans" presStyleCnt="0"/>
      <dgm:spPr/>
    </dgm:pt>
    <dgm:pt modelId="{1A9C5233-83C8-4AB0-9254-CE5E52EB093A}" type="pres">
      <dgm:prSet presAssocID="{6E794B95-2B00-45C4-B0F0-8E806506C19D}" presName="node" presStyleLbl="alignAccFollowNode1" presStyleIdx="7" presStyleCnt="10">
        <dgm:presLayoutVars>
          <dgm:bulletEnabled val="1"/>
        </dgm:presLayoutVars>
      </dgm:prSet>
      <dgm:spPr/>
    </dgm:pt>
    <dgm:pt modelId="{1D60C957-2A4D-4080-BFF9-7221C9C612DB}" type="pres">
      <dgm:prSet presAssocID="{D6FF0C02-83A0-411B-8854-482E21231A10}" presName="vSp" presStyleCnt="0"/>
      <dgm:spPr/>
    </dgm:pt>
    <dgm:pt modelId="{36C70C4C-CBA8-4AC1-B09A-4964FF6E172A}" type="pres">
      <dgm:prSet presAssocID="{2F1CED81-4F3A-4D54-86FA-FD622EA2FBDB}" presName="horFlow" presStyleCnt="0"/>
      <dgm:spPr/>
    </dgm:pt>
    <dgm:pt modelId="{792304B4-5894-4CCD-B137-C91C8A083F07}" type="pres">
      <dgm:prSet presAssocID="{2F1CED81-4F3A-4D54-86FA-FD622EA2FBDB}" presName="bigChev" presStyleLbl="node1" presStyleIdx="8" presStyleCnt="10"/>
      <dgm:spPr/>
    </dgm:pt>
    <dgm:pt modelId="{C52BC593-9799-4862-8210-E4F42190DC49}" type="pres">
      <dgm:prSet presAssocID="{525CA541-40D7-42BB-9AB9-93F4F194F934}" presName="parTrans" presStyleCnt="0"/>
      <dgm:spPr/>
    </dgm:pt>
    <dgm:pt modelId="{95E6659E-BD07-425A-94E3-293BDB67A0E6}" type="pres">
      <dgm:prSet presAssocID="{9A2AAD18-9A19-4375-AE33-DBA5F63B70B3}" presName="node" presStyleLbl="alignAccFollowNode1" presStyleIdx="8" presStyleCnt="10">
        <dgm:presLayoutVars>
          <dgm:bulletEnabled val="1"/>
        </dgm:presLayoutVars>
      </dgm:prSet>
      <dgm:spPr/>
    </dgm:pt>
    <dgm:pt modelId="{C43BF7DD-0884-4550-8C68-7E7ECD6A95C9}" type="pres">
      <dgm:prSet presAssocID="{2F1CED81-4F3A-4D54-86FA-FD622EA2FBDB}" presName="vSp" presStyleCnt="0"/>
      <dgm:spPr/>
    </dgm:pt>
    <dgm:pt modelId="{77B27745-51A5-4446-90F6-564649D2854E}" type="pres">
      <dgm:prSet presAssocID="{60281E00-7316-4B99-B984-3A3D175FD60A}" presName="horFlow" presStyleCnt="0"/>
      <dgm:spPr/>
    </dgm:pt>
    <dgm:pt modelId="{E5A84716-D00D-4DD6-877A-9DB20986A5C4}" type="pres">
      <dgm:prSet presAssocID="{60281E00-7316-4B99-B984-3A3D175FD60A}" presName="bigChev" presStyleLbl="node1" presStyleIdx="9" presStyleCnt="10"/>
      <dgm:spPr/>
    </dgm:pt>
    <dgm:pt modelId="{DFE1F6B6-6E67-4F0C-98B3-92FAA63BA1D9}" type="pres">
      <dgm:prSet presAssocID="{7848CB9B-606C-429C-8AFC-ED0EF0B1C190}" presName="parTrans" presStyleCnt="0"/>
      <dgm:spPr/>
    </dgm:pt>
    <dgm:pt modelId="{26AF1DE1-259C-4CE3-A464-691D7B1B3CEC}" type="pres">
      <dgm:prSet presAssocID="{5BC2F37F-B8F6-4F06-B79E-0675CF2ADE8A}" presName="node" presStyleLbl="alignAccFollowNode1" presStyleIdx="9" presStyleCnt="10">
        <dgm:presLayoutVars>
          <dgm:bulletEnabled val="1"/>
        </dgm:presLayoutVars>
      </dgm:prSet>
      <dgm:spPr/>
    </dgm:pt>
  </dgm:ptLst>
  <dgm:cxnLst>
    <dgm:cxn modelId="{64487701-BC78-40B0-83A1-77E1FFCF19E3}" type="presOf" srcId="{72565509-DC0D-4F01-AF5B-9EC0E98990E8}" destId="{771396B4-2C4F-4488-83AC-5612CFD38822}" srcOrd="0" destOrd="0" presId="urn:microsoft.com/office/officeart/2005/8/layout/lProcess3"/>
    <dgm:cxn modelId="{4AF7AA08-B866-4D8D-A554-78F6E0545CE1}" srcId="{E93A8043-252D-4D47-9503-1C70F796DC54}" destId="{207F0247-0006-4700-A44A-6BEF317ED2A2}" srcOrd="0" destOrd="0" parTransId="{1266EB1D-AEE0-4091-8EEC-5EA5B55A1948}" sibTransId="{77128AD1-4370-4ED3-A5EC-B24FEA678CCE}"/>
    <dgm:cxn modelId="{1D2D3F10-3758-4238-A829-F5577A79F64E}" srcId="{A2997BAB-A828-4C64-AB8E-CC21331785B4}" destId="{F7224485-7DAF-4737-9FBB-DE7BDA517C9A}" srcOrd="5" destOrd="0" parTransId="{92C5FF27-453B-4E7C-8C2A-1FE4547304A3}" sibTransId="{CFD6EA23-2C8A-4C14-92AA-B5330DD832F5}"/>
    <dgm:cxn modelId="{E0A4DD17-949E-40BC-9364-74EEABBD3ABA}" srcId="{A2997BAB-A828-4C64-AB8E-CC21331785B4}" destId="{60281E00-7316-4B99-B984-3A3D175FD60A}" srcOrd="9" destOrd="0" parTransId="{1975D39A-D374-48F7-9259-E2AFD82859F1}" sibTransId="{15A35026-3D8A-4365-970A-09FECD321E55}"/>
    <dgm:cxn modelId="{33FA901C-6E0D-4448-823E-1FDDE0E3A48B}" srcId="{A2997BAB-A828-4C64-AB8E-CC21331785B4}" destId="{06085576-D36D-4F38-B2C6-7FAA76611138}" srcOrd="0" destOrd="0" parTransId="{BE0FDE58-F9DF-441A-9C97-D3EA77FA110A}" sibTransId="{AAE3FD29-8478-47EC-B404-BE7A35035336}"/>
    <dgm:cxn modelId="{F98E991F-F985-4F82-9E72-FF45902B2A31}" srcId="{60281E00-7316-4B99-B984-3A3D175FD60A}" destId="{5BC2F37F-B8F6-4F06-B79E-0675CF2ADE8A}" srcOrd="0" destOrd="0" parTransId="{7848CB9B-606C-429C-8AFC-ED0EF0B1C190}" sibTransId="{5C219731-3872-4956-82A0-12163ACCA9C4}"/>
    <dgm:cxn modelId="{DFDDE122-7CE5-490E-961F-9399CBEBA11A}" type="presOf" srcId="{A584CF2B-112F-46E7-8045-012EA3AE9AE9}" destId="{3C32D3A3-E7F4-4EFC-B869-86696A99837B}" srcOrd="0" destOrd="0" presId="urn:microsoft.com/office/officeart/2005/8/layout/lProcess3"/>
    <dgm:cxn modelId="{D01AEC23-6CED-41AE-A258-B855012F45B7}" srcId="{A2997BAB-A828-4C64-AB8E-CC21331785B4}" destId="{9EBCE569-E9FD-44B7-A035-DE0CB1E3521E}" srcOrd="4" destOrd="0" parTransId="{1F84333C-38F5-435F-B374-DB257972058A}" sibTransId="{33E3418C-7C1C-4BD5-BFB9-CBB912D27964}"/>
    <dgm:cxn modelId="{18DBB72D-5EC7-4863-83C7-F538F0484707}" srcId="{A2997BAB-A828-4C64-AB8E-CC21331785B4}" destId="{07668824-39D3-4F75-BDC2-4BC0DDD9D7A0}" srcOrd="1" destOrd="0" parTransId="{1180FC89-165C-45E5-BB0C-9FD08D82124D}" sibTransId="{1BADDB7B-4F1F-482C-BE99-467E77EC867A}"/>
    <dgm:cxn modelId="{DBED052E-9549-42D7-B133-FB229177F8D5}" type="presOf" srcId="{06085576-D36D-4F38-B2C6-7FAA76611138}" destId="{401F9CD0-ABB1-4984-A4CB-7DA95FDFDBBA}" srcOrd="0" destOrd="0" presId="urn:microsoft.com/office/officeart/2005/8/layout/lProcess3"/>
    <dgm:cxn modelId="{AB450733-4C2B-4E2D-978C-29F29DB03187}" type="presOf" srcId="{FFC2EC0A-33A6-4A62-A20A-EBE1409E2695}" destId="{AB7F3A5D-C385-4A4E-BD82-BB0A2E04D453}" srcOrd="0" destOrd="0" presId="urn:microsoft.com/office/officeart/2005/8/layout/lProcess3"/>
    <dgm:cxn modelId="{09D1EC37-C9C8-48B6-9DAC-64265C22FF03}" srcId="{A2997BAB-A828-4C64-AB8E-CC21331785B4}" destId="{D6FF0C02-83A0-411B-8854-482E21231A10}" srcOrd="7" destOrd="0" parTransId="{8C917377-EC0C-48B6-BAF2-73309FFD4F2C}" sibTransId="{798E97AA-AB5F-46EA-92D1-F332C700A33D}"/>
    <dgm:cxn modelId="{CB9DB95C-D1CC-4C58-8299-506D94F6DDEC}" type="presOf" srcId="{07668824-39D3-4F75-BDC2-4BC0DDD9D7A0}" destId="{153B2273-AC65-410E-8514-1C8D53CE3858}" srcOrd="0" destOrd="0" presId="urn:microsoft.com/office/officeart/2005/8/layout/lProcess3"/>
    <dgm:cxn modelId="{20367B5D-1AC0-4086-B1B7-7EFAA67D993C}" type="presOf" srcId="{9EBCE569-E9FD-44B7-A035-DE0CB1E3521E}" destId="{C31FE416-230A-4F11-8C1C-C15539E64040}" srcOrd="0" destOrd="0" presId="urn:microsoft.com/office/officeart/2005/8/layout/lProcess3"/>
    <dgm:cxn modelId="{2EA6D05D-2369-4D8D-A226-2BEE98301B8F}" type="presOf" srcId="{1E97844B-ED16-4B04-AFA7-54C5AE8B3659}" destId="{83DAB0E5-C35A-481D-BC8F-1FE9FD2B6125}" srcOrd="0" destOrd="0" presId="urn:microsoft.com/office/officeart/2005/8/layout/lProcess3"/>
    <dgm:cxn modelId="{58036B5E-22D1-4875-AAC7-5A9961A2CEB3}" srcId="{A2997BAB-A828-4C64-AB8E-CC21331785B4}" destId="{E93A8043-252D-4D47-9503-1C70F796DC54}" srcOrd="6" destOrd="0" parTransId="{10263231-0CAA-4D72-BA94-CFE6F091B10B}" sibTransId="{72655CDA-9FDD-4637-98E9-AFE84E52224B}"/>
    <dgm:cxn modelId="{1A233468-CDA0-4740-A622-B0274038062D}" type="presOf" srcId="{1E09C9AD-0CF2-40EF-BC55-F45AD2553CBD}" destId="{14530502-32D7-4E76-853E-5B2D52B273C1}" srcOrd="0" destOrd="0" presId="urn:microsoft.com/office/officeart/2005/8/layout/lProcess3"/>
    <dgm:cxn modelId="{4363A768-0372-4D84-9927-675460542F59}" type="presOf" srcId="{84C0A022-E482-4E6B-9BDE-73A500A79D3A}" destId="{64819AA8-6E6B-4679-9527-E1B59892DAF5}" srcOrd="0" destOrd="0" presId="urn:microsoft.com/office/officeart/2005/8/layout/lProcess3"/>
    <dgm:cxn modelId="{0BBE434C-D3B1-4F66-858D-377321B2A446}" srcId="{F7224485-7DAF-4737-9FBB-DE7BDA517C9A}" destId="{1E97844B-ED16-4B04-AFA7-54C5AE8B3659}" srcOrd="0" destOrd="0" parTransId="{FDE4E13C-69E6-480F-B345-9F36C6AAAD5B}" sibTransId="{43785189-0A99-4815-84FB-4864EBC761E2}"/>
    <dgm:cxn modelId="{972FEC6D-9F6C-49C8-82CC-08FA27E379E6}" type="presOf" srcId="{D6FF0C02-83A0-411B-8854-482E21231A10}" destId="{E9E70530-97CA-4F5F-BD6D-E6B1EC9E0117}" srcOrd="0" destOrd="0" presId="urn:microsoft.com/office/officeart/2005/8/layout/lProcess3"/>
    <dgm:cxn modelId="{B941DA7C-F042-4F2D-A69A-066E753DD2A7}" type="presOf" srcId="{2F1CED81-4F3A-4D54-86FA-FD622EA2FBDB}" destId="{792304B4-5894-4CCD-B137-C91C8A083F07}" srcOrd="0" destOrd="0" presId="urn:microsoft.com/office/officeart/2005/8/layout/lProcess3"/>
    <dgm:cxn modelId="{94A9847E-7E71-43F1-B4D3-14BE93A3CA89}" type="presOf" srcId="{6E794B95-2B00-45C4-B0F0-8E806506C19D}" destId="{1A9C5233-83C8-4AB0-9254-CE5E52EB093A}" srcOrd="0" destOrd="0" presId="urn:microsoft.com/office/officeart/2005/8/layout/lProcess3"/>
    <dgm:cxn modelId="{2723B081-BD4D-4EF8-BD85-3D4486ABA1FC}" type="presOf" srcId="{F61DD547-CC41-4783-9065-28DA7E41912F}" destId="{CB40918A-0252-46C1-A561-412DB71E96A3}" srcOrd="0" destOrd="0" presId="urn:microsoft.com/office/officeart/2005/8/layout/lProcess3"/>
    <dgm:cxn modelId="{73463B97-C18D-4088-866A-D2BF8D1DD8EB}" srcId="{1E09C9AD-0CF2-40EF-BC55-F45AD2553CBD}" destId="{F61DD547-CC41-4783-9065-28DA7E41912F}" srcOrd="0" destOrd="0" parTransId="{36FB2A26-110C-438F-85CB-4FC1AAB24DB8}" sibTransId="{AEF3955C-C4CC-426C-AD3B-8D6A4A5D76FD}"/>
    <dgm:cxn modelId="{6551D4A6-5319-472E-9618-015AB0E15C2B}" srcId="{D6FF0C02-83A0-411B-8854-482E21231A10}" destId="{6E794B95-2B00-45C4-B0F0-8E806506C19D}" srcOrd="0" destOrd="0" parTransId="{570BEF3D-A523-48D2-9D28-2B90CA8B61FF}" sibTransId="{F2F07754-90A7-4104-8B82-0286D6CFA613}"/>
    <dgm:cxn modelId="{20CD43AB-1146-45DC-B1F1-523DEF9751C0}" srcId="{A2997BAB-A828-4C64-AB8E-CC21331785B4}" destId="{2F1CED81-4F3A-4D54-86FA-FD622EA2FBDB}" srcOrd="8" destOrd="0" parTransId="{0E78F8ED-7567-4502-BC83-7B320D478352}" sibTransId="{CE6DF943-D84A-4CD8-851C-CA3D9B0B6F62}"/>
    <dgm:cxn modelId="{DFA971AE-9F28-4D08-9B41-8931C70F1F6D}" srcId="{A2997BAB-A828-4C64-AB8E-CC21331785B4}" destId="{1E09C9AD-0CF2-40EF-BC55-F45AD2553CBD}" srcOrd="2" destOrd="0" parTransId="{FFB73C40-275E-4F74-8AF3-927E59DAF0C2}" sibTransId="{EE87DF06-D2F9-4817-82FA-1CA45E421403}"/>
    <dgm:cxn modelId="{677195B3-DE63-46CC-9527-46202AE7459A}" type="presOf" srcId="{9A2AAD18-9A19-4375-AE33-DBA5F63B70B3}" destId="{95E6659E-BD07-425A-94E3-293BDB67A0E6}" srcOrd="0" destOrd="0" presId="urn:microsoft.com/office/officeart/2005/8/layout/lProcess3"/>
    <dgm:cxn modelId="{97C4F5BF-84AB-4BC9-B486-D7891BFB760A}" srcId="{9EBCE569-E9FD-44B7-A035-DE0CB1E3521E}" destId="{A584CF2B-112F-46E7-8045-012EA3AE9AE9}" srcOrd="0" destOrd="0" parTransId="{DB32CDFB-6671-4DBC-BD22-5944C19717A5}" sibTransId="{C2695CD1-2DEC-40AE-8FC9-510BDA6A2567}"/>
    <dgm:cxn modelId="{FB076CC1-ABA3-4869-9B40-8A7C092A0BB5}" srcId="{07668824-39D3-4F75-BDC2-4BC0DDD9D7A0}" destId="{FFC2EC0A-33A6-4A62-A20A-EBE1409E2695}" srcOrd="0" destOrd="0" parTransId="{B1BA02E2-6E50-408F-9034-519AA26C93A8}" sibTransId="{07C20AF6-57FD-4F7E-AF3B-EC035CE6F06E}"/>
    <dgm:cxn modelId="{5D5695C2-4FC4-4959-A40C-5D052D9DCF4D}" type="presOf" srcId="{E93A8043-252D-4D47-9503-1C70F796DC54}" destId="{305146E2-FD12-4CC2-B00F-7A931661BA19}" srcOrd="0" destOrd="0" presId="urn:microsoft.com/office/officeart/2005/8/layout/lProcess3"/>
    <dgm:cxn modelId="{175141CE-DDB4-44B1-8230-3CCD04346F8C}" srcId="{84C0A022-E482-4E6B-9BDE-73A500A79D3A}" destId="{BCA5AE66-6DE3-4C7F-B999-EA23A74D8595}" srcOrd="0" destOrd="0" parTransId="{E5849D28-9351-47AB-8D76-75C69EC0E711}" sibTransId="{21CC593A-82B3-48BE-ABF2-56AE6AE64F02}"/>
    <dgm:cxn modelId="{710C6ECF-D067-4DDF-BDC1-9BFC24E51600}" type="presOf" srcId="{F7224485-7DAF-4737-9FBB-DE7BDA517C9A}" destId="{1D714775-55E4-4769-8B0D-0F227AD14CC5}" srcOrd="0" destOrd="0" presId="urn:microsoft.com/office/officeart/2005/8/layout/lProcess3"/>
    <dgm:cxn modelId="{380577CF-D5D1-4357-8F05-414D437EE7C0}" type="presOf" srcId="{207F0247-0006-4700-A44A-6BEF317ED2A2}" destId="{74F24DC5-728D-474B-B91E-7A512A7BB766}" srcOrd="0" destOrd="0" presId="urn:microsoft.com/office/officeart/2005/8/layout/lProcess3"/>
    <dgm:cxn modelId="{A14B9ED9-2CB1-4D06-A3B1-8B8AAF8F454F}" srcId="{A2997BAB-A828-4C64-AB8E-CC21331785B4}" destId="{84C0A022-E482-4E6B-9BDE-73A500A79D3A}" srcOrd="3" destOrd="0" parTransId="{B49FBF06-20D2-4F56-AFD2-4336D5824D7C}" sibTransId="{D481F384-68D0-4CB8-9B46-2F0932080EAF}"/>
    <dgm:cxn modelId="{535045E3-1B2F-4634-BAC5-417253B83613}" type="presOf" srcId="{60281E00-7316-4B99-B984-3A3D175FD60A}" destId="{E5A84716-D00D-4DD6-877A-9DB20986A5C4}" srcOrd="0" destOrd="0" presId="urn:microsoft.com/office/officeart/2005/8/layout/lProcess3"/>
    <dgm:cxn modelId="{62ED14EF-3F0F-48DB-B305-316BA911C644}" type="presOf" srcId="{5BC2F37F-B8F6-4F06-B79E-0675CF2ADE8A}" destId="{26AF1DE1-259C-4CE3-A464-691D7B1B3CEC}" srcOrd="0" destOrd="0" presId="urn:microsoft.com/office/officeart/2005/8/layout/lProcess3"/>
    <dgm:cxn modelId="{1C5495F4-92DF-4213-9995-8A885845CC70}" type="presOf" srcId="{A2997BAB-A828-4C64-AB8E-CC21331785B4}" destId="{FB36866D-C118-4FCC-AA46-5BD81CE2B836}" srcOrd="0" destOrd="0" presId="urn:microsoft.com/office/officeart/2005/8/layout/lProcess3"/>
    <dgm:cxn modelId="{1EE905F5-E7E6-4486-8A94-D66713D89010}" srcId="{06085576-D36D-4F38-B2C6-7FAA76611138}" destId="{72565509-DC0D-4F01-AF5B-9EC0E98990E8}" srcOrd="0" destOrd="0" parTransId="{B9C05E5D-6279-460C-A086-25DEBA702BB4}" sibTransId="{417FD43C-D1AE-4FE5-A482-3EA8F8E38D68}"/>
    <dgm:cxn modelId="{A6717CFA-A9A2-4DF2-B7FC-0430CBC32CEA}" type="presOf" srcId="{BCA5AE66-6DE3-4C7F-B999-EA23A74D8595}" destId="{43C562EC-6C8A-4F2E-A58B-F03A55C17BC4}" srcOrd="0" destOrd="0" presId="urn:microsoft.com/office/officeart/2005/8/layout/lProcess3"/>
    <dgm:cxn modelId="{46617DFD-BFA8-440E-9B69-74E7C25CA6BC}" srcId="{2F1CED81-4F3A-4D54-86FA-FD622EA2FBDB}" destId="{9A2AAD18-9A19-4375-AE33-DBA5F63B70B3}" srcOrd="0" destOrd="0" parTransId="{525CA541-40D7-42BB-9AB9-93F4F194F934}" sibTransId="{075C4E8F-F058-446D-9C60-3FD5DF8BA6EF}"/>
    <dgm:cxn modelId="{661C11AF-389C-415A-A585-B7280A61F7E0}" type="presParOf" srcId="{FB36866D-C118-4FCC-AA46-5BD81CE2B836}" destId="{BC4EB855-41FD-43A4-A3F3-879D77EBB549}" srcOrd="0" destOrd="0" presId="urn:microsoft.com/office/officeart/2005/8/layout/lProcess3"/>
    <dgm:cxn modelId="{9F44D7FA-E4C8-4EFA-9337-8ED8063AAB55}" type="presParOf" srcId="{BC4EB855-41FD-43A4-A3F3-879D77EBB549}" destId="{401F9CD0-ABB1-4984-A4CB-7DA95FDFDBBA}" srcOrd="0" destOrd="0" presId="urn:microsoft.com/office/officeart/2005/8/layout/lProcess3"/>
    <dgm:cxn modelId="{268BAC4D-4FBC-4AB9-AFF3-7E7D940170C0}" type="presParOf" srcId="{BC4EB855-41FD-43A4-A3F3-879D77EBB549}" destId="{6D6E001B-7CD4-4A67-A2C3-5D79FCFBBAE7}" srcOrd="1" destOrd="0" presId="urn:microsoft.com/office/officeart/2005/8/layout/lProcess3"/>
    <dgm:cxn modelId="{58F619AF-4450-4559-B627-745D8387686D}" type="presParOf" srcId="{BC4EB855-41FD-43A4-A3F3-879D77EBB549}" destId="{771396B4-2C4F-4488-83AC-5612CFD38822}" srcOrd="2" destOrd="0" presId="urn:microsoft.com/office/officeart/2005/8/layout/lProcess3"/>
    <dgm:cxn modelId="{1A26C85A-B9A1-41EE-BE4B-B18B5EAA7B25}" type="presParOf" srcId="{FB36866D-C118-4FCC-AA46-5BD81CE2B836}" destId="{D34F3894-8117-40A3-BBCF-FD85B0FFE719}" srcOrd="1" destOrd="0" presId="urn:microsoft.com/office/officeart/2005/8/layout/lProcess3"/>
    <dgm:cxn modelId="{9BD5A3ED-A978-4E39-8A81-3AFEA6F83150}" type="presParOf" srcId="{FB36866D-C118-4FCC-AA46-5BD81CE2B836}" destId="{618FF492-9888-4749-A232-CAF885ECBE3F}" srcOrd="2" destOrd="0" presId="urn:microsoft.com/office/officeart/2005/8/layout/lProcess3"/>
    <dgm:cxn modelId="{A634473A-4E49-4555-B005-45CCF1717902}" type="presParOf" srcId="{618FF492-9888-4749-A232-CAF885ECBE3F}" destId="{153B2273-AC65-410E-8514-1C8D53CE3858}" srcOrd="0" destOrd="0" presId="urn:microsoft.com/office/officeart/2005/8/layout/lProcess3"/>
    <dgm:cxn modelId="{C3C56936-489B-4B5E-A07D-C36A70A6E0F7}" type="presParOf" srcId="{618FF492-9888-4749-A232-CAF885ECBE3F}" destId="{E5795D58-42EE-4802-AABD-AA5D9396BF15}" srcOrd="1" destOrd="0" presId="urn:microsoft.com/office/officeart/2005/8/layout/lProcess3"/>
    <dgm:cxn modelId="{E4DEFEA6-285F-4753-926E-714AF2703055}" type="presParOf" srcId="{618FF492-9888-4749-A232-CAF885ECBE3F}" destId="{AB7F3A5D-C385-4A4E-BD82-BB0A2E04D453}" srcOrd="2" destOrd="0" presId="urn:microsoft.com/office/officeart/2005/8/layout/lProcess3"/>
    <dgm:cxn modelId="{DB93E88C-3711-42DA-B601-E7665385CA15}" type="presParOf" srcId="{FB36866D-C118-4FCC-AA46-5BD81CE2B836}" destId="{E6E736CD-2BE5-4589-B28D-268520D14273}" srcOrd="3" destOrd="0" presId="urn:microsoft.com/office/officeart/2005/8/layout/lProcess3"/>
    <dgm:cxn modelId="{CF396BAF-8EDB-4F2F-9C5F-C738B497A506}" type="presParOf" srcId="{FB36866D-C118-4FCC-AA46-5BD81CE2B836}" destId="{89EEEA32-8601-4E30-ABFB-143AC0667330}" srcOrd="4" destOrd="0" presId="urn:microsoft.com/office/officeart/2005/8/layout/lProcess3"/>
    <dgm:cxn modelId="{2F806291-0790-45D8-85D0-9EA4E9C2F7FE}" type="presParOf" srcId="{89EEEA32-8601-4E30-ABFB-143AC0667330}" destId="{14530502-32D7-4E76-853E-5B2D52B273C1}" srcOrd="0" destOrd="0" presId="urn:microsoft.com/office/officeart/2005/8/layout/lProcess3"/>
    <dgm:cxn modelId="{715D1C30-3860-4332-A0C8-5C19757E2862}" type="presParOf" srcId="{89EEEA32-8601-4E30-ABFB-143AC0667330}" destId="{7CE83C2F-DFA6-4D6C-BD9A-C80D058D75DB}" srcOrd="1" destOrd="0" presId="urn:microsoft.com/office/officeart/2005/8/layout/lProcess3"/>
    <dgm:cxn modelId="{F74F30BC-DAD9-4E0E-A428-F4DFAA4E8B37}" type="presParOf" srcId="{89EEEA32-8601-4E30-ABFB-143AC0667330}" destId="{CB40918A-0252-46C1-A561-412DB71E96A3}" srcOrd="2" destOrd="0" presId="urn:microsoft.com/office/officeart/2005/8/layout/lProcess3"/>
    <dgm:cxn modelId="{4267E6D0-3BBD-4CC2-AEE6-E59D61DF5551}" type="presParOf" srcId="{FB36866D-C118-4FCC-AA46-5BD81CE2B836}" destId="{6A28BCAF-E7AD-46E6-8129-1C3C6676E346}" srcOrd="5" destOrd="0" presId="urn:microsoft.com/office/officeart/2005/8/layout/lProcess3"/>
    <dgm:cxn modelId="{A2B414BA-BFA7-422A-9998-0F5B8D599E5D}" type="presParOf" srcId="{FB36866D-C118-4FCC-AA46-5BD81CE2B836}" destId="{58AD9AD4-AA58-4BFC-8B16-238175B52AEC}" srcOrd="6" destOrd="0" presId="urn:microsoft.com/office/officeart/2005/8/layout/lProcess3"/>
    <dgm:cxn modelId="{281EA974-EBEB-455C-A140-552B8FD129D5}" type="presParOf" srcId="{58AD9AD4-AA58-4BFC-8B16-238175B52AEC}" destId="{64819AA8-6E6B-4679-9527-E1B59892DAF5}" srcOrd="0" destOrd="0" presId="urn:microsoft.com/office/officeart/2005/8/layout/lProcess3"/>
    <dgm:cxn modelId="{7EE1D207-D6A1-4259-A4DC-80C39EAFBD8A}" type="presParOf" srcId="{58AD9AD4-AA58-4BFC-8B16-238175B52AEC}" destId="{7086D080-3814-420C-9A3B-70E60F9D7943}" srcOrd="1" destOrd="0" presId="urn:microsoft.com/office/officeart/2005/8/layout/lProcess3"/>
    <dgm:cxn modelId="{161C8601-6734-4F83-A40C-501C180DFC4E}" type="presParOf" srcId="{58AD9AD4-AA58-4BFC-8B16-238175B52AEC}" destId="{43C562EC-6C8A-4F2E-A58B-F03A55C17BC4}" srcOrd="2" destOrd="0" presId="urn:microsoft.com/office/officeart/2005/8/layout/lProcess3"/>
    <dgm:cxn modelId="{1C96FA0B-48FE-470B-B421-BD1841B1C9D5}" type="presParOf" srcId="{FB36866D-C118-4FCC-AA46-5BD81CE2B836}" destId="{C50F0E2B-BC66-4950-9FE3-181376BBB60B}" srcOrd="7" destOrd="0" presId="urn:microsoft.com/office/officeart/2005/8/layout/lProcess3"/>
    <dgm:cxn modelId="{0F929F2D-9CDC-447D-9937-4966FDDAE78B}" type="presParOf" srcId="{FB36866D-C118-4FCC-AA46-5BD81CE2B836}" destId="{674DF70F-9D54-4B94-AE4D-D07C2CAEFE1F}" srcOrd="8" destOrd="0" presId="urn:microsoft.com/office/officeart/2005/8/layout/lProcess3"/>
    <dgm:cxn modelId="{452CA320-CDD9-4DCA-8AA8-795FD2BE8FF0}" type="presParOf" srcId="{674DF70F-9D54-4B94-AE4D-D07C2CAEFE1F}" destId="{C31FE416-230A-4F11-8C1C-C15539E64040}" srcOrd="0" destOrd="0" presId="urn:microsoft.com/office/officeart/2005/8/layout/lProcess3"/>
    <dgm:cxn modelId="{66A8477D-8A90-4548-9923-1206DC13D49A}" type="presParOf" srcId="{674DF70F-9D54-4B94-AE4D-D07C2CAEFE1F}" destId="{1732AF56-1672-44F2-AE6C-565AAA11B739}" srcOrd="1" destOrd="0" presId="urn:microsoft.com/office/officeart/2005/8/layout/lProcess3"/>
    <dgm:cxn modelId="{32F5FF99-E6F2-4393-8420-D606AAD705E9}" type="presParOf" srcId="{674DF70F-9D54-4B94-AE4D-D07C2CAEFE1F}" destId="{3C32D3A3-E7F4-4EFC-B869-86696A99837B}" srcOrd="2" destOrd="0" presId="urn:microsoft.com/office/officeart/2005/8/layout/lProcess3"/>
    <dgm:cxn modelId="{25AD9E71-D8A1-419D-A0C9-4AF6DD72F9DB}" type="presParOf" srcId="{FB36866D-C118-4FCC-AA46-5BD81CE2B836}" destId="{4B233F16-3BE4-4536-9FD7-B0AE12CF3438}" srcOrd="9" destOrd="0" presId="urn:microsoft.com/office/officeart/2005/8/layout/lProcess3"/>
    <dgm:cxn modelId="{782A1D04-158F-4575-8192-84D2B25E56E3}" type="presParOf" srcId="{FB36866D-C118-4FCC-AA46-5BD81CE2B836}" destId="{474A67DF-8C35-46D3-AB56-98DCE512D4E8}" srcOrd="10" destOrd="0" presId="urn:microsoft.com/office/officeart/2005/8/layout/lProcess3"/>
    <dgm:cxn modelId="{7BD19732-F692-40D1-9435-FD72DF43F739}" type="presParOf" srcId="{474A67DF-8C35-46D3-AB56-98DCE512D4E8}" destId="{1D714775-55E4-4769-8B0D-0F227AD14CC5}" srcOrd="0" destOrd="0" presId="urn:microsoft.com/office/officeart/2005/8/layout/lProcess3"/>
    <dgm:cxn modelId="{4603AC5A-8C5D-4C96-A569-F6A596A900AE}" type="presParOf" srcId="{474A67DF-8C35-46D3-AB56-98DCE512D4E8}" destId="{73D1A2EC-1F11-4188-B158-891BD1EC8A79}" srcOrd="1" destOrd="0" presId="urn:microsoft.com/office/officeart/2005/8/layout/lProcess3"/>
    <dgm:cxn modelId="{C0B4328D-E2A3-4191-9E38-2BFF4D988FBE}" type="presParOf" srcId="{474A67DF-8C35-46D3-AB56-98DCE512D4E8}" destId="{83DAB0E5-C35A-481D-BC8F-1FE9FD2B6125}" srcOrd="2" destOrd="0" presId="urn:microsoft.com/office/officeart/2005/8/layout/lProcess3"/>
    <dgm:cxn modelId="{EBE1F3E9-9E40-40A6-BED1-507C995CA673}" type="presParOf" srcId="{FB36866D-C118-4FCC-AA46-5BD81CE2B836}" destId="{B479D636-3609-493C-8F2E-E91EE22E7A1B}" srcOrd="11" destOrd="0" presId="urn:microsoft.com/office/officeart/2005/8/layout/lProcess3"/>
    <dgm:cxn modelId="{4B3205C0-96E2-4364-9EA1-F45763A564D5}" type="presParOf" srcId="{FB36866D-C118-4FCC-AA46-5BD81CE2B836}" destId="{5CF857C2-83AF-4331-8FCD-37A72920FF70}" srcOrd="12" destOrd="0" presId="urn:microsoft.com/office/officeart/2005/8/layout/lProcess3"/>
    <dgm:cxn modelId="{02A0F19D-E43B-4769-9A2E-98BC4407126E}" type="presParOf" srcId="{5CF857C2-83AF-4331-8FCD-37A72920FF70}" destId="{305146E2-FD12-4CC2-B00F-7A931661BA19}" srcOrd="0" destOrd="0" presId="urn:microsoft.com/office/officeart/2005/8/layout/lProcess3"/>
    <dgm:cxn modelId="{A009DDA0-7CE2-4328-A046-6EDD19DB6F9F}" type="presParOf" srcId="{5CF857C2-83AF-4331-8FCD-37A72920FF70}" destId="{90FB9926-6E6B-4112-A76A-9217024BC7E5}" srcOrd="1" destOrd="0" presId="urn:microsoft.com/office/officeart/2005/8/layout/lProcess3"/>
    <dgm:cxn modelId="{191F4FB1-8322-4C2B-B425-6F739764347B}" type="presParOf" srcId="{5CF857C2-83AF-4331-8FCD-37A72920FF70}" destId="{74F24DC5-728D-474B-B91E-7A512A7BB766}" srcOrd="2" destOrd="0" presId="urn:microsoft.com/office/officeart/2005/8/layout/lProcess3"/>
    <dgm:cxn modelId="{CEB2B522-B9CD-431D-ADC8-9CE6570AA800}" type="presParOf" srcId="{FB36866D-C118-4FCC-AA46-5BD81CE2B836}" destId="{BAA772A3-D0FA-434D-915E-D3EC5758602E}" srcOrd="13" destOrd="0" presId="urn:microsoft.com/office/officeart/2005/8/layout/lProcess3"/>
    <dgm:cxn modelId="{EDDEF1FC-AC0A-4B51-91E3-B131D1C2DAF6}" type="presParOf" srcId="{FB36866D-C118-4FCC-AA46-5BD81CE2B836}" destId="{11805001-65DE-4618-A36C-B56410135D06}" srcOrd="14" destOrd="0" presId="urn:microsoft.com/office/officeart/2005/8/layout/lProcess3"/>
    <dgm:cxn modelId="{EB4451C3-5A27-4DEB-A4CF-C39758F0AB86}" type="presParOf" srcId="{11805001-65DE-4618-A36C-B56410135D06}" destId="{E9E70530-97CA-4F5F-BD6D-E6B1EC9E0117}" srcOrd="0" destOrd="0" presId="urn:microsoft.com/office/officeart/2005/8/layout/lProcess3"/>
    <dgm:cxn modelId="{A94A865B-256E-4D93-9DD9-B5E7F41355E1}" type="presParOf" srcId="{11805001-65DE-4618-A36C-B56410135D06}" destId="{B509EF8C-ED0D-4C1D-B8B4-0A2C686614B5}" srcOrd="1" destOrd="0" presId="urn:microsoft.com/office/officeart/2005/8/layout/lProcess3"/>
    <dgm:cxn modelId="{CE32FC33-54C1-4EDA-AEA6-505E6E4BB982}" type="presParOf" srcId="{11805001-65DE-4618-A36C-B56410135D06}" destId="{1A9C5233-83C8-4AB0-9254-CE5E52EB093A}" srcOrd="2" destOrd="0" presId="urn:microsoft.com/office/officeart/2005/8/layout/lProcess3"/>
    <dgm:cxn modelId="{864E1F80-0554-431C-8C3C-E369B0441D9F}" type="presParOf" srcId="{FB36866D-C118-4FCC-AA46-5BD81CE2B836}" destId="{1D60C957-2A4D-4080-BFF9-7221C9C612DB}" srcOrd="15" destOrd="0" presId="urn:microsoft.com/office/officeart/2005/8/layout/lProcess3"/>
    <dgm:cxn modelId="{782F36BD-CB86-4C84-8D82-2105A67411E6}" type="presParOf" srcId="{FB36866D-C118-4FCC-AA46-5BD81CE2B836}" destId="{36C70C4C-CBA8-4AC1-B09A-4964FF6E172A}" srcOrd="16" destOrd="0" presId="urn:microsoft.com/office/officeart/2005/8/layout/lProcess3"/>
    <dgm:cxn modelId="{BC980F5C-C680-41B9-BB4F-8DC4A1811FAC}" type="presParOf" srcId="{36C70C4C-CBA8-4AC1-B09A-4964FF6E172A}" destId="{792304B4-5894-4CCD-B137-C91C8A083F07}" srcOrd="0" destOrd="0" presId="urn:microsoft.com/office/officeart/2005/8/layout/lProcess3"/>
    <dgm:cxn modelId="{697C8D20-08C1-42AA-80BF-941D2F946F3C}" type="presParOf" srcId="{36C70C4C-CBA8-4AC1-B09A-4964FF6E172A}" destId="{C52BC593-9799-4862-8210-E4F42190DC49}" srcOrd="1" destOrd="0" presId="urn:microsoft.com/office/officeart/2005/8/layout/lProcess3"/>
    <dgm:cxn modelId="{253C1331-6235-4899-9BEB-215BD8F990E5}" type="presParOf" srcId="{36C70C4C-CBA8-4AC1-B09A-4964FF6E172A}" destId="{95E6659E-BD07-425A-94E3-293BDB67A0E6}" srcOrd="2" destOrd="0" presId="urn:microsoft.com/office/officeart/2005/8/layout/lProcess3"/>
    <dgm:cxn modelId="{BBEA1962-1A11-4ECB-A57A-FC2394252B23}" type="presParOf" srcId="{FB36866D-C118-4FCC-AA46-5BD81CE2B836}" destId="{C43BF7DD-0884-4550-8C68-7E7ECD6A95C9}" srcOrd="17" destOrd="0" presId="urn:microsoft.com/office/officeart/2005/8/layout/lProcess3"/>
    <dgm:cxn modelId="{35C23103-D703-45FB-9A7F-C6EDE7263E9B}" type="presParOf" srcId="{FB36866D-C118-4FCC-AA46-5BD81CE2B836}" destId="{77B27745-51A5-4446-90F6-564649D2854E}" srcOrd="18" destOrd="0" presId="urn:microsoft.com/office/officeart/2005/8/layout/lProcess3"/>
    <dgm:cxn modelId="{0288309F-2E65-4380-A522-A85E26A7AB54}" type="presParOf" srcId="{77B27745-51A5-4446-90F6-564649D2854E}" destId="{E5A84716-D00D-4DD6-877A-9DB20986A5C4}" srcOrd="0" destOrd="0" presId="urn:microsoft.com/office/officeart/2005/8/layout/lProcess3"/>
    <dgm:cxn modelId="{8F81131B-8E0B-4844-813F-BF94859D15F9}" type="presParOf" srcId="{77B27745-51A5-4446-90F6-564649D2854E}" destId="{DFE1F6B6-6E67-4F0C-98B3-92FAA63BA1D9}" srcOrd="1" destOrd="0" presId="urn:microsoft.com/office/officeart/2005/8/layout/lProcess3"/>
    <dgm:cxn modelId="{E9DB71A9-3E2B-4653-BFEE-1C4550E031F5}" type="presParOf" srcId="{77B27745-51A5-4446-90F6-564649D2854E}" destId="{26AF1DE1-259C-4CE3-A464-691D7B1B3CEC}"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F9CD0-ABB1-4984-A4CB-7DA95FDFDBBA}">
      <dsp:nvSpPr>
        <dsp:cNvPr id="0" name=""/>
        <dsp:cNvSpPr/>
      </dsp:nvSpPr>
      <dsp:spPr>
        <a:xfrm>
          <a:off x="432741" y="2092"/>
          <a:ext cx="1017693" cy="407077"/>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2008</a:t>
          </a:r>
        </a:p>
      </dsp:txBody>
      <dsp:txXfrm>
        <a:off x="636280" y="2092"/>
        <a:ext cx="610616" cy="407077"/>
      </dsp:txXfrm>
    </dsp:sp>
    <dsp:sp modelId="{771396B4-2C4F-4488-83AC-5612CFD38822}">
      <dsp:nvSpPr>
        <dsp:cNvPr id="0" name=""/>
        <dsp:cNvSpPr/>
      </dsp:nvSpPr>
      <dsp:spPr>
        <a:xfrm>
          <a:off x="1318134" y="36694"/>
          <a:ext cx="844685" cy="337874"/>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US" sz="800" kern="1200" dirty="0"/>
            <a:t>US</a:t>
          </a:r>
        </a:p>
      </dsp:txBody>
      <dsp:txXfrm>
        <a:off x="1487071" y="36694"/>
        <a:ext cx="506811" cy="337874"/>
      </dsp:txXfrm>
    </dsp:sp>
    <dsp:sp modelId="{153B2273-AC65-410E-8514-1C8D53CE3858}">
      <dsp:nvSpPr>
        <dsp:cNvPr id="0" name=""/>
        <dsp:cNvSpPr/>
      </dsp:nvSpPr>
      <dsp:spPr>
        <a:xfrm>
          <a:off x="432741" y="466160"/>
          <a:ext cx="1017693" cy="407077"/>
        </a:xfrm>
        <a:prstGeom prst="chevron">
          <a:avLst/>
        </a:prstGeom>
        <a:gradFill rotWithShape="0">
          <a:gsLst>
            <a:gs pos="0">
              <a:schemeClr val="accent2">
                <a:hueOff val="0"/>
                <a:satOff val="0"/>
                <a:lumOff val="8453"/>
                <a:alphaOff val="0"/>
                <a:lumMod val="110000"/>
                <a:satMod val="105000"/>
                <a:tint val="67000"/>
              </a:schemeClr>
            </a:gs>
            <a:gs pos="50000">
              <a:schemeClr val="accent2">
                <a:hueOff val="0"/>
                <a:satOff val="0"/>
                <a:lumOff val="8453"/>
                <a:alphaOff val="0"/>
                <a:lumMod val="105000"/>
                <a:satMod val="103000"/>
                <a:tint val="73000"/>
              </a:schemeClr>
            </a:gs>
            <a:gs pos="100000">
              <a:schemeClr val="accent2">
                <a:hueOff val="0"/>
                <a:satOff val="0"/>
                <a:lumOff val="84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2013</a:t>
          </a:r>
        </a:p>
      </dsp:txBody>
      <dsp:txXfrm>
        <a:off x="636280" y="466160"/>
        <a:ext cx="610616" cy="407077"/>
      </dsp:txXfrm>
    </dsp:sp>
    <dsp:sp modelId="{AB7F3A5D-C385-4A4E-BD82-BB0A2E04D453}">
      <dsp:nvSpPr>
        <dsp:cNvPr id="0" name=""/>
        <dsp:cNvSpPr/>
      </dsp:nvSpPr>
      <dsp:spPr>
        <a:xfrm>
          <a:off x="1318134" y="500762"/>
          <a:ext cx="844685" cy="337874"/>
        </a:xfrm>
        <a:prstGeom prst="chevron">
          <a:avLst/>
        </a:prstGeom>
        <a:solidFill>
          <a:schemeClr val="accent2">
            <a:tint val="40000"/>
            <a:alpha val="90000"/>
            <a:hueOff val="0"/>
            <a:satOff val="0"/>
            <a:lumOff val="1294"/>
            <a:alphaOff val="0"/>
          </a:schemeClr>
        </a:solidFill>
        <a:ln w="6350" cap="flat" cmpd="sng" algn="ctr">
          <a:solidFill>
            <a:schemeClr val="accent2">
              <a:tint val="40000"/>
              <a:alpha val="90000"/>
              <a:hueOff val="0"/>
              <a:satOff val="0"/>
              <a:lumOff val="129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US" sz="800" kern="1200" dirty="0"/>
            <a:t>Europe</a:t>
          </a:r>
        </a:p>
      </dsp:txBody>
      <dsp:txXfrm>
        <a:off x="1487071" y="500762"/>
        <a:ext cx="506811" cy="337874"/>
      </dsp:txXfrm>
    </dsp:sp>
    <dsp:sp modelId="{14530502-32D7-4E76-853E-5B2D52B273C1}">
      <dsp:nvSpPr>
        <dsp:cNvPr id="0" name=""/>
        <dsp:cNvSpPr/>
      </dsp:nvSpPr>
      <dsp:spPr>
        <a:xfrm>
          <a:off x="432741" y="930228"/>
          <a:ext cx="1017693" cy="407077"/>
        </a:xfrm>
        <a:prstGeom prst="chevron">
          <a:avLst/>
        </a:prstGeom>
        <a:gradFill rotWithShape="0">
          <a:gsLst>
            <a:gs pos="0">
              <a:schemeClr val="accent2">
                <a:hueOff val="0"/>
                <a:satOff val="0"/>
                <a:lumOff val="16906"/>
                <a:alphaOff val="0"/>
                <a:lumMod val="110000"/>
                <a:satMod val="105000"/>
                <a:tint val="67000"/>
              </a:schemeClr>
            </a:gs>
            <a:gs pos="50000">
              <a:schemeClr val="accent2">
                <a:hueOff val="0"/>
                <a:satOff val="0"/>
                <a:lumOff val="16906"/>
                <a:alphaOff val="0"/>
                <a:lumMod val="105000"/>
                <a:satMod val="103000"/>
                <a:tint val="73000"/>
              </a:schemeClr>
            </a:gs>
            <a:gs pos="100000">
              <a:schemeClr val="accent2">
                <a:hueOff val="0"/>
                <a:satOff val="0"/>
                <a:lumOff val="169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2015</a:t>
          </a:r>
        </a:p>
      </dsp:txBody>
      <dsp:txXfrm>
        <a:off x="636280" y="930228"/>
        <a:ext cx="610616" cy="407077"/>
      </dsp:txXfrm>
    </dsp:sp>
    <dsp:sp modelId="{CB40918A-0252-46C1-A561-412DB71E96A3}">
      <dsp:nvSpPr>
        <dsp:cNvPr id="0" name=""/>
        <dsp:cNvSpPr/>
      </dsp:nvSpPr>
      <dsp:spPr>
        <a:xfrm>
          <a:off x="1318134" y="964830"/>
          <a:ext cx="844685" cy="337874"/>
        </a:xfrm>
        <a:prstGeom prst="chevron">
          <a:avLst/>
        </a:prstGeom>
        <a:solidFill>
          <a:schemeClr val="accent2">
            <a:tint val="40000"/>
            <a:alpha val="90000"/>
            <a:hueOff val="0"/>
            <a:satOff val="0"/>
            <a:lumOff val="2588"/>
            <a:alphaOff val="0"/>
          </a:schemeClr>
        </a:solidFill>
        <a:ln w="6350" cap="flat" cmpd="sng" algn="ctr">
          <a:solidFill>
            <a:schemeClr val="accent2">
              <a:tint val="40000"/>
              <a:alpha val="90000"/>
              <a:hueOff val="0"/>
              <a:satOff val="0"/>
              <a:lumOff val="25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US" sz="800" kern="1200" dirty="0"/>
            <a:t>Australia</a:t>
          </a:r>
        </a:p>
      </dsp:txBody>
      <dsp:txXfrm>
        <a:off x="1487071" y="964830"/>
        <a:ext cx="506811" cy="337874"/>
      </dsp:txXfrm>
    </dsp:sp>
    <dsp:sp modelId="{64819AA8-6E6B-4679-9527-E1B59892DAF5}">
      <dsp:nvSpPr>
        <dsp:cNvPr id="0" name=""/>
        <dsp:cNvSpPr/>
      </dsp:nvSpPr>
      <dsp:spPr>
        <a:xfrm>
          <a:off x="432741" y="1394296"/>
          <a:ext cx="1017693" cy="407077"/>
        </a:xfrm>
        <a:prstGeom prst="chevron">
          <a:avLst/>
        </a:prstGeom>
        <a:gradFill rotWithShape="0">
          <a:gsLst>
            <a:gs pos="0">
              <a:schemeClr val="accent2">
                <a:hueOff val="0"/>
                <a:satOff val="0"/>
                <a:lumOff val="25359"/>
                <a:alphaOff val="0"/>
                <a:lumMod val="110000"/>
                <a:satMod val="105000"/>
                <a:tint val="67000"/>
              </a:schemeClr>
            </a:gs>
            <a:gs pos="50000">
              <a:schemeClr val="accent2">
                <a:hueOff val="0"/>
                <a:satOff val="0"/>
                <a:lumOff val="25359"/>
                <a:alphaOff val="0"/>
                <a:lumMod val="105000"/>
                <a:satMod val="103000"/>
                <a:tint val="73000"/>
              </a:schemeClr>
            </a:gs>
            <a:gs pos="100000">
              <a:schemeClr val="accent2">
                <a:hueOff val="0"/>
                <a:satOff val="0"/>
                <a:lumOff val="253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2016</a:t>
          </a:r>
        </a:p>
      </dsp:txBody>
      <dsp:txXfrm>
        <a:off x="636280" y="1394296"/>
        <a:ext cx="610616" cy="407077"/>
      </dsp:txXfrm>
    </dsp:sp>
    <dsp:sp modelId="{43C562EC-6C8A-4F2E-A58B-F03A55C17BC4}">
      <dsp:nvSpPr>
        <dsp:cNvPr id="0" name=""/>
        <dsp:cNvSpPr/>
      </dsp:nvSpPr>
      <dsp:spPr>
        <a:xfrm>
          <a:off x="1318134" y="1428898"/>
          <a:ext cx="844685" cy="337874"/>
        </a:xfrm>
        <a:prstGeom prst="chevron">
          <a:avLst/>
        </a:prstGeom>
        <a:solidFill>
          <a:schemeClr val="accent2">
            <a:tint val="40000"/>
            <a:alpha val="90000"/>
            <a:hueOff val="0"/>
            <a:satOff val="0"/>
            <a:lumOff val="3882"/>
            <a:alphaOff val="0"/>
          </a:schemeClr>
        </a:solidFill>
        <a:ln w="6350" cap="flat" cmpd="sng" algn="ctr">
          <a:solidFill>
            <a:schemeClr val="accent2">
              <a:tint val="40000"/>
              <a:alpha val="90000"/>
              <a:hueOff val="0"/>
              <a:satOff val="0"/>
              <a:lumOff val="388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US" sz="800" kern="1200" dirty="0"/>
            <a:t>Canada</a:t>
          </a:r>
        </a:p>
      </dsp:txBody>
      <dsp:txXfrm>
        <a:off x="1487071" y="1428898"/>
        <a:ext cx="506811" cy="337874"/>
      </dsp:txXfrm>
    </dsp:sp>
    <dsp:sp modelId="{C31FE416-230A-4F11-8C1C-C15539E64040}">
      <dsp:nvSpPr>
        <dsp:cNvPr id="0" name=""/>
        <dsp:cNvSpPr/>
      </dsp:nvSpPr>
      <dsp:spPr>
        <a:xfrm>
          <a:off x="432741" y="1858364"/>
          <a:ext cx="1017693" cy="407077"/>
        </a:xfrm>
        <a:prstGeom prst="chevron">
          <a:avLst/>
        </a:prstGeom>
        <a:gradFill rotWithShape="0">
          <a:gsLst>
            <a:gs pos="0">
              <a:schemeClr val="accent2">
                <a:hueOff val="0"/>
                <a:satOff val="0"/>
                <a:lumOff val="33812"/>
                <a:alphaOff val="0"/>
                <a:lumMod val="110000"/>
                <a:satMod val="105000"/>
                <a:tint val="67000"/>
              </a:schemeClr>
            </a:gs>
            <a:gs pos="50000">
              <a:schemeClr val="accent2">
                <a:hueOff val="0"/>
                <a:satOff val="0"/>
                <a:lumOff val="33812"/>
                <a:alphaOff val="0"/>
                <a:lumMod val="105000"/>
                <a:satMod val="103000"/>
                <a:tint val="73000"/>
              </a:schemeClr>
            </a:gs>
            <a:gs pos="100000">
              <a:schemeClr val="accent2">
                <a:hueOff val="0"/>
                <a:satOff val="0"/>
                <a:lumOff val="338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2017</a:t>
          </a:r>
        </a:p>
      </dsp:txBody>
      <dsp:txXfrm>
        <a:off x="636280" y="1858364"/>
        <a:ext cx="610616" cy="407077"/>
      </dsp:txXfrm>
    </dsp:sp>
    <dsp:sp modelId="{3C32D3A3-E7F4-4EFC-B869-86696A99837B}">
      <dsp:nvSpPr>
        <dsp:cNvPr id="0" name=""/>
        <dsp:cNvSpPr/>
      </dsp:nvSpPr>
      <dsp:spPr>
        <a:xfrm>
          <a:off x="1318134" y="1892966"/>
          <a:ext cx="844685" cy="337874"/>
        </a:xfrm>
        <a:prstGeom prst="chevron">
          <a:avLst/>
        </a:prstGeom>
        <a:solidFill>
          <a:schemeClr val="accent2">
            <a:tint val="40000"/>
            <a:alpha val="90000"/>
            <a:hueOff val="0"/>
            <a:satOff val="0"/>
            <a:lumOff val="5176"/>
            <a:alphaOff val="0"/>
          </a:schemeClr>
        </a:solidFill>
        <a:ln w="6350" cap="flat" cmpd="sng" algn="ctr">
          <a:solidFill>
            <a:schemeClr val="accent2">
              <a:tint val="40000"/>
              <a:alpha val="90000"/>
              <a:hueOff val="0"/>
              <a:satOff val="0"/>
              <a:lumOff val="51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US" sz="800" kern="1200" dirty="0"/>
            <a:t>South Korea</a:t>
          </a:r>
        </a:p>
      </dsp:txBody>
      <dsp:txXfrm>
        <a:off x="1487071" y="1892966"/>
        <a:ext cx="506811" cy="337874"/>
      </dsp:txXfrm>
    </dsp:sp>
    <dsp:sp modelId="{1D714775-55E4-4769-8B0D-0F227AD14CC5}">
      <dsp:nvSpPr>
        <dsp:cNvPr id="0" name=""/>
        <dsp:cNvSpPr/>
      </dsp:nvSpPr>
      <dsp:spPr>
        <a:xfrm>
          <a:off x="432741" y="2322432"/>
          <a:ext cx="1017693" cy="407077"/>
        </a:xfrm>
        <a:prstGeom prst="chevron">
          <a:avLst/>
        </a:prstGeom>
        <a:gradFill rotWithShape="0">
          <a:gsLst>
            <a:gs pos="0">
              <a:schemeClr val="accent2">
                <a:hueOff val="0"/>
                <a:satOff val="0"/>
                <a:lumOff val="42266"/>
                <a:alphaOff val="0"/>
                <a:lumMod val="110000"/>
                <a:satMod val="105000"/>
                <a:tint val="67000"/>
              </a:schemeClr>
            </a:gs>
            <a:gs pos="50000">
              <a:schemeClr val="accent2">
                <a:hueOff val="0"/>
                <a:satOff val="0"/>
                <a:lumOff val="42266"/>
                <a:alphaOff val="0"/>
                <a:lumMod val="105000"/>
                <a:satMod val="103000"/>
                <a:tint val="73000"/>
              </a:schemeClr>
            </a:gs>
            <a:gs pos="100000">
              <a:schemeClr val="accent2">
                <a:hueOff val="0"/>
                <a:satOff val="0"/>
                <a:lumOff val="422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2019</a:t>
          </a:r>
        </a:p>
      </dsp:txBody>
      <dsp:txXfrm>
        <a:off x="636280" y="2322432"/>
        <a:ext cx="610616" cy="407077"/>
      </dsp:txXfrm>
    </dsp:sp>
    <dsp:sp modelId="{83DAB0E5-C35A-481D-BC8F-1FE9FD2B6125}">
      <dsp:nvSpPr>
        <dsp:cNvPr id="0" name=""/>
        <dsp:cNvSpPr/>
      </dsp:nvSpPr>
      <dsp:spPr>
        <a:xfrm>
          <a:off x="1318134" y="2357034"/>
          <a:ext cx="844685" cy="337874"/>
        </a:xfrm>
        <a:prstGeom prst="chevron">
          <a:avLst/>
        </a:prstGeom>
        <a:solidFill>
          <a:schemeClr val="accent2">
            <a:tint val="40000"/>
            <a:alpha val="90000"/>
            <a:hueOff val="0"/>
            <a:satOff val="0"/>
            <a:lumOff val="6469"/>
            <a:alphaOff val="0"/>
          </a:schemeClr>
        </a:solidFill>
        <a:ln w="6350" cap="flat" cmpd="sng" algn="ctr">
          <a:solidFill>
            <a:schemeClr val="accent2">
              <a:tint val="40000"/>
              <a:alpha val="90000"/>
              <a:hueOff val="0"/>
              <a:satOff val="0"/>
              <a:lumOff val="64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US" sz="800" kern="1200" dirty="0"/>
            <a:t>Hong Kong</a:t>
          </a:r>
        </a:p>
      </dsp:txBody>
      <dsp:txXfrm>
        <a:off x="1487071" y="2357034"/>
        <a:ext cx="506811" cy="337874"/>
      </dsp:txXfrm>
    </dsp:sp>
    <dsp:sp modelId="{305146E2-FD12-4CC2-B00F-7A931661BA19}">
      <dsp:nvSpPr>
        <dsp:cNvPr id="0" name=""/>
        <dsp:cNvSpPr/>
      </dsp:nvSpPr>
      <dsp:spPr>
        <a:xfrm>
          <a:off x="432741" y="2786500"/>
          <a:ext cx="1017693" cy="407077"/>
        </a:xfrm>
        <a:prstGeom prst="chevron">
          <a:avLst/>
        </a:prstGeom>
        <a:gradFill rotWithShape="0">
          <a:gsLst>
            <a:gs pos="0">
              <a:schemeClr val="accent2">
                <a:hueOff val="0"/>
                <a:satOff val="0"/>
                <a:lumOff val="50719"/>
                <a:alphaOff val="0"/>
                <a:lumMod val="110000"/>
                <a:satMod val="105000"/>
                <a:tint val="67000"/>
              </a:schemeClr>
            </a:gs>
            <a:gs pos="50000">
              <a:schemeClr val="accent2">
                <a:hueOff val="0"/>
                <a:satOff val="0"/>
                <a:lumOff val="50719"/>
                <a:alphaOff val="0"/>
                <a:lumMod val="105000"/>
                <a:satMod val="103000"/>
                <a:tint val="73000"/>
              </a:schemeClr>
            </a:gs>
            <a:gs pos="100000">
              <a:schemeClr val="accent2">
                <a:hueOff val="0"/>
                <a:satOff val="0"/>
                <a:lumOff val="5071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2020</a:t>
          </a:r>
        </a:p>
      </dsp:txBody>
      <dsp:txXfrm>
        <a:off x="636280" y="2786500"/>
        <a:ext cx="610616" cy="407077"/>
      </dsp:txXfrm>
    </dsp:sp>
    <dsp:sp modelId="{74F24DC5-728D-474B-B91E-7A512A7BB766}">
      <dsp:nvSpPr>
        <dsp:cNvPr id="0" name=""/>
        <dsp:cNvSpPr/>
      </dsp:nvSpPr>
      <dsp:spPr>
        <a:xfrm>
          <a:off x="1318134" y="2821102"/>
          <a:ext cx="844685" cy="337874"/>
        </a:xfrm>
        <a:prstGeom prst="chevron">
          <a:avLst/>
        </a:prstGeom>
        <a:solidFill>
          <a:schemeClr val="accent2">
            <a:tint val="40000"/>
            <a:alpha val="90000"/>
            <a:hueOff val="0"/>
            <a:satOff val="0"/>
            <a:lumOff val="7763"/>
            <a:alphaOff val="0"/>
          </a:schemeClr>
        </a:solidFill>
        <a:ln w="6350" cap="flat" cmpd="sng" algn="ctr">
          <a:solidFill>
            <a:schemeClr val="accent2">
              <a:tint val="40000"/>
              <a:alpha val="90000"/>
              <a:hueOff val="0"/>
              <a:satOff val="0"/>
              <a:lumOff val="776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US" sz="800" kern="1200" dirty="0"/>
            <a:t>China</a:t>
          </a:r>
        </a:p>
      </dsp:txBody>
      <dsp:txXfrm>
        <a:off x="1487071" y="2821102"/>
        <a:ext cx="506811" cy="337874"/>
      </dsp:txXfrm>
    </dsp:sp>
    <dsp:sp modelId="{E9E70530-97CA-4F5F-BD6D-E6B1EC9E0117}">
      <dsp:nvSpPr>
        <dsp:cNvPr id="0" name=""/>
        <dsp:cNvSpPr/>
      </dsp:nvSpPr>
      <dsp:spPr>
        <a:xfrm>
          <a:off x="432741" y="3250569"/>
          <a:ext cx="1017693" cy="407077"/>
        </a:xfrm>
        <a:prstGeom prst="chevron">
          <a:avLst/>
        </a:prstGeom>
        <a:gradFill rotWithShape="0">
          <a:gsLst>
            <a:gs pos="0">
              <a:schemeClr val="accent2">
                <a:hueOff val="0"/>
                <a:satOff val="0"/>
                <a:lumOff val="59172"/>
                <a:alphaOff val="0"/>
                <a:lumMod val="110000"/>
                <a:satMod val="105000"/>
                <a:tint val="67000"/>
              </a:schemeClr>
            </a:gs>
            <a:gs pos="50000">
              <a:schemeClr val="accent2">
                <a:hueOff val="0"/>
                <a:satOff val="0"/>
                <a:lumOff val="59172"/>
                <a:alphaOff val="0"/>
                <a:lumMod val="105000"/>
                <a:satMod val="103000"/>
                <a:tint val="73000"/>
              </a:schemeClr>
            </a:gs>
            <a:gs pos="100000">
              <a:schemeClr val="accent2">
                <a:hueOff val="0"/>
                <a:satOff val="0"/>
                <a:lumOff val="591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2022</a:t>
          </a:r>
        </a:p>
      </dsp:txBody>
      <dsp:txXfrm>
        <a:off x="636280" y="3250569"/>
        <a:ext cx="610616" cy="407077"/>
      </dsp:txXfrm>
    </dsp:sp>
    <dsp:sp modelId="{1A9C5233-83C8-4AB0-9254-CE5E52EB093A}">
      <dsp:nvSpPr>
        <dsp:cNvPr id="0" name=""/>
        <dsp:cNvSpPr/>
      </dsp:nvSpPr>
      <dsp:spPr>
        <a:xfrm>
          <a:off x="1318134" y="3285170"/>
          <a:ext cx="844685" cy="337874"/>
        </a:xfrm>
        <a:prstGeom prst="chevron">
          <a:avLst/>
        </a:prstGeom>
        <a:solidFill>
          <a:schemeClr val="accent2">
            <a:tint val="40000"/>
            <a:alpha val="90000"/>
            <a:hueOff val="0"/>
            <a:satOff val="0"/>
            <a:lumOff val="9057"/>
            <a:alphaOff val="0"/>
          </a:schemeClr>
        </a:solidFill>
        <a:ln w="6350" cap="flat" cmpd="sng" algn="ctr">
          <a:solidFill>
            <a:schemeClr val="accent2">
              <a:tint val="40000"/>
              <a:alpha val="90000"/>
              <a:hueOff val="0"/>
              <a:satOff val="0"/>
              <a:lumOff val="905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US" sz="800" kern="1200" dirty="0"/>
            <a:t>South Africa</a:t>
          </a:r>
        </a:p>
      </dsp:txBody>
      <dsp:txXfrm>
        <a:off x="1487071" y="3285170"/>
        <a:ext cx="506811" cy="337874"/>
      </dsp:txXfrm>
    </dsp:sp>
    <dsp:sp modelId="{792304B4-5894-4CCD-B137-C91C8A083F07}">
      <dsp:nvSpPr>
        <dsp:cNvPr id="0" name=""/>
        <dsp:cNvSpPr/>
      </dsp:nvSpPr>
      <dsp:spPr>
        <a:xfrm>
          <a:off x="432741" y="3714637"/>
          <a:ext cx="1017693" cy="407077"/>
        </a:xfrm>
        <a:prstGeom prst="chevron">
          <a:avLst/>
        </a:prstGeom>
        <a:gradFill rotWithShape="0">
          <a:gsLst>
            <a:gs pos="0">
              <a:schemeClr val="accent2">
                <a:hueOff val="0"/>
                <a:satOff val="0"/>
                <a:lumOff val="67625"/>
                <a:alphaOff val="0"/>
                <a:lumMod val="110000"/>
                <a:satMod val="105000"/>
                <a:tint val="67000"/>
              </a:schemeClr>
            </a:gs>
            <a:gs pos="50000">
              <a:schemeClr val="accent2">
                <a:hueOff val="0"/>
                <a:satOff val="0"/>
                <a:lumOff val="67625"/>
                <a:alphaOff val="0"/>
                <a:lumMod val="105000"/>
                <a:satMod val="103000"/>
                <a:tint val="73000"/>
              </a:schemeClr>
            </a:gs>
            <a:gs pos="100000">
              <a:schemeClr val="accent2">
                <a:hueOff val="0"/>
                <a:satOff val="0"/>
                <a:lumOff val="676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2023</a:t>
          </a:r>
        </a:p>
      </dsp:txBody>
      <dsp:txXfrm>
        <a:off x="636280" y="3714637"/>
        <a:ext cx="610616" cy="407077"/>
      </dsp:txXfrm>
    </dsp:sp>
    <dsp:sp modelId="{95E6659E-BD07-425A-94E3-293BDB67A0E6}">
      <dsp:nvSpPr>
        <dsp:cNvPr id="0" name=""/>
        <dsp:cNvSpPr/>
      </dsp:nvSpPr>
      <dsp:spPr>
        <a:xfrm>
          <a:off x="1318134" y="3749238"/>
          <a:ext cx="844685" cy="337874"/>
        </a:xfrm>
        <a:prstGeom prst="chevron">
          <a:avLst/>
        </a:prstGeom>
        <a:solidFill>
          <a:schemeClr val="accent2">
            <a:tint val="40000"/>
            <a:alpha val="90000"/>
            <a:hueOff val="0"/>
            <a:satOff val="0"/>
            <a:lumOff val="10351"/>
            <a:alphaOff val="0"/>
          </a:schemeClr>
        </a:solidFill>
        <a:ln w="6350" cap="flat" cmpd="sng" algn="ctr">
          <a:solidFill>
            <a:schemeClr val="accent2">
              <a:tint val="40000"/>
              <a:alpha val="90000"/>
              <a:hueOff val="0"/>
              <a:satOff val="0"/>
              <a:lumOff val="103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US" sz="800" kern="1200" dirty="0"/>
            <a:t>Japan, Singapore</a:t>
          </a:r>
        </a:p>
      </dsp:txBody>
      <dsp:txXfrm>
        <a:off x="1487071" y="3749238"/>
        <a:ext cx="506811" cy="337874"/>
      </dsp:txXfrm>
    </dsp:sp>
    <dsp:sp modelId="{E5A84716-D00D-4DD6-877A-9DB20986A5C4}">
      <dsp:nvSpPr>
        <dsp:cNvPr id="0" name=""/>
        <dsp:cNvSpPr/>
      </dsp:nvSpPr>
      <dsp:spPr>
        <a:xfrm>
          <a:off x="432741" y="4178705"/>
          <a:ext cx="1017693" cy="407077"/>
        </a:xfrm>
        <a:prstGeom prst="chevron">
          <a:avLst/>
        </a:prstGeom>
        <a:gradFill rotWithShape="0">
          <a:gsLst>
            <a:gs pos="0">
              <a:schemeClr val="accent2">
                <a:hueOff val="0"/>
                <a:satOff val="0"/>
                <a:lumOff val="76078"/>
                <a:alphaOff val="0"/>
                <a:lumMod val="110000"/>
                <a:satMod val="105000"/>
                <a:tint val="67000"/>
              </a:schemeClr>
            </a:gs>
            <a:gs pos="50000">
              <a:schemeClr val="accent2">
                <a:hueOff val="0"/>
                <a:satOff val="0"/>
                <a:lumOff val="76078"/>
                <a:alphaOff val="0"/>
                <a:lumMod val="105000"/>
                <a:satMod val="103000"/>
                <a:tint val="73000"/>
              </a:schemeClr>
            </a:gs>
            <a:gs pos="100000">
              <a:schemeClr val="accent2">
                <a:hueOff val="0"/>
                <a:satOff val="0"/>
                <a:lumOff val="760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2025</a:t>
          </a:r>
        </a:p>
      </dsp:txBody>
      <dsp:txXfrm>
        <a:off x="636280" y="4178705"/>
        <a:ext cx="610616" cy="407077"/>
      </dsp:txXfrm>
    </dsp:sp>
    <dsp:sp modelId="{26AF1DE1-259C-4CE3-A464-691D7B1B3CEC}">
      <dsp:nvSpPr>
        <dsp:cNvPr id="0" name=""/>
        <dsp:cNvSpPr/>
      </dsp:nvSpPr>
      <dsp:spPr>
        <a:xfrm>
          <a:off x="1318134" y="4213306"/>
          <a:ext cx="844685" cy="337874"/>
        </a:xfrm>
        <a:prstGeom prst="chevron">
          <a:avLst/>
        </a:prstGeom>
        <a:solidFill>
          <a:schemeClr val="accent2">
            <a:tint val="40000"/>
            <a:alpha val="90000"/>
            <a:hueOff val="0"/>
            <a:satOff val="0"/>
            <a:lumOff val="11645"/>
            <a:alphaOff val="0"/>
          </a:schemeClr>
        </a:solidFill>
        <a:ln w="6350" cap="flat" cmpd="sng" algn="ctr">
          <a:solidFill>
            <a:schemeClr val="accent2">
              <a:tint val="40000"/>
              <a:alpha val="90000"/>
              <a:hueOff val="0"/>
              <a:satOff val="0"/>
              <a:lumOff val="1164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US" sz="800" kern="1200" dirty="0"/>
            <a:t>Taiwan</a:t>
          </a:r>
        </a:p>
      </dsp:txBody>
      <dsp:txXfrm>
        <a:off x="1487071" y="4213306"/>
        <a:ext cx="506811" cy="33787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30EE76-AB0B-43A9-8C07-897787CFBA7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AA37AB1-5D08-4C70-90D5-9A7F28C671B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A075BE9-6686-4376-8337-3ADB09FCC5B1}" type="datetimeFigureOut">
              <a:rPr lang="en-US" smtClean="0"/>
              <a:t>5/30/2025</a:t>
            </a:fld>
            <a:endParaRPr lang="en-US"/>
          </a:p>
        </p:txBody>
      </p:sp>
      <p:sp>
        <p:nvSpPr>
          <p:cNvPr id="4" name="Footer Placeholder 3">
            <a:extLst>
              <a:ext uri="{FF2B5EF4-FFF2-40B4-BE49-F238E27FC236}">
                <a16:creationId xmlns:a16="http://schemas.microsoft.com/office/drawing/2014/main" id="{5067A3B8-092B-411F-8E83-FFA0520ABD4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87DB30-5F08-41ED-903E-3FEF63F9122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6CD2D00-32D8-4018-B7C1-2A6C4013692D}" type="slidenum">
              <a:rPr lang="en-US" smtClean="0"/>
              <a:t>‹#›</a:t>
            </a:fld>
            <a:endParaRPr lang="en-US"/>
          </a:p>
        </p:txBody>
      </p:sp>
    </p:spTree>
    <p:extLst>
      <p:ext uri="{BB962C8B-B14F-4D97-AF65-F5344CB8AC3E}">
        <p14:creationId xmlns:p14="http://schemas.microsoft.com/office/powerpoint/2010/main" val="2283719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897E6B-35D4-4C59-9667-9E94DFC5B117}" type="datetimeFigureOut">
              <a:rPr lang="en-US" smtClean="0"/>
              <a:t>5/30/2025</a:t>
            </a:fld>
            <a:endParaRPr lang="en-US"/>
          </a:p>
        </p:txBody>
      </p:sp>
      <p:sp>
        <p:nvSpPr>
          <p:cNvPr id="4" name="Slide Image Placeholder 3"/>
          <p:cNvSpPr>
            <a:spLocks noGrp="1" noRot="1" noChangeAspect="1"/>
          </p:cNvSpPr>
          <p:nvPr>
            <p:ph type="sldImg" idx="2"/>
          </p:nvPr>
        </p:nvSpPr>
        <p:spPr>
          <a:xfrm>
            <a:off x="15875" y="641350"/>
            <a:ext cx="5576888" cy="3136900"/>
          </a:xfrm>
          <a:prstGeom prst="rect">
            <a:avLst/>
          </a:prstGeom>
          <a:noFill/>
          <a:ln w="12700">
            <a:solidFill>
              <a:schemeClr val="bg2"/>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3892867"/>
            <a:ext cx="5608320" cy="4241483"/>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68AB29-FD65-43D1-A0D5-6E5DEB6A130C}" type="slidenum">
              <a:rPr lang="en-US" smtClean="0"/>
              <a:t>‹#›</a:t>
            </a:fld>
            <a:endParaRPr lang="en-US"/>
          </a:p>
        </p:txBody>
      </p:sp>
    </p:spTree>
    <p:extLst>
      <p:ext uri="{BB962C8B-B14F-4D97-AF65-F5344CB8AC3E}">
        <p14:creationId xmlns:p14="http://schemas.microsoft.com/office/powerpoint/2010/main" val="57347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68AB29-FD65-43D1-A0D5-6E5DEB6A130C}" type="slidenum">
              <a:rPr lang="en-US" smtClean="0"/>
              <a:t>1</a:t>
            </a:fld>
            <a:endParaRPr lang="en-US"/>
          </a:p>
        </p:txBody>
      </p:sp>
    </p:spTree>
    <p:extLst>
      <p:ext uri="{BB962C8B-B14F-4D97-AF65-F5344CB8AC3E}">
        <p14:creationId xmlns:p14="http://schemas.microsoft.com/office/powerpoint/2010/main" val="148091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Actively managed ETFs have been introduced in various forms in most major ETF market global over the past 17 years. Their AUM is about $1.3 trillion globally in 2025 May, which is over 7% of all ETF AUM globally. There has been increasing acceptance of this product around the globe, the active ETF AUM increased 18fold over the past 10 years and their share of the total AUM doubled since 2020 from 3% to over 7%.</a:t>
            </a:r>
          </a:p>
        </p:txBody>
      </p:sp>
      <p:sp>
        <p:nvSpPr>
          <p:cNvPr id="4" name="Slide Number Placeholder 3"/>
          <p:cNvSpPr>
            <a:spLocks noGrp="1"/>
          </p:cNvSpPr>
          <p:nvPr>
            <p:ph type="sldNum" sz="quarter" idx="5"/>
          </p:nvPr>
        </p:nvSpPr>
        <p:spPr/>
        <p:txBody>
          <a:bodyPr/>
          <a:lstStyle/>
          <a:p>
            <a:fld id="{9368AB29-FD65-43D1-A0D5-6E5DEB6A130C}" type="slidenum">
              <a:rPr lang="en-US" smtClean="0"/>
              <a:t>2</a:t>
            </a:fld>
            <a:endParaRPr lang="en-US"/>
          </a:p>
        </p:txBody>
      </p:sp>
    </p:spTree>
    <p:extLst>
      <p:ext uri="{BB962C8B-B14F-4D97-AF65-F5344CB8AC3E}">
        <p14:creationId xmlns:p14="http://schemas.microsoft.com/office/powerpoint/2010/main" val="208974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adoption of actively managed ETFs in different regions varies. North American active ETFs cover </a:t>
            </a:r>
            <a:r>
              <a:rPr lang="en-US"/>
              <a:t>about 87% </a:t>
            </a:r>
            <a:r>
              <a:rPr lang="en-US" dirty="0"/>
              <a:t>of the global active ETF AUM, while adoption in Europe and APAC lags somewhat. However, the number of active ETFs and the AUM of these securities have been gradually increasing in all regions over the past 5 years.</a:t>
            </a:r>
          </a:p>
        </p:txBody>
      </p:sp>
      <p:sp>
        <p:nvSpPr>
          <p:cNvPr id="4" name="Slide Number Placeholder 3"/>
          <p:cNvSpPr>
            <a:spLocks noGrp="1"/>
          </p:cNvSpPr>
          <p:nvPr>
            <p:ph type="sldNum" sz="quarter" idx="5"/>
          </p:nvPr>
        </p:nvSpPr>
        <p:spPr/>
        <p:txBody>
          <a:bodyPr/>
          <a:lstStyle/>
          <a:p>
            <a:fld id="{9368AB29-FD65-43D1-A0D5-6E5DEB6A130C}" type="slidenum">
              <a:rPr lang="en-US" smtClean="0"/>
              <a:t>3</a:t>
            </a:fld>
            <a:endParaRPr lang="en-US"/>
          </a:p>
        </p:txBody>
      </p:sp>
    </p:spTree>
    <p:extLst>
      <p:ext uri="{BB962C8B-B14F-4D97-AF65-F5344CB8AC3E}">
        <p14:creationId xmlns:p14="http://schemas.microsoft.com/office/powerpoint/2010/main" val="189720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(Note: money market ETFs excluded.) South Korea, Australia and Mainland Chinese ETFs lead the way in the Active ETF space. In South Korea and Mainland China mostly fixed income products use this form of wrapper, while in Australia and most other markets equity strategies take larger share. If you take the general size of the ETF market into account, Japan has a growth potential.</a:t>
            </a:r>
          </a:p>
        </p:txBody>
      </p:sp>
      <p:sp>
        <p:nvSpPr>
          <p:cNvPr id="4" name="Slide Number Placeholder 3"/>
          <p:cNvSpPr>
            <a:spLocks noGrp="1"/>
          </p:cNvSpPr>
          <p:nvPr>
            <p:ph type="sldNum" sz="quarter" idx="5"/>
          </p:nvPr>
        </p:nvSpPr>
        <p:spPr/>
        <p:txBody>
          <a:bodyPr/>
          <a:lstStyle/>
          <a:p>
            <a:fld id="{9368AB29-FD65-43D1-A0D5-6E5DEB6A130C}" type="slidenum">
              <a:rPr lang="en-US" smtClean="0"/>
              <a:t>4</a:t>
            </a:fld>
            <a:endParaRPr lang="en-US"/>
          </a:p>
        </p:txBody>
      </p:sp>
    </p:spTree>
    <p:extLst>
      <p:ext uri="{BB962C8B-B14F-4D97-AF65-F5344CB8AC3E}">
        <p14:creationId xmlns:p14="http://schemas.microsoft.com/office/powerpoint/2010/main" val="254953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68AB29-FD65-43D1-A0D5-6E5DEB6A130C}" type="slidenum">
              <a:rPr lang="en-US" smtClean="0"/>
              <a:t>5</a:t>
            </a:fld>
            <a:endParaRPr lang="en-US"/>
          </a:p>
        </p:txBody>
      </p:sp>
    </p:spTree>
    <p:extLst>
      <p:ext uri="{BB962C8B-B14F-4D97-AF65-F5344CB8AC3E}">
        <p14:creationId xmlns:p14="http://schemas.microsoft.com/office/powerpoint/2010/main" val="37913596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sv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Ref idx="1001">
        <a:schemeClr val="bg1"/>
      </p:bgRef>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38398A9-7316-41DB-A533-4A7A2DAF67CC}"/>
              </a:ext>
            </a:extLst>
          </p:cNvPr>
          <p:cNvSpPr/>
          <p:nvPr userDrawn="1"/>
        </p:nvSpPr>
        <p:spPr>
          <a:xfrm>
            <a:off x="-1352483" y="-10547"/>
            <a:ext cx="1272540" cy="39642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Please note the </a:t>
            </a:r>
            <a:r>
              <a:rPr lang="en-US" sz="800" b="1" dirty="0">
                <a:solidFill>
                  <a:srgbClr val="000000"/>
                </a:solidFill>
              </a:rPr>
              <a:t>additional options for Title Slide Layouts </a:t>
            </a:r>
            <a:r>
              <a:rPr lang="en-US" sz="800" dirty="0">
                <a:solidFill>
                  <a:srgbClr val="000000"/>
                </a:solidFill>
              </a:rPr>
              <a:t>under Layouts on the Home Tab. </a:t>
            </a:r>
          </a:p>
        </p:txBody>
      </p:sp>
      <p:sp>
        <p:nvSpPr>
          <p:cNvPr id="15" name="Rectangle 14">
            <a:extLst>
              <a:ext uri="{FF2B5EF4-FFF2-40B4-BE49-F238E27FC236}">
                <a16:creationId xmlns:a16="http://schemas.microsoft.com/office/drawing/2014/main" id="{A84A4ADC-5140-43E7-A027-A0B478F3782E}"/>
              </a:ext>
            </a:extLst>
          </p:cNvPr>
          <p:cNvSpPr/>
          <p:nvPr userDrawn="1"/>
        </p:nvSpPr>
        <p:spPr>
          <a:xfrm>
            <a:off x="-1230499" y="648464"/>
            <a:ext cx="1063222" cy="318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928" y="1959840"/>
            <a:ext cx="7189020" cy="1398263"/>
          </a:xfrm>
          <a:prstGeom prst="rect">
            <a:avLst/>
          </a:prstGeom>
          <a:noFill/>
        </p:spPr>
        <p:txBody>
          <a:bodyPr anchor="b">
            <a:normAutofit/>
          </a:bodyPr>
          <a:lstStyle>
            <a:lvl1pPr>
              <a:defRPr sz="4400" b="0"/>
            </a:lvl1pPr>
          </a:lstStyle>
          <a:p>
            <a:r>
              <a:rPr lang="en-US" dirty="0"/>
              <a:t>[Title max 2 lines - additional Title slides under Layouts]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66928" y="3478225"/>
            <a:ext cx="7189020" cy="475488"/>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dirty="0"/>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566928" y="4133914"/>
            <a:ext cx="3035808" cy="116694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566928" y="5556523"/>
            <a:ext cx="3035808" cy="214805"/>
          </a:xfrm>
        </p:spPr>
        <p:txBody>
          <a:bodyPr>
            <a:norm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dirty="0"/>
              <a:t>[Insert date]</a:t>
            </a:r>
          </a:p>
        </p:txBody>
      </p:sp>
      <p:pic>
        <p:nvPicPr>
          <p:cNvPr id="28" name="S&amp;P Global Big Logo White">
            <a:extLst>
              <a:ext uri="{FF2B5EF4-FFF2-40B4-BE49-F238E27FC236}">
                <a16:creationId xmlns:a16="http://schemas.microsoft.com/office/drawing/2014/main" id="{ECBD4E13-674D-41EC-8CA7-7D5645831C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340" y="175868"/>
            <a:ext cx="1709928" cy="660745"/>
          </a:xfrm>
          <a:prstGeom prst="rect">
            <a:avLst/>
          </a:prstGeom>
        </p:spPr>
      </p:pic>
      <p:cxnSp>
        <p:nvCxnSpPr>
          <p:cNvPr id="13" name="Straight Connector 12">
            <a:extLst>
              <a:ext uri="{FF2B5EF4-FFF2-40B4-BE49-F238E27FC236}">
                <a16:creationId xmlns:a16="http://schemas.microsoft.com/office/drawing/2014/main" id="{38848774-06A4-4C9C-9314-148C24E489BB}"/>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D77BC6-934A-4328-AC3E-51C3D8FC5470}"/>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BE42BB4-B506-4979-AD9F-D6C80A08E23F}"/>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sp>
        <p:nvSpPr>
          <p:cNvPr id="25" name="TextBox 24">
            <a:extLst>
              <a:ext uri="{FF2B5EF4-FFF2-40B4-BE49-F238E27FC236}">
                <a16:creationId xmlns:a16="http://schemas.microsoft.com/office/drawing/2014/main" id="{7D46EBAF-8C9F-439B-88C1-359D3F12024D}"/>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grpSp>
        <p:nvGrpSpPr>
          <p:cNvPr id="76" name="Group 75">
            <a:extLst>
              <a:ext uri="{FF2B5EF4-FFF2-40B4-BE49-F238E27FC236}">
                <a16:creationId xmlns:a16="http://schemas.microsoft.com/office/drawing/2014/main" id="{C499AF21-EB04-4D6A-8A3D-4BCA6140907C}"/>
              </a:ext>
            </a:extLst>
          </p:cNvPr>
          <p:cNvGrpSpPr/>
          <p:nvPr userDrawn="1"/>
        </p:nvGrpSpPr>
        <p:grpSpPr>
          <a:xfrm>
            <a:off x="-1325" y="6871033"/>
            <a:ext cx="12192000" cy="143299"/>
            <a:chOff x="-1325" y="6871033"/>
            <a:chExt cx="12192000" cy="143299"/>
          </a:xfrm>
        </p:grpSpPr>
        <p:sp>
          <p:nvSpPr>
            <p:cNvPr id="77" name="Rectangle 76">
              <a:extLst>
                <a:ext uri="{FF2B5EF4-FFF2-40B4-BE49-F238E27FC236}">
                  <a16:creationId xmlns:a16="http://schemas.microsoft.com/office/drawing/2014/main" id="{4DB3F314-279D-4E8E-A0FE-F0ABFD4DB718}"/>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78" name="Rectangle 77">
              <a:extLst>
                <a:ext uri="{FF2B5EF4-FFF2-40B4-BE49-F238E27FC236}">
                  <a16:creationId xmlns:a16="http://schemas.microsoft.com/office/drawing/2014/main" id="{9EC3EFBE-5383-4FD6-B5CF-B434AA552049}"/>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pic>
        <p:nvPicPr>
          <p:cNvPr id="17" name="Picture 16">
            <a:extLst>
              <a:ext uri="{FF2B5EF4-FFF2-40B4-BE49-F238E27FC236}">
                <a16:creationId xmlns:a16="http://schemas.microsoft.com/office/drawing/2014/main" id="{97AD529D-D801-4F76-A17C-45A2B6353D4E}"/>
              </a:ext>
            </a:extLst>
          </p:cNvPr>
          <p:cNvPicPr>
            <a:picLocks noChangeAspect="1"/>
          </p:cNvPicPr>
          <p:nvPr userDrawn="1"/>
        </p:nvPicPr>
        <p:blipFill>
          <a:blip r:embed="rId4"/>
          <a:stretch>
            <a:fillRect/>
          </a:stretch>
        </p:blipFill>
        <p:spPr>
          <a:xfrm>
            <a:off x="-1184910" y="689009"/>
            <a:ext cx="939552" cy="2997619"/>
          </a:xfrm>
          <a:prstGeom prst="rect">
            <a:avLst/>
          </a:prstGeom>
        </p:spPr>
      </p:pic>
      <p:sp>
        <p:nvSpPr>
          <p:cNvPr id="53" name="Rectangle 52">
            <a:extLst>
              <a:ext uri="{FF2B5EF4-FFF2-40B4-BE49-F238E27FC236}">
                <a16:creationId xmlns:a16="http://schemas.microsoft.com/office/drawing/2014/main" id="{7A051F11-C545-4936-ACBA-747E4BACD57E}"/>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54" name="Group 53">
            <a:extLst>
              <a:ext uri="{FF2B5EF4-FFF2-40B4-BE49-F238E27FC236}">
                <a16:creationId xmlns:a16="http://schemas.microsoft.com/office/drawing/2014/main" id="{185A7E0A-0E9A-47A5-B742-782BC564D5A0}"/>
              </a:ext>
            </a:extLst>
          </p:cNvPr>
          <p:cNvGrpSpPr/>
          <p:nvPr userDrawn="1"/>
        </p:nvGrpSpPr>
        <p:grpSpPr>
          <a:xfrm>
            <a:off x="12257314" y="1051487"/>
            <a:ext cx="1272540" cy="3085386"/>
            <a:chOff x="12257314" y="1051487"/>
            <a:chExt cx="1272540" cy="3085386"/>
          </a:xfrm>
        </p:grpSpPr>
        <p:sp>
          <p:nvSpPr>
            <p:cNvPr id="55" name="Rectangle 54">
              <a:extLst>
                <a:ext uri="{FF2B5EF4-FFF2-40B4-BE49-F238E27FC236}">
                  <a16:creationId xmlns:a16="http://schemas.microsoft.com/office/drawing/2014/main" id="{1F6A66DB-8F42-4EF0-9FB6-3CF402FDEE03}"/>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56" name="TextBox 55">
              <a:extLst>
                <a:ext uri="{FF2B5EF4-FFF2-40B4-BE49-F238E27FC236}">
                  <a16:creationId xmlns:a16="http://schemas.microsoft.com/office/drawing/2014/main" id="{CCFCCA5B-CFD2-4F97-8E39-F98B68B4303E}"/>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57" name="Freeform: Shape 56">
              <a:extLst>
                <a:ext uri="{FF2B5EF4-FFF2-40B4-BE49-F238E27FC236}">
                  <a16:creationId xmlns:a16="http://schemas.microsoft.com/office/drawing/2014/main" id="{FB8CAF0A-9B91-4E3B-A705-4886072B626A}"/>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44DFD51-D990-4957-9FB1-31FFF1FD6AEA}"/>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59" name="Freeform: Shape 58">
              <a:extLst>
                <a:ext uri="{FF2B5EF4-FFF2-40B4-BE49-F238E27FC236}">
                  <a16:creationId xmlns:a16="http://schemas.microsoft.com/office/drawing/2014/main" id="{CD7FF365-2D4C-49DD-847C-D74980ECC1E9}"/>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EF6C03F-ABF2-4A76-909E-DBA5077DC02C}"/>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6AAE6DE2-ABB2-4C84-AD69-A57DEBCC006B}"/>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62" name="Picture 61">
              <a:extLst>
                <a:ext uri="{FF2B5EF4-FFF2-40B4-BE49-F238E27FC236}">
                  <a16:creationId xmlns:a16="http://schemas.microsoft.com/office/drawing/2014/main" id="{E75267ED-F4AC-45E8-9B29-C2AF59E8B09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63" name="Rectangle 62">
              <a:extLst>
                <a:ext uri="{FF2B5EF4-FFF2-40B4-BE49-F238E27FC236}">
                  <a16:creationId xmlns:a16="http://schemas.microsoft.com/office/drawing/2014/main" id="{1F9121C2-957F-4A1F-ACB9-3DE4BAD9BD4D}"/>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64" name="Rectangle 63">
              <a:extLst>
                <a:ext uri="{FF2B5EF4-FFF2-40B4-BE49-F238E27FC236}">
                  <a16:creationId xmlns:a16="http://schemas.microsoft.com/office/drawing/2014/main" id="{4383BC7A-8710-45B8-B7BB-29AE3313E4F9}"/>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65" name="Rectangle 64">
              <a:extLst>
                <a:ext uri="{FF2B5EF4-FFF2-40B4-BE49-F238E27FC236}">
                  <a16:creationId xmlns:a16="http://schemas.microsoft.com/office/drawing/2014/main" id="{3F14AD32-3EDA-4A4F-9132-956C03B8E629}"/>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66" name="Rectangle 65">
              <a:extLst>
                <a:ext uri="{FF2B5EF4-FFF2-40B4-BE49-F238E27FC236}">
                  <a16:creationId xmlns:a16="http://schemas.microsoft.com/office/drawing/2014/main" id="{CDC53D65-E0C4-4E75-AADE-23A49591DEE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67" name="Group 66">
              <a:extLst>
                <a:ext uri="{FF2B5EF4-FFF2-40B4-BE49-F238E27FC236}">
                  <a16:creationId xmlns:a16="http://schemas.microsoft.com/office/drawing/2014/main" id="{734E3783-2AF4-456E-B58F-AF076385BD96}"/>
                </a:ext>
              </a:extLst>
            </p:cNvPr>
            <p:cNvGrpSpPr/>
            <p:nvPr userDrawn="1"/>
          </p:nvGrpSpPr>
          <p:grpSpPr>
            <a:xfrm>
              <a:off x="12364752" y="2345932"/>
              <a:ext cx="1055431" cy="88186"/>
              <a:chOff x="914335" y="6913770"/>
              <a:chExt cx="1109884" cy="100584"/>
            </a:xfrm>
            <a:noFill/>
          </p:grpSpPr>
          <p:sp>
            <p:nvSpPr>
              <p:cNvPr id="117" name="Rectangle 116">
                <a:extLst>
                  <a:ext uri="{FF2B5EF4-FFF2-40B4-BE49-F238E27FC236}">
                    <a16:creationId xmlns:a16="http://schemas.microsoft.com/office/drawing/2014/main" id="{A40B60AD-93F1-4216-8F84-31D9A6DFC8CD}"/>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8" name="Rectangle 117">
                <a:extLst>
                  <a:ext uri="{FF2B5EF4-FFF2-40B4-BE49-F238E27FC236}">
                    <a16:creationId xmlns:a16="http://schemas.microsoft.com/office/drawing/2014/main" id="{7153DE13-4A63-4075-AF41-791E65946C14}"/>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9" name="Rectangle 118">
                <a:extLst>
                  <a:ext uri="{FF2B5EF4-FFF2-40B4-BE49-F238E27FC236}">
                    <a16:creationId xmlns:a16="http://schemas.microsoft.com/office/drawing/2014/main" id="{1CECFDC8-C169-4292-AA1B-0519BDF9FC10}"/>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20" name="Rectangle 119">
                <a:extLst>
                  <a:ext uri="{FF2B5EF4-FFF2-40B4-BE49-F238E27FC236}">
                    <a16:creationId xmlns:a16="http://schemas.microsoft.com/office/drawing/2014/main" id="{641A4A58-0519-42A9-B63B-316001BA021F}"/>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21" name="Rectangle 120">
                <a:extLst>
                  <a:ext uri="{FF2B5EF4-FFF2-40B4-BE49-F238E27FC236}">
                    <a16:creationId xmlns:a16="http://schemas.microsoft.com/office/drawing/2014/main" id="{D7249ABC-7023-4151-AEC3-49DE5138352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22" name="Rectangle 121">
                <a:extLst>
                  <a:ext uri="{FF2B5EF4-FFF2-40B4-BE49-F238E27FC236}">
                    <a16:creationId xmlns:a16="http://schemas.microsoft.com/office/drawing/2014/main" id="{BDE7A2EE-185B-4262-B1BA-C6C185211166}"/>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3" name="Rectangle 122">
                <a:extLst>
                  <a:ext uri="{FF2B5EF4-FFF2-40B4-BE49-F238E27FC236}">
                    <a16:creationId xmlns:a16="http://schemas.microsoft.com/office/drawing/2014/main" id="{DDBA966F-676E-4315-A5FC-2419808F2492}"/>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4" name="Rectangle 123">
                <a:extLst>
                  <a:ext uri="{FF2B5EF4-FFF2-40B4-BE49-F238E27FC236}">
                    <a16:creationId xmlns:a16="http://schemas.microsoft.com/office/drawing/2014/main" id="{D6328D79-3EDD-4111-83BB-EA6AB7F98806}"/>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5" name="Rectangle 124">
                <a:extLst>
                  <a:ext uri="{FF2B5EF4-FFF2-40B4-BE49-F238E27FC236}">
                    <a16:creationId xmlns:a16="http://schemas.microsoft.com/office/drawing/2014/main" id="{C2AD9B8F-D7B0-4D2B-AB1B-4C93C86557C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6" name="Rectangle 125">
                <a:extLst>
                  <a:ext uri="{FF2B5EF4-FFF2-40B4-BE49-F238E27FC236}">
                    <a16:creationId xmlns:a16="http://schemas.microsoft.com/office/drawing/2014/main" id="{907D5595-AF21-437E-823F-9DF4C18084D8}"/>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68" name="Graphic 67" descr="Close with solid fill">
              <a:extLst>
                <a:ext uri="{FF2B5EF4-FFF2-40B4-BE49-F238E27FC236}">
                  <a16:creationId xmlns:a16="http://schemas.microsoft.com/office/drawing/2014/main" id="{E53BF390-C23F-46A4-BFBB-E1E29A6234F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59990" y="3132474"/>
              <a:ext cx="100919" cy="100919"/>
            </a:xfrm>
            <a:prstGeom prst="rect">
              <a:avLst/>
            </a:prstGeom>
          </p:spPr>
        </p:pic>
        <p:pic>
          <p:nvPicPr>
            <p:cNvPr id="69" name="Graphic 68" descr="Close with solid fill">
              <a:extLst>
                <a:ext uri="{FF2B5EF4-FFF2-40B4-BE49-F238E27FC236}">
                  <a16:creationId xmlns:a16="http://schemas.microsoft.com/office/drawing/2014/main" id="{AC537C6F-E7C1-4795-A5EC-E1797D641A8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68758" y="3132474"/>
              <a:ext cx="100919" cy="100919"/>
            </a:xfrm>
            <a:prstGeom prst="rect">
              <a:avLst/>
            </a:prstGeom>
          </p:spPr>
        </p:pic>
        <p:pic>
          <p:nvPicPr>
            <p:cNvPr id="70" name="Graphic 69" descr="Close with solid fill">
              <a:extLst>
                <a:ext uri="{FF2B5EF4-FFF2-40B4-BE49-F238E27FC236}">
                  <a16:creationId xmlns:a16="http://schemas.microsoft.com/office/drawing/2014/main" id="{7FAC67D8-E1CD-46CE-B8BB-D53FDF9F196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572765" y="3132473"/>
              <a:ext cx="100919" cy="100919"/>
            </a:xfrm>
            <a:prstGeom prst="rect">
              <a:avLst/>
            </a:prstGeom>
          </p:spPr>
        </p:pic>
        <p:pic>
          <p:nvPicPr>
            <p:cNvPr id="71" name="Graphic 70" descr="Close with solid fill">
              <a:extLst>
                <a:ext uri="{FF2B5EF4-FFF2-40B4-BE49-F238E27FC236}">
                  <a16:creationId xmlns:a16="http://schemas.microsoft.com/office/drawing/2014/main" id="{8230B86D-5B3C-4CD8-BA87-95275678A65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679153" y="3132472"/>
              <a:ext cx="100919" cy="100919"/>
            </a:xfrm>
            <a:prstGeom prst="rect">
              <a:avLst/>
            </a:prstGeom>
          </p:spPr>
        </p:pic>
        <p:pic>
          <p:nvPicPr>
            <p:cNvPr id="72" name="Graphic 71" descr="Close with solid fill">
              <a:extLst>
                <a:ext uri="{FF2B5EF4-FFF2-40B4-BE49-F238E27FC236}">
                  <a16:creationId xmlns:a16="http://schemas.microsoft.com/office/drawing/2014/main" id="{830F2B8D-92DF-4330-AB56-F03E3E4FD30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85541" y="3132471"/>
              <a:ext cx="100919" cy="100919"/>
            </a:xfrm>
            <a:prstGeom prst="rect">
              <a:avLst/>
            </a:prstGeom>
          </p:spPr>
        </p:pic>
        <p:pic>
          <p:nvPicPr>
            <p:cNvPr id="73" name="Graphic 72" descr="Close with solid fill">
              <a:extLst>
                <a:ext uri="{FF2B5EF4-FFF2-40B4-BE49-F238E27FC236}">
                  <a16:creationId xmlns:a16="http://schemas.microsoft.com/office/drawing/2014/main" id="{9A252178-7052-4A5E-99C8-BF9378211C1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891929" y="3132470"/>
              <a:ext cx="100919" cy="100919"/>
            </a:xfrm>
            <a:prstGeom prst="rect">
              <a:avLst/>
            </a:prstGeom>
          </p:spPr>
        </p:pic>
        <p:pic>
          <p:nvPicPr>
            <p:cNvPr id="113" name="Graphic 112" descr="Close with solid fill">
              <a:extLst>
                <a:ext uri="{FF2B5EF4-FFF2-40B4-BE49-F238E27FC236}">
                  <a16:creationId xmlns:a16="http://schemas.microsoft.com/office/drawing/2014/main" id="{5AFBFE90-361D-4675-A60A-C3944EE17A6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98317" y="3132469"/>
              <a:ext cx="100919" cy="100919"/>
            </a:xfrm>
            <a:prstGeom prst="rect">
              <a:avLst/>
            </a:prstGeom>
          </p:spPr>
        </p:pic>
        <p:pic>
          <p:nvPicPr>
            <p:cNvPr id="114" name="Graphic 113" descr="Close with solid fill">
              <a:extLst>
                <a:ext uri="{FF2B5EF4-FFF2-40B4-BE49-F238E27FC236}">
                  <a16:creationId xmlns:a16="http://schemas.microsoft.com/office/drawing/2014/main" id="{0324CA63-B4FD-4F32-A48B-CC372D22F84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04705" y="3132468"/>
              <a:ext cx="100919" cy="100919"/>
            </a:xfrm>
            <a:prstGeom prst="rect">
              <a:avLst/>
            </a:prstGeom>
          </p:spPr>
        </p:pic>
        <p:pic>
          <p:nvPicPr>
            <p:cNvPr id="115" name="Graphic 114" descr="Close with solid fill">
              <a:extLst>
                <a:ext uri="{FF2B5EF4-FFF2-40B4-BE49-F238E27FC236}">
                  <a16:creationId xmlns:a16="http://schemas.microsoft.com/office/drawing/2014/main" id="{10D14DC7-8690-4FCB-8E66-A79426B4204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11093" y="3132467"/>
              <a:ext cx="100919" cy="100919"/>
            </a:xfrm>
            <a:prstGeom prst="rect">
              <a:avLst/>
            </a:prstGeom>
          </p:spPr>
        </p:pic>
        <p:pic>
          <p:nvPicPr>
            <p:cNvPr id="116" name="Graphic 115" descr="Close with solid fill">
              <a:extLst>
                <a:ext uri="{FF2B5EF4-FFF2-40B4-BE49-F238E27FC236}">
                  <a16:creationId xmlns:a16="http://schemas.microsoft.com/office/drawing/2014/main" id="{C1794AE2-4267-488E-B246-8545817B08F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5AA97143-AB88-41EC-B6B9-395E6AAF8F82}"/>
              </a:ext>
            </a:extLst>
          </p:cNvPr>
          <p:cNvSpPr>
            <a:spLocks noGrp="1"/>
          </p:cNvSpPr>
          <p:nvPr>
            <p:ph type="dt" sz="half" idx="18"/>
          </p:nvPr>
        </p:nvSpPr>
        <p:spPr>
          <a:xfrm>
            <a:off x="-87988" y="6901977"/>
            <a:ext cx="54864" cy="54864"/>
          </a:xfrm>
        </p:spPr>
        <p:txBody>
          <a:bodyPr/>
          <a:lstStyle>
            <a:lvl1pPr>
              <a:defRPr sz="100">
                <a:noFill/>
              </a:defRPr>
            </a:lvl1pPr>
          </a:lstStyle>
          <a:p>
            <a:fld id="{61525496-290F-4F95-B768-8CFBF539C8D4}" type="datetime4">
              <a:rPr lang="en-US" smtClean="0"/>
              <a:t>May 30, 2025</a:t>
            </a:fld>
            <a:endParaRPr lang="en-US" dirty="0"/>
          </a:p>
        </p:txBody>
      </p:sp>
      <p:sp>
        <p:nvSpPr>
          <p:cNvPr id="4" name="Footer Placeholder 3">
            <a:extLst>
              <a:ext uri="{FF2B5EF4-FFF2-40B4-BE49-F238E27FC236}">
                <a16:creationId xmlns:a16="http://schemas.microsoft.com/office/drawing/2014/main" id="{B860E2E7-D6FF-4CC7-8126-C6D4A091DE98}"/>
              </a:ext>
            </a:extLst>
          </p:cNvPr>
          <p:cNvSpPr>
            <a:spLocks noGrp="1"/>
          </p:cNvSpPr>
          <p:nvPr>
            <p:ph type="ftr" sz="quarter" idx="19"/>
          </p:nvPr>
        </p:nvSpPr>
        <p:spPr>
          <a:xfrm>
            <a:off x="6170050" y="6403791"/>
            <a:ext cx="5464737"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457D495E-526B-486D-A788-BA139D278706}"/>
              </a:ext>
            </a:extLst>
          </p:cNvPr>
          <p:cNvSpPr>
            <a:spLocks noGrp="1"/>
          </p:cNvSpPr>
          <p:nvPr>
            <p:ph type="sldNum" sz="quarter" idx="20"/>
          </p:nvPr>
        </p:nvSpPr>
        <p:spPr>
          <a:xfrm>
            <a:off x="12212531" y="6883061"/>
            <a:ext cx="54864" cy="54864"/>
          </a:xfrm>
        </p:spPr>
        <p:txBody>
          <a:bodyPr/>
          <a:lstStyle>
            <a:lvl1pPr>
              <a:defRPr sz="100">
                <a:noFill/>
              </a:defRPr>
            </a:lvl1pPr>
          </a:lstStyle>
          <a:p>
            <a:fld id="{5CFA18E4-D58E-4B28-B105-28D9665A8EBC}" type="slidenum">
              <a:rPr lang="en-US" smtClean="0"/>
              <a:pPr/>
              <a:t>‹#›</a:t>
            </a:fld>
            <a:endParaRPr lang="en-US" dirty="0"/>
          </a:p>
        </p:txBody>
      </p:sp>
      <p:pic>
        <p:nvPicPr>
          <p:cNvPr id="75" name="SPG Market Intelligence Colorful Big">
            <a:extLst>
              <a:ext uri="{FF2B5EF4-FFF2-40B4-BE49-F238E27FC236}">
                <a16:creationId xmlns:a16="http://schemas.microsoft.com/office/drawing/2014/main" id="{6E028483-64AF-4BA9-B4E4-03D5ED0717C9}"/>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8160" y="173933"/>
            <a:ext cx="2724912" cy="960552"/>
          </a:xfrm>
          <a:prstGeom prst="rect">
            <a:avLst/>
          </a:prstGeom>
        </p:spPr>
      </p:pic>
    </p:spTree>
    <p:extLst>
      <p:ext uri="{BB962C8B-B14F-4D97-AF65-F5344CB8AC3E}">
        <p14:creationId xmlns:p14="http://schemas.microsoft.com/office/powerpoint/2010/main" val="11116465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40" y="1620838"/>
            <a:ext cx="7476041" cy="4587938"/>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206253" y="1619998"/>
            <a:ext cx="3423496" cy="4585540"/>
          </a:xfrm>
        </p:spPr>
        <p:txBody>
          <a:bodyPr anchor="t">
            <a:normAutofit/>
          </a:bodyPr>
          <a:lstStyle>
            <a:lvl1pPr marL="0" indent="0">
              <a:buNone/>
              <a:defRPr sz="1600">
                <a:latin typeface="+mn-lt"/>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[Sub-headline]</a:t>
            </a:r>
          </a:p>
        </p:txBody>
      </p:sp>
      <p:sp>
        <p:nvSpPr>
          <p:cNvPr id="5" name="Date Placeholder 4"/>
          <p:cNvSpPr>
            <a:spLocks noGrp="1"/>
          </p:cNvSpPr>
          <p:nvPr>
            <p:ph type="dt" sz="half" idx="10"/>
          </p:nvPr>
        </p:nvSpPr>
        <p:spPr/>
        <p:txBody>
          <a:bodyPr/>
          <a:lstStyle/>
          <a:p>
            <a:fld id="{5C2DDA38-5A45-4260-A22D-DF835A3C0B61}" type="datetime4">
              <a:rPr lang="en-US" smtClean="0"/>
              <a:t>May 30, 2025</a:t>
            </a:fld>
            <a:endParaRPr lang="en-US"/>
          </a:p>
        </p:txBody>
      </p:sp>
      <p:sp>
        <p:nvSpPr>
          <p:cNvPr id="6" name="Footer Placeholder 5"/>
          <p:cNvSpPr>
            <a:spLocks noGrp="1"/>
          </p:cNvSpPr>
          <p:nvPr>
            <p:ph type="ftr" sz="quarter" idx="11"/>
          </p:nvPr>
        </p:nvSpPr>
        <p:spPr>
          <a:xfrm>
            <a:off x="6170051" y="6403791"/>
            <a:ext cx="5008262" cy="214805"/>
          </a:xfrm>
          <a:prstGeom prst="rect">
            <a:avLst/>
          </a:prstGeom>
        </p:spPr>
        <p:txBody>
          <a:bodyPr/>
          <a:lstStyle/>
          <a:p>
            <a:r>
              <a:rPr lang="en-US" dirty="0"/>
              <a:t>S&amp;P Global Market Intelligence</a:t>
            </a:r>
          </a:p>
        </p:txBody>
      </p:sp>
      <p:sp>
        <p:nvSpPr>
          <p:cNvPr id="7" name="Slide Number Placeholder 6"/>
          <p:cNvSpPr>
            <a:spLocks noGrp="1"/>
          </p:cNvSpPr>
          <p:nvPr>
            <p:ph type="sldNum" sz="quarter" idx="12"/>
          </p:nvPr>
        </p:nvSpPr>
        <p:spPr/>
        <p:txBody>
          <a:bodyPr/>
          <a:lstStyle/>
          <a:p>
            <a:fld id="{5CFA18E4-D58E-4B28-B105-28D9665A8EBC}" type="slidenum">
              <a:rPr lang="en-US" smtClean="0"/>
              <a:t>‹#›</a:t>
            </a:fld>
            <a:endParaRPr lang="en-US"/>
          </a:p>
        </p:txBody>
      </p:sp>
      <p:sp>
        <p:nvSpPr>
          <p:cNvPr id="2" name="Title 1">
            <a:extLst>
              <a:ext uri="{FF2B5EF4-FFF2-40B4-BE49-F238E27FC236}">
                <a16:creationId xmlns:a16="http://schemas.microsoft.com/office/drawing/2014/main" id="{5975813A-CD63-4253-8001-91BA1316B93B}"/>
              </a:ext>
            </a:extLst>
          </p:cNvPr>
          <p:cNvSpPr>
            <a:spLocks noGrp="1"/>
          </p:cNvSpPr>
          <p:nvPr>
            <p:ph type="title" hasCustomPrompt="1"/>
          </p:nvPr>
        </p:nvSpPr>
        <p:spPr>
          <a:xfrm>
            <a:off x="567039" y="651300"/>
            <a:ext cx="11062709" cy="648111"/>
          </a:xfrm>
        </p:spPr>
        <p:txBody>
          <a:bodyPr/>
          <a:lstStyle/>
          <a:p>
            <a:r>
              <a:rPr lang="en-US" dirty="0"/>
              <a:t>[Headline]</a:t>
            </a:r>
          </a:p>
        </p:txBody>
      </p:sp>
    </p:spTree>
    <p:extLst>
      <p:ext uri="{BB962C8B-B14F-4D97-AF65-F5344CB8AC3E}">
        <p14:creationId xmlns:p14="http://schemas.microsoft.com/office/powerpoint/2010/main" val="4124047983"/>
      </p:ext>
    </p:extLst>
  </p:cSld>
  <p:clrMapOvr>
    <a:masterClrMapping/>
  </p:clrMapOvr>
  <p:extLst>
    <p:ext uri="{DCECCB84-F9BA-43D5-87BE-67443E8EF086}">
      <p15:sldGuideLst xmlns:p15="http://schemas.microsoft.com/office/powerpoint/2012/main">
        <p15:guide id="1" orient="horz" pos="10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39" y="1622424"/>
            <a:ext cx="11064240" cy="4577207"/>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154F0F-FFCA-4243-9091-9F049BBBB87D}" type="datetime4">
              <a:rPr lang="en-US" smtClean="0"/>
              <a:t>May 30, 2025</a:t>
            </a:fld>
            <a:endParaRPr lang="en-US"/>
          </a:p>
        </p:txBody>
      </p:sp>
      <p:sp>
        <p:nvSpPr>
          <p:cNvPr id="5" name="Footer Placeholder 4"/>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6" name="Slide Number Placeholder 5"/>
          <p:cNvSpPr>
            <a:spLocks noGrp="1"/>
          </p:cNvSpPr>
          <p:nvPr>
            <p:ph type="sldNum" sz="quarter" idx="12"/>
          </p:nvPr>
        </p:nvSpPr>
        <p:spPr/>
        <p:txBody>
          <a:bodyPr/>
          <a:lstStyle/>
          <a:p>
            <a:fld id="{5CFA18E4-D58E-4B28-B105-28D9665A8EBC}" type="slidenum">
              <a:rPr lang="en-US" smtClean="0"/>
              <a:t>‹#›</a:t>
            </a:fld>
            <a:endParaRPr lang="en-US"/>
          </a:p>
        </p:txBody>
      </p:sp>
      <p:sp>
        <p:nvSpPr>
          <p:cNvPr id="7" name="Title 6">
            <a:extLst>
              <a:ext uri="{FF2B5EF4-FFF2-40B4-BE49-F238E27FC236}">
                <a16:creationId xmlns:a16="http://schemas.microsoft.com/office/drawing/2014/main" id="{252DE08D-8DD0-44DB-979A-C398324AA308}"/>
              </a:ext>
            </a:extLst>
          </p:cNvPr>
          <p:cNvSpPr>
            <a:spLocks noGrp="1"/>
          </p:cNvSpPr>
          <p:nvPr>
            <p:ph type="title" hasCustomPrompt="1"/>
          </p:nvPr>
        </p:nvSpPr>
        <p:spPr/>
        <p:txBody>
          <a:bodyPr/>
          <a:lstStyle/>
          <a:p>
            <a:r>
              <a:rPr lang="en-US" dirty="0"/>
              <a:t>[Headline]</a:t>
            </a:r>
          </a:p>
        </p:txBody>
      </p:sp>
    </p:spTree>
    <p:extLst>
      <p:ext uri="{BB962C8B-B14F-4D97-AF65-F5344CB8AC3E}">
        <p14:creationId xmlns:p14="http://schemas.microsoft.com/office/powerpoint/2010/main" val="707551577"/>
      </p:ext>
    </p:extLst>
  </p:cSld>
  <p:clrMapOvr>
    <a:masterClrMapping/>
  </p:clrMapOvr>
  <p:extLst>
    <p:ext uri="{DCECCB84-F9BA-43D5-87BE-67443E8EF086}">
      <p15:sldGuideLst xmlns:p15="http://schemas.microsoft.com/office/powerpoint/2012/main">
        <p15:guide id="1" orient="horz" pos="102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61E76F-2564-4D6A-808D-1AEF824867CD}" type="datetime4">
              <a:rPr lang="en-US" smtClean="0"/>
              <a:t>May 30, 2025</a:t>
            </a:fld>
            <a:endParaRPr lang="en-US"/>
          </a:p>
        </p:txBody>
      </p:sp>
      <p:sp>
        <p:nvSpPr>
          <p:cNvPr id="4" name="Footer Placeholder 3"/>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567039" y="1058237"/>
            <a:ext cx="11064240" cy="493776"/>
          </a:xfrm>
        </p:spPr>
        <p:txBody>
          <a:bodyPr/>
          <a:lstStyle>
            <a:lvl1pPr marL="0" indent="0">
              <a:buNone/>
              <a:defRPr b="0">
                <a:latin typeface="+mn-lt"/>
              </a:defRPr>
            </a:lvl1pPr>
            <a:lvl2pPr marL="169863" indent="0">
              <a:buNone/>
              <a:defRPr/>
            </a:lvl2pPr>
          </a:lstStyle>
          <a:p>
            <a:pPr lvl="0"/>
            <a:r>
              <a:rPr lang="en-US" dirty="0"/>
              <a:t>[Sub-headline]</a:t>
            </a:r>
          </a:p>
        </p:txBody>
      </p:sp>
      <p:sp>
        <p:nvSpPr>
          <p:cNvPr id="7" name="Title 6">
            <a:extLst>
              <a:ext uri="{FF2B5EF4-FFF2-40B4-BE49-F238E27FC236}">
                <a16:creationId xmlns:a16="http://schemas.microsoft.com/office/drawing/2014/main" id="{AF9C40FE-6A21-4C23-A19D-E68A6C289906}"/>
              </a:ext>
            </a:extLst>
          </p:cNvPr>
          <p:cNvSpPr>
            <a:spLocks noGrp="1"/>
          </p:cNvSpPr>
          <p:nvPr>
            <p:ph type="title" hasCustomPrompt="1"/>
          </p:nvPr>
        </p:nvSpPr>
        <p:spPr>
          <a:xfrm>
            <a:off x="567039" y="651300"/>
            <a:ext cx="11062709" cy="402336"/>
          </a:xfrm>
        </p:spPr>
        <p:txBody>
          <a:bodyPr/>
          <a:lstStyle/>
          <a:p>
            <a:r>
              <a:rPr lang="en-US" dirty="0"/>
              <a:t>[Headline]</a:t>
            </a:r>
          </a:p>
        </p:txBody>
      </p:sp>
      <p:sp>
        <p:nvSpPr>
          <p:cNvPr id="8" name="Text Placeholder 11">
            <a:extLst>
              <a:ext uri="{FF2B5EF4-FFF2-40B4-BE49-F238E27FC236}">
                <a16:creationId xmlns:a16="http://schemas.microsoft.com/office/drawing/2014/main" id="{3F48976F-008B-4090-A991-2BE8CC8B68C6}"/>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281054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DE947-BE5A-4E86-93F2-B779D2F29855}" type="datetime4">
              <a:rPr lang="en-US" smtClean="0"/>
              <a:t>May 30, 2025</a:t>
            </a:fld>
            <a:endParaRPr lang="en-US"/>
          </a:p>
        </p:txBody>
      </p:sp>
      <p:sp>
        <p:nvSpPr>
          <p:cNvPr id="3" name="Footer Placeholder 2"/>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4" name="Slide Number Placeholder 3"/>
          <p:cNvSpPr>
            <a:spLocks noGrp="1"/>
          </p:cNvSpPr>
          <p:nvPr>
            <p:ph type="sldNum" sz="quarter" idx="12"/>
          </p:nvPr>
        </p:nvSpPr>
        <p:spPr/>
        <p:txBody>
          <a:bodyPr/>
          <a:lstStyle/>
          <a:p>
            <a:fld id="{5CFA18E4-D58E-4B28-B105-28D9665A8EBC}" type="slidenum">
              <a:rPr lang="en-US" smtClean="0"/>
              <a:t>‹#›</a:t>
            </a:fld>
            <a:endParaRPr lang="en-US"/>
          </a:p>
        </p:txBody>
      </p:sp>
      <p:sp>
        <p:nvSpPr>
          <p:cNvPr id="7" name="Text Placeholder 11">
            <a:extLst>
              <a:ext uri="{FF2B5EF4-FFF2-40B4-BE49-F238E27FC236}">
                <a16:creationId xmlns:a16="http://schemas.microsoft.com/office/drawing/2014/main" id="{7D5238FB-1356-4521-8102-3ECA8CDD77CD}"/>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355909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D60BC0-A464-445F-9F28-170EB6B5E9CB}"/>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9" y="1956816"/>
            <a:ext cx="5010912" cy="4251960"/>
          </a:xfrm>
        </p:spPr>
        <p:txBody>
          <a:bodyPr/>
          <a:lstStyle>
            <a:lvl1pPr marL="0" indent="0">
              <a:buFont typeface="Arial" panose="020B0604020202020204" pitchFamily="34" charset="0"/>
              <a:buChar char="​"/>
              <a:defRPr>
                <a:solidFill>
                  <a:schemeClr val="bg1"/>
                </a:solidFill>
              </a:defRPr>
            </a:lvl1pPr>
            <a:lvl2pPr marL="227013" indent="-227013">
              <a:defRPr>
                <a:solidFill>
                  <a:schemeClr val="bg1"/>
                </a:solidFill>
              </a:defRPr>
            </a:lvl2pPr>
            <a:lvl3pPr marL="460375" indent="-233363">
              <a:defRPr>
                <a:solidFill>
                  <a:schemeClr val="bg1"/>
                </a:solidFill>
              </a:defRPr>
            </a:lvl3pPr>
            <a:lvl4pPr marL="687388" indent="-227013">
              <a:defRPr>
                <a:solidFill>
                  <a:schemeClr val="bg1"/>
                </a:solidFill>
              </a:defRPr>
            </a:lvl4pPr>
            <a:lvl5pPr marL="914400" indent="-227013">
              <a:defRPr>
                <a:solidFill>
                  <a:schemeClr val="bg1"/>
                </a:solidFill>
              </a:defRPr>
            </a:lvl5pPr>
          </a:lstStyle>
          <a:p>
            <a:pPr lvl="0"/>
            <a:r>
              <a:rPr lang="en-US" dirty="0"/>
              <a:t>[Click to add non-bullet paragraph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ubtitle">
            <a:extLst>
              <a:ext uri="{FF2B5EF4-FFF2-40B4-BE49-F238E27FC236}">
                <a16:creationId xmlns:a16="http://schemas.microsoft.com/office/drawing/2014/main" id="{7A6FCC9B-A33E-4B36-99E9-34DE7324E363}"/>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0" name="Title 9">
            <a:extLst>
              <a:ext uri="{FF2B5EF4-FFF2-40B4-BE49-F238E27FC236}">
                <a16:creationId xmlns:a16="http://schemas.microsoft.com/office/drawing/2014/main" id="{3FAF71B7-3EE7-4ECB-927E-2D30E8B8D380}"/>
              </a:ext>
            </a:extLst>
          </p:cNvPr>
          <p:cNvSpPr>
            <a:spLocks noGrp="1"/>
          </p:cNvSpPr>
          <p:nvPr>
            <p:ph type="title" hasCustomPrompt="1"/>
          </p:nvPr>
        </p:nvSpPr>
        <p:spPr>
          <a:xfrm>
            <a:off x="567039" y="652074"/>
            <a:ext cx="5010912" cy="402336"/>
          </a:xfrm>
        </p:spPr>
        <p:txBody>
          <a:bodyPr/>
          <a:lstStyle>
            <a:lvl1pPr>
              <a:defRPr>
                <a:solidFill>
                  <a:schemeClr val="bg1"/>
                </a:solidFill>
              </a:defRPr>
            </a:lvl1pPr>
          </a:lstStyle>
          <a:p>
            <a:r>
              <a:rPr lang="en-US" dirty="0"/>
              <a:t>[Headline]</a:t>
            </a:r>
          </a:p>
        </p:txBody>
      </p:sp>
      <p:sp>
        <p:nvSpPr>
          <p:cNvPr id="15" name="Text Placeholder 14">
            <a:extLst>
              <a:ext uri="{FF2B5EF4-FFF2-40B4-BE49-F238E27FC236}">
                <a16:creationId xmlns:a16="http://schemas.microsoft.com/office/drawing/2014/main" id="{56888DD8-0224-404D-AAC6-33FCF67F8697}"/>
              </a:ext>
            </a:extLst>
          </p:cNvPr>
          <p:cNvSpPr>
            <a:spLocks noGrp="1"/>
          </p:cNvSpPr>
          <p:nvPr>
            <p:ph type="body" sz="quarter" idx="17"/>
          </p:nvPr>
        </p:nvSpPr>
        <p:spPr>
          <a:xfrm>
            <a:off x="6607175" y="1956816"/>
            <a:ext cx="5026025" cy="3737547"/>
          </a:xfrm>
        </p:spPr>
        <p:txBody>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15">
            <a:extLst>
              <a:ext uri="{FF2B5EF4-FFF2-40B4-BE49-F238E27FC236}">
                <a16:creationId xmlns:a16="http://schemas.microsoft.com/office/drawing/2014/main" id="{F3AAAE56-5CF5-455F-8CED-CF8CABE33CC8}"/>
              </a:ext>
            </a:extLst>
          </p:cNvPr>
          <p:cNvSpPr>
            <a:spLocks noGrp="1"/>
          </p:cNvSpPr>
          <p:nvPr>
            <p:ph type="dt" sz="half" idx="18"/>
          </p:nvPr>
        </p:nvSpPr>
        <p:spPr/>
        <p:txBody>
          <a:bodyPr/>
          <a:lstStyle>
            <a:lvl1pPr>
              <a:defRPr>
                <a:solidFill>
                  <a:schemeClr val="bg1"/>
                </a:solidFill>
              </a:defRPr>
            </a:lvl1pPr>
          </a:lstStyle>
          <a:p>
            <a:fld id="{0DE77A52-C111-44C2-9E96-3DD8FBC6E367}" type="datetime4">
              <a:rPr lang="en-US" smtClean="0"/>
              <a:t>May 30, 2025</a:t>
            </a:fld>
            <a:endParaRPr lang="en-US" dirty="0"/>
          </a:p>
        </p:txBody>
      </p:sp>
      <p:sp>
        <p:nvSpPr>
          <p:cNvPr id="17" name="Footer Placeholder 16">
            <a:extLst>
              <a:ext uri="{FF2B5EF4-FFF2-40B4-BE49-F238E27FC236}">
                <a16:creationId xmlns:a16="http://schemas.microsoft.com/office/drawing/2014/main" id="{FC4A0CC4-5B74-4052-B180-789DC1265E8D}"/>
              </a:ext>
            </a:extLst>
          </p:cNvPr>
          <p:cNvSpPr>
            <a:spLocks noGrp="1"/>
          </p:cNvSpPr>
          <p:nvPr>
            <p:ph type="ftr" sz="quarter" idx="19"/>
          </p:nvPr>
        </p:nvSpPr>
        <p:spPr>
          <a:xfrm>
            <a:off x="6170051" y="6403791"/>
            <a:ext cx="5008262" cy="214805"/>
          </a:xfrm>
          <a:prstGeom prst="rect">
            <a:avLst/>
          </a:prstGeom>
        </p:spPr>
        <p:txBody>
          <a:bodyPr/>
          <a:lstStyle>
            <a:lvl1pPr>
              <a:defRPr>
                <a:solidFill>
                  <a:schemeClr val="tx1"/>
                </a:solidFill>
              </a:defRPr>
            </a:lvl1pPr>
          </a:lstStyle>
          <a:p>
            <a:r>
              <a:rPr lang="en-US"/>
              <a:t>S&amp;P Global Market Intelligence</a:t>
            </a:r>
            <a:endParaRPr lang="en-US" dirty="0"/>
          </a:p>
        </p:txBody>
      </p:sp>
      <p:sp>
        <p:nvSpPr>
          <p:cNvPr id="18" name="Slide Number Placeholder 17">
            <a:extLst>
              <a:ext uri="{FF2B5EF4-FFF2-40B4-BE49-F238E27FC236}">
                <a16:creationId xmlns:a16="http://schemas.microsoft.com/office/drawing/2014/main" id="{E60CE04A-4CBD-4768-8B7C-4C7919193390}"/>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3" name="Text Placeholder 11">
            <a:extLst>
              <a:ext uri="{FF2B5EF4-FFF2-40B4-BE49-F238E27FC236}">
                <a16:creationId xmlns:a16="http://schemas.microsoft.com/office/drawing/2014/main" id="{24927F64-C76D-4BC3-BD50-1D5FB03E6D4A}"/>
              </a:ext>
            </a:extLst>
          </p:cNvPr>
          <p:cNvSpPr>
            <a:spLocks noGrp="1"/>
          </p:cNvSpPr>
          <p:nvPr>
            <p:ph type="body" sz="quarter" idx="15" hasCustomPrompt="1"/>
          </p:nvPr>
        </p:nvSpPr>
        <p:spPr>
          <a:xfrm>
            <a:off x="567039" y="5687045"/>
            <a:ext cx="5008261"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solidFill>
                  <a:schemeClr val="bg1"/>
                </a:solidFill>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14" name="Rectangle 13">
            <a:extLst>
              <a:ext uri="{FF2B5EF4-FFF2-40B4-BE49-F238E27FC236}">
                <a16:creationId xmlns:a16="http://schemas.microsoft.com/office/drawing/2014/main" id="{67C1C513-E145-4818-AB44-7A5AE107E635}"/>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pic>
        <p:nvPicPr>
          <p:cNvPr id="20" name="SPG Market Intelligence White  Small">
            <a:extLst>
              <a:ext uri="{FF2B5EF4-FFF2-40B4-BE49-F238E27FC236}">
                <a16:creationId xmlns:a16="http://schemas.microsoft.com/office/drawing/2014/main" id="{0AAAC243-1E7B-4CDE-A6F4-DCAD8D746F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300" y="6279195"/>
            <a:ext cx="1572768" cy="554413"/>
          </a:xfrm>
          <a:prstGeom prst="rect">
            <a:avLst/>
          </a:prstGeom>
        </p:spPr>
      </p:pic>
    </p:spTree>
    <p:extLst>
      <p:ext uri="{BB962C8B-B14F-4D97-AF65-F5344CB8AC3E}">
        <p14:creationId xmlns:p14="http://schemas.microsoft.com/office/powerpoint/2010/main" val="3279781538"/>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 Statem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D60BC0-A464-445F-9F28-170EB6B5E9CB}"/>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9" y="1956816"/>
            <a:ext cx="5010912" cy="4251960"/>
          </a:xfrm>
        </p:spPr>
        <p:txBody>
          <a:bodyPr/>
          <a:lstStyle>
            <a:lvl1pPr marL="0" indent="0">
              <a:buFont typeface="Arial" panose="020B0604020202020204" pitchFamily="34" charset="0"/>
              <a:buChar char="​"/>
              <a:defRPr>
                <a:solidFill>
                  <a:schemeClr val="tx1"/>
                </a:solidFill>
              </a:defRPr>
            </a:lvl1pPr>
            <a:lvl2pPr marL="227013" indent="-227013">
              <a:defRPr>
                <a:solidFill>
                  <a:schemeClr val="tx1"/>
                </a:solidFill>
              </a:defRPr>
            </a:lvl2pPr>
            <a:lvl3pPr marL="460375" indent="-233363">
              <a:defRPr>
                <a:solidFill>
                  <a:schemeClr val="tx1"/>
                </a:solidFill>
              </a:defRPr>
            </a:lvl3pPr>
            <a:lvl4pPr marL="687388" indent="-227013">
              <a:defRPr>
                <a:solidFill>
                  <a:schemeClr val="tx1"/>
                </a:solidFill>
              </a:defRPr>
            </a:lvl4pPr>
            <a:lvl5pPr marL="914400" indent="-227013">
              <a:defRPr>
                <a:solidFill>
                  <a:schemeClr val="tx1"/>
                </a:solidFill>
              </a:defRPr>
            </a:lvl5pPr>
          </a:lstStyle>
          <a:p>
            <a:pPr lvl="0"/>
            <a:r>
              <a:rPr lang="en-US" dirty="0"/>
              <a:t>[Click to add non-bullet paragraph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ubtitle">
            <a:extLst>
              <a:ext uri="{FF2B5EF4-FFF2-40B4-BE49-F238E27FC236}">
                <a16:creationId xmlns:a16="http://schemas.microsoft.com/office/drawing/2014/main" id="{7A6FCC9B-A33E-4B36-99E9-34DE7324E363}"/>
              </a:ext>
            </a:extLst>
          </p:cNvPr>
          <p:cNvSpPr>
            <a:spLocks noGrp="1"/>
          </p:cNvSpPr>
          <p:nvPr>
            <p:ph type="body" sz="quarter" idx="14" hasCustomPrompt="1"/>
          </p:nvPr>
        </p:nvSpPr>
        <p:spPr>
          <a:xfrm>
            <a:off x="567039" y="1059157"/>
            <a:ext cx="5010912" cy="493776"/>
          </a:xfrm>
        </p:spPr>
        <p:txBody>
          <a:bodyPr>
            <a:noAutofit/>
          </a:bodyPr>
          <a:lstStyle>
            <a:lvl1pPr marL="0" indent="0">
              <a:buNone/>
              <a:defRPr sz="1800">
                <a:solidFill>
                  <a:schemeClr val="tx1"/>
                </a:solidFill>
                <a:latin typeface="+mj-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0" name="Title 9">
            <a:extLst>
              <a:ext uri="{FF2B5EF4-FFF2-40B4-BE49-F238E27FC236}">
                <a16:creationId xmlns:a16="http://schemas.microsoft.com/office/drawing/2014/main" id="{3FAF71B7-3EE7-4ECB-927E-2D30E8B8D380}"/>
              </a:ext>
            </a:extLst>
          </p:cNvPr>
          <p:cNvSpPr>
            <a:spLocks noGrp="1"/>
          </p:cNvSpPr>
          <p:nvPr>
            <p:ph type="title" hasCustomPrompt="1"/>
          </p:nvPr>
        </p:nvSpPr>
        <p:spPr>
          <a:xfrm>
            <a:off x="567039" y="652994"/>
            <a:ext cx="5010912" cy="402336"/>
          </a:xfrm>
        </p:spPr>
        <p:txBody>
          <a:bodyPr/>
          <a:lstStyle>
            <a:lvl1pPr>
              <a:defRPr>
                <a:solidFill>
                  <a:schemeClr val="tx1"/>
                </a:solidFill>
              </a:defRPr>
            </a:lvl1pPr>
          </a:lstStyle>
          <a:p>
            <a:r>
              <a:rPr lang="en-US" dirty="0"/>
              <a:t>[Headline]</a:t>
            </a:r>
          </a:p>
        </p:txBody>
      </p:sp>
      <p:sp>
        <p:nvSpPr>
          <p:cNvPr id="15" name="Text Placeholder 14">
            <a:extLst>
              <a:ext uri="{FF2B5EF4-FFF2-40B4-BE49-F238E27FC236}">
                <a16:creationId xmlns:a16="http://schemas.microsoft.com/office/drawing/2014/main" id="{56888DD8-0224-404D-AAC6-33FCF67F8697}"/>
              </a:ext>
            </a:extLst>
          </p:cNvPr>
          <p:cNvSpPr>
            <a:spLocks noGrp="1"/>
          </p:cNvSpPr>
          <p:nvPr>
            <p:ph type="body" sz="quarter" idx="17"/>
          </p:nvPr>
        </p:nvSpPr>
        <p:spPr>
          <a:xfrm>
            <a:off x="6607175" y="1956816"/>
            <a:ext cx="5026025" cy="3737547"/>
          </a:xfrm>
        </p:spPr>
        <p:txBody>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15">
            <a:extLst>
              <a:ext uri="{FF2B5EF4-FFF2-40B4-BE49-F238E27FC236}">
                <a16:creationId xmlns:a16="http://schemas.microsoft.com/office/drawing/2014/main" id="{F3AAAE56-5CF5-455F-8CED-CF8CABE33CC8}"/>
              </a:ext>
            </a:extLst>
          </p:cNvPr>
          <p:cNvSpPr>
            <a:spLocks noGrp="1"/>
          </p:cNvSpPr>
          <p:nvPr>
            <p:ph type="dt" sz="half" idx="18"/>
          </p:nvPr>
        </p:nvSpPr>
        <p:spPr/>
        <p:txBody>
          <a:bodyPr/>
          <a:lstStyle>
            <a:lvl1pPr>
              <a:defRPr>
                <a:solidFill>
                  <a:schemeClr val="tx1"/>
                </a:solidFill>
              </a:defRPr>
            </a:lvl1pPr>
          </a:lstStyle>
          <a:p>
            <a:fld id="{78CD9691-79D7-4AA4-AC29-2AEFF57808AF}" type="datetime4">
              <a:rPr lang="en-US" smtClean="0"/>
              <a:t>May 30, 2025</a:t>
            </a:fld>
            <a:endParaRPr lang="en-US" dirty="0"/>
          </a:p>
        </p:txBody>
      </p:sp>
      <p:sp>
        <p:nvSpPr>
          <p:cNvPr id="17" name="Footer Placeholder 16">
            <a:extLst>
              <a:ext uri="{FF2B5EF4-FFF2-40B4-BE49-F238E27FC236}">
                <a16:creationId xmlns:a16="http://schemas.microsoft.com/office/drawing/2014/main" id="{FC4A0CC4-5B74-4052-B180-789DC1265E8D}"/>
              </a:ext>
            </a:extLst>
          </p:cNvPr>
          <p:cNvSpPr>
            <a:spLocks noGrp="1"/>
          </p:cNvSpPr>
          <p:nvPr>
            <p:ph type="ftr" sz="quarter" idx="19"/>
          </p:nvPr>
        </p:nvSpPr>
        <p:spPr>
          <a:xfrm>
            <a:off x="6170051" y="6403791"/>
            <a:ext cx="5008262" cy="214805"/>
          </a:xfrm>
          <a:prstGeom prst="rect">
            <a:avLst/>
          </a:prstGeom>
        </p:spPr>
        <p:txBody>
          <a:bodyPr/>
          <a:lstStyle>
            <a:lvl1pPr>
              <a:defRPr>
                <a:solidFill>
                  <a:schemeClr val="tx1"/>
                </a:solidFill>
              </a:defRPr>
            </a:lvl1pPr>
          </a:lstStyle>
          <a:p>
            <a:r>
              <a:rPr lang="en-US"/>
              <a:t>S&amp;P Global Market Intelligence</a:t>
            </a:r>
            <a:endParaRPr lang="en-US" dirty="0"/>
          </a:p>
        </p:txBody>
      </p:sp>
      <p:sp>
        <p:nvSpPr>
          <p:cNvPr id="18" name="Slide Number Placeholder 17">
            <a:extLst>
              <a:ext uri="{FF2B5EF4-FFF2-40B4-BE49-F238E27FC236}">
                <a16:creationId xmlns:a16="http://schemas.microsoft.com/office/drawing/2014/main" id="{E60CE04A-4CBD-4768-8B7C-4C7919193390}"/>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3" name="Text Placeholder 11">
            <a:extLst>
              <a:ext uri="{FF2B5EF4-FFF2-40B4-BE49-F238E27FC236}">
                <a16:creationId xmlns:a16="http://schemas.microsoft.com/office/drawing/2014/main" id="{24927F64-C76D-4BC3-BD50-1D5FB03E6D4A}"/>
              </a:ext>
            </a:extLst>
          </p:cNvPr>
          <p:cNvSpPr>
            <a:spLocks noGrp="1"/>
          </p:cNvSpPr>
          <p:nvPr>
            <p:ph type="body" sz="quarter" idx="15" hasCustomPrompt="1"/>
          </p:nvPr>
        </p:nvSpPr>
        <p:spPr>
          <a:xfrm>
            <a:off x="567039" y="5687045"/>
            <a:ext cx="5008261"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solidFill>
                  <a:schemeClr val="tx1"/>
                </a:solidFill>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14" name="Rectangle 13">
            <a:extLst>
              <a:ext uri="{FF2B5EF4-FFF2-40B4-BE49-F238E27FC236}">
                <a16:creationId xmlns:a16="http://schemas.microsoft.com/office/drawing/2014/main" id="{67C1C513-E145-4818-AB44-7A5AE107E635}"/>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cxnSp>
        <p:nvCxnSpPr>
          <p:cNvPr id="20" name="Straight Connector 19">
            <a:extLst>
              <a:ext uri="{FF2B5EF4-FFF2-40B4-BE49-F238E27FC236}">
                <a16:creationId xmlns:a16="http://schemas.microsoft.com/office/drawing/2014/main" id="{56E63BC3-354A-42FF-A922-1F7132107FA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48C9E71-D067-4A2B-B783-0D61ABD6171F}"/>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57" name="Group 56">
            <a:extLst>
              <a:ext uri="{FF2B5EF4-FFF2-40B4-BE49-F238E27FC236}">
                <a16:creationId xmlns:a16="http://schemas.microsoft.com/office/drawing/2014/main" id="{91EC115A-58AC-4782-BAFC-6A202749686B}"/>
              </a:ext>
            </a:extLst>
          </p:cNvPr>
          <p:cNvGrpSpPr/>
          <p:nvPr userDrawn="1"/>
        </p:nvGrpSpPr>
        <p:grpSpPr>
          <a:xfrm>
            <a:off x="-1325" y="6871033"/>
            <a:ext cx="12192000" cy="143299"/>
            <a:chOff x="-1325" y="6871033"/>
            <a:chExt cx="12192000" cy="143299"/>
          </a:xfrm>
        </p:grpSpPr>
        <p:sp>
          <p:nvSpPr>
            <p:cNvPr id="58" name="Rectangle 57">
              <a:extLst>
                <a:ext uri="{FF2B5EF4-FFF2-40B4-BE49-F238E27FC236}">
                  <a16:creationId xmlns:a16="http://schemas.microsoft.com/office/drawing/2014/main" id="{79886B6E-406B-4405-BF31-56D8023896E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59" name="Rectangle 58">
              <a:extLst>
                <a:ext uri="{FF2B5EF4-FFF2-40B4-BE49-F238E27FC236}">
                  <a16:creationId xmlns:a16="http://schemas.microsoft.com/office/drawing/2014/main" id="{AB65480E-E8EC-4CA1-A52C-E0BF89958449}"/>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0" name="TextBox 59">
            <a:extLst>
              <a:ext uri="{FF2B5EF4-FFF2-40B4-BE49-F238E27FC236}">
                <a16:creationId xmlns:a16="http://schemas.microsoft.com/office/drawing/2014/main" id="{99C3023B-5E2B-45CD-BE36-9B5E9AF9600E}"/>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55" name="Rectangle 54">
            <a:extLst>
              <a:ext uri="{FF2B5EF4-FFF2-40B4-BE49-F238E27FC236}">
                <a16:creationId xmlns:a16="http://schemas.microsoft.com/office/drawing/2014/main" id="{C9816CDE-7991-4545-AFD8-6EEB4B76B5DA}"/>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56" name="Group 55">
            <a:extLst>
              <a:ext uri="{FF2B5EF4-FFF2-40B4-BE49-F238E27FC236}">
                <a16:creationId xmlns:a16="http://schemas.microsoft.com/office/drawing/2014/main" id="{1528F6A4-2779-423A-BC2D-91D943CC4C48}"/>
              </a:ext>
            </a:extLst>
          </p:cNvPr>
          <p:cNvGrpSpPr/>
          <p:nvPr userDrawn="1"/>
        </p:nvGrpSpPr>
        <p:grpSpPr>
          <a:xfrm>
            <a:off x="12257314" y="1051487"/>
            <a:ext cx="1272540" cy="3085386"/>
            <a:chOff x="12257314" y="1051487"/>
            <a:chExt cx="1272540" cy="3085386"/>
          </a:xfrm>
        </p:grpSpPr>
        <p:sp>
          <p:nvSpPr>
            <p:cNvPr id="96" name="Rectangle 95">
              <a:extLst>
                <a:ext uri="{FF2B5EF4-FFF2-40B4-BE49-F238E27FC236}">
                  <a16:creationId xmlns:a16="http://schemas.microsoft.com/office/drawing/2014/main" id="{AD65AACD-FF9E-4C05-8C3D-1C2A183D4E39}"/>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7" name="TextBox 96">
              <a:extLst>
                <a:ext uri="{FF2B5EF4-FFF2-40B4-BE49-F238E27FC236}">
                  <a16:creationId xmlns:a16="http://schemas.microsoft.com/office/drawing/2014/main" id="{CC45B61B-E822-45F0-ABAF-B05C98D0AB2F}"/>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8" name="Freeform: Shape 97">
              <a:extLst>
                <a:ext uri="{FF2B5EF4-FFF2-40B4-BE49-F238E27FC236}">
                  <a16:creationId xmlns:a16="http://schemas.microsoft.com/office/drawing/2014/main" id="{79164D28-F80C-4F6B-93E0-DA4F626F6AD1}"/>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20E156F-CE79-427A-9EFE-8B5645364F57}"/>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00" name="Freeform: Shape 99">
              <a:extLst>
                <a:ext uri="{FF2B5EF4-FFF2-40B4-BE49-F238E27FC236}">
                  <a16:creationId xmlns:a16="http://schemas.microsoft.com/office/drawing/2014/main" id="{DB66C61B-6800-4BD8-AEC6-0F79D4CC3CA1}"/>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19D95D7E-643B-4313-97C9-8EF098A0B034}"/>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E1C470A-D847-4811-85B9-C06F47E66810}"/>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103" name="Picture 102">
              <a:extLst>
                <a:ext uri="{FF2B5EF4-FFF2-40B4-BE49-F238E27FC236}">
                  <a16:creationId xmlns:a16="http://schemas.microsoft.com/office/drawing/2014/main" id="{816FBC06-8F58-44ED-962F-C7AABBBAE0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04" name="Rectangle 103">
              <a:extLst>
                <a:ext uri="{FF2B5EF4-FFF2-40B4-BE49-F238E27FC236}">
                  <a16:creationId xmlns:a16="http://schemas.microsoft.com/office/drawing/2014/main" id="{B83EB9FF-1776-41DF-91E6-B484BC3ECC0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05" name="Rectangle 104">
              <a:extLst>
                <a:ext uri="{FF2B5EF4-FFF2-40B4-BE49-F238E27FC236}">
                  <a16:creationId xmlns:a16="http://schemas.microsoft.com/office/drawing/2014/main" id="{6B1EEBC1-D8F9-431A-887E-226DB7D69AF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6" name="Rectangle 105">
              <a:extLst>
                <a:ext uri="{FF2B5EF4-FFF2-40B4-BE49-F238E27FC236}">
                  <a16:creationId xmlns:a16="http://schemas.microsoft.com/office/drawing/2014/main" id="{FBEE90F9-46D2-46E7-BA1C-A45BF3B5A72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7" name="Rectangle 106">
              <a:extLst>
                <a:ext uri="{FF2B5EF4-FFF2-40B4-BE49-F238E27FC236}">
                  <a16:creationId xmlns:a16="http://schemas.microsoft.com/office/drawing/2014/main" id="{910B243E-5032-4660-9027-8455515D355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8" name="Group 107">
              <a:extLst>
                <a:ext uri="{FF2B5EF4-FFF2-40B4-BE49-F238E27FC236}">
                  <a16:creationId xmlns:a16="http://schemas.microsoft.com/office/drawing/2014/main" id="{136438A8-4A84-472B-BE61-0BD79D0CD398}"/>
                </a:ext>
              </a:extLst>
            </p:cNvPr>
            <p:cNvGrpSpPr/>
            <p:nvPr userDrawn="1"/>
          </p:nvGrpSpPr>
          <p:grpSpPr>
            <a:xfrm>
              <a:off x="12364752" y="2345932"/>
              <a:ext cx="1055431" cy="88186"/>
              <a:chOff x="914335" y="6913770"/>
              <a:chExt cx="1109884" cy="100584"/>
            </a:xfrm>
            <a:noFill/>
          </p:grpSpPr>
          <p:sp>
            <p:nvSpPr>
              <p:cNvPr id="119" name="Rectangle 118">
                <a:extLst>
                  <a:ext uri="{FF2B5EF4-FFF2-40B4-BE49-F238E27FC236}">
                    <a16:creationId xmlns:a16="http://schemas.microsoft.com/office/drawing/2014/main" id="{108DC419-7E4E-457B-A230-74F661B4DD41}"/>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20" name="Rectangle 119">
                <a:extLst>
                  <a:ext uri="{FF2B5EF4-FFF2-40B4-BE49-F238E27FC236}">
                    <a16:creationId xmlns:a16="http://schemas.microsoft.com/office/drawing/2014/main" id="{7EFC4501-BB03-469A-85A1-5A763A727E4A}"/>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21" name="Rectangle 120">
                <a:extLst>
                  <a:ext uri="{FF2B5EF4-FFF2-40B4-BE49-F238E27FC236}">
                    <a16:creationId xmlns:a16="http://schemas.microsoft.com/office/drawing/2014/main" id="{47F9D32E-34D6-463A-BF39-D31E13C11DBF}"/>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22" name="Rectangle 121">
                <a:extLst>
                  <a:ext uri="{FF2B5EF4-FFF2-40B4-BE49-F238E27FC236}">
                    <a16:creationId xmlns:a16="http://schemas.microsoft.com/office/drawing/2014/main" id="{89C64FE6-CE65-4FC5-8B95-3E73AD2565EA}"/>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23" name="Rectangle 122">
                <a:extLst>
                  <a:ext uri="{FF2B5EF4-FFF2-40B4-BE49-F238E27FC236}">
                    <a16:creationId xmlns:a16="http://schemas.microsoft.com/office/drawing/2014/main" id="{604502F7-5ECC-47A3-A70E-2A75B5BB8756}"/>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24" name="Rectangle 123">
                <a:extLst>
                  <a:ext uri="{FF2B5EF4-FFF2-40B4-BE49-F238E27FC236}">
                    <a16:creationId xmlns:a16="http://schemas.microsoft.com/office/drawing/2014/main" id="{A8D2858C-6F8D-4E68-AA1C-5532793CBA5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5" name="Rectangle 124">
                <a:extLst>
                  <a:ext uri="{FF2B5EF4-FFF2-40B4-BE49-F238E27FC236}">
                    <a16:creationId xmlns:a16="http://schemas.microsoft.com/office/drawing/2014/main" id="{7AA96782-E7A7-49E7-BC32-3CC36058CA56}"/>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6" name="Rectangle 125">
                <a:extLst>
                  <a:ext uri="{FF2B5EF4-FFF2-40B4-BE49-F238E27FC236}">
                    <a16:creationId xmlns:a16="http://schemas.microsoft.com/office/drawing/2014/main" id="{E2632B0B-C36F-4868-9B94-0A5843FF5555}"/>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7" name="Rectangle 126">
                <a:extLst>
                  <a:ext uri="{FF2B5EF4-FFF2-40B4-BE49-F238E27FC236}">
                    <a16:creationId xmlns:a16="http://schemas.microsoft.com/office/drawing/2014/main" id="{773C8C11-8654-4064-82B7-07FAC99A9D9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8" name="Rectangle 127">
                <a:extLst>
                  <a:ext uri="{FF2B5EF4-FFF2-40B4-BE49-F238E27FC236}">
                    <a16:creationId xmlns:a16="http://schemas.microsoft.com/office/drawing/2014/main" id="{12B0E368-C56A-45A1-A780-88D225AB1825}"/>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9" name="Graphic 108" descr="Close with solid fill">
              <a:extLst>
                <a:ext uri="{FF2B5EF4-FFF2-40B4-BE49-F238E27FC236}">
                  <a16:creationId xmlns:a16="http://schemas.microsoft.com/office/drawing/2014/main" id="{F5F1F407-AEE6-48C3-96E1-4D6CF93A9E8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10" name="Graphic 109" descr="Close with solid fill">
              <a:extLst>
                <a:ext uri="{FF2B5EF4-FFF2-40B4-BE49-F238E27FC236}">
                  <a16:creationId xmlns:a16="http://schemas.microsoft.com/office/drawing/2014/main" id="{836A1109-D44D-4972-AB9C-3379FDB85AA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11" name="Graphic 110" descr="Close with solid fill">
              <a:extLst>
                <a:ext uri="{FF2B5EF4-FFF2-40B4-BE49-F238E27FC236}">
                  <a16:creationId xmlns:a16="http://schemas.microsoft.com/office/drawing/2014/main" id="{6888388D-5A22-4C1C-A31A-287EA100625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12" name="Graphic 111" descr="Close with solid fill">
              <a:extLst>
                <a:ext uri="{FF2B5EF4-FFF2-40B4-BE49-F238E27FC236}">
                  <a16:creationId xmlns:a16="http://schemas.microsoft.com/office/drawing/2014/main" id="{AE367429-D63C-4AC6-A24F-0877AD266B8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13" name="Graphic 112" descr="Close with solid fill">
              <a:extLst>
                <a:ext uri="{FF2B5EF4-FFF2-40B4-BE49-F238E27FC236}">
                  <a16:creationId xmlns:a16="http://schemas.microsoft.com/office/drawing/2014/main" id="{28DD8D27-14CC-4E58-B45C-C2DC9F248CB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14" name="Graphic 113" descr="Close with solid fill">
              <a:extLst>
                <a:ext uri="{FF2B5EF4-FFF2-40B4-BE49-F238E27FC236}">
                  <a16:creationId xmlns:a16="http://schemas.microsoft.com/office/drawing/2014/main" id="{692780C0-5433-4B57-9BD5-3FB819C753A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15" name="Graphic 114" descr="Close with solid fill">
              <a:extLst>
                <a:ext uri="{FF2B5EF4-FFF2-40B4-BE49-F238E27FC236}">
                  <a16:creationId xmlns:a16="http://schemas.microsoft.com/office/drawing/2014/main" id="{CC831C8B-90E3-4B79-BC08-98DF35DFA93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16" name="Graphic 115" descr="Close with solid fill">
              <a:extLst>
                <a:ext uri="{FF2B5EF4-FFF2-40B4-BE49-F238E27FC236}">
                  <a16:creationId xmlns:a16="http://schemas.microsoft.com/office/drawing/2014/main" id="{C8BB33C4-BC13-4654-8B59-CD05B850ED9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7" name="Graphic 116" descr="Close with solid fill">
              <a:extLst>
                <a:ext uri="{FF2B5EF4-FFF2-40B4-BE49-F238E27FC236}">
                  <a16:creationId xmlns:a16="http://schemas.microsoft.com/office/drawing/2014/main" id="{0EB8CC13-DFD7-41DA-8C4D-EE2BF09CA97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8" name="Graphic 117" descr="Close with solid fill">
              <a:extLst>
                <a:ext uri="{FF2B5EF4-FFF2-40B4-BE49-F238E27FC236}">
                  <a16:creationId xmlns:a16="http://schemas.microsoft.com/office/drawing/2014/main" id="{6D7FF995-00A7-492E-96B7-461670258B6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63" name="SPG Market Intelligence Black Small">
            <a:extLst>
              <a:ext uri="{FF2B5EF4-FFF2-40B4-BE49-F238E27FC236}">
                <a16:creationId xmlns:a16="http://schemas.microsoft.com/office/drawing/2014/main" id="{21026785-1496-46B6-9C42-BA7A41E4751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79195"/>
            <a:ext cx="1572768" cy="554413"/>
          </a:xfrm>
          <a:prstGeom prst="rect">
            <a:avLst/>
          </a:prstGeom>
        </p:spPr>
      </p:pic>
    </p:spTree>
    <p:extLst>
      <p:ext uri="{BB962C8B-B14F-4D97-AF65-F5344CB8AC3E}">
        <p14:creationId xmlns:p14="http://schemas.microsoft.com/office/powerpoint/2010/main" val="759127560"/>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Image/Ic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3AD3F0-575D-4B1E-8B9F-7FAAA4AFFB13}"/>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449C17BE-EE67-46DD-8CC4-C6DE24CB2F9E}"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lvl1pPr>
              <a:defRPr>
                <a:solidFill>
                  <a:schemeClr val="bg1"/>
                </a:solidFill>
              </a:defRPr>
            </a:lvl1p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8" name="Title 7">
            <a:extLst>
              <a:ext uri="{FF2B5EF4-FFF2-40B4-BE49-F238E27FC236}">
                <a16:creationId xmlns:a16="http://schemas.microsoft.com/office/drawing/2014/main" id="{BA62C50B-A5F2-4BDC-B21D-EF6C08A95540}"/>
              </a:ext>
            </a:extLst>
          </p:cNvPr>
          <p:cNvSpPr>
            <a:spLocks noGrp="1"/>
          </p:cNvSpPr>
          <p:nvPr>
            <p:ph type="title" hasCustomPrompt="1"/>
          </p:nvPr>
        </p:nvSpPr>
        <p:spPr>
          <a:xfrm>
            <a:off x="567038" y="652074"/>
            <a:ext cx="5010912" cy="402336"/>
          </a:xfrm>
        </p:spPr>
        <p:txBody>
          <a:bodyPr/>
          <a:lstStyle/>
          <a:p>
            <a:r>
              <a:rPr lang="en-US" dirty="0"/>
              <a:t>[Headline]</a:t>
            </a:r>
          </a:p>
        </p:txBody>
      </p:sp>
      <p:sp>
        <p:nvSpPr>
          <p:cNvPr id="12" name="Subtitle">
            <a:extLst>
              <a:ext uri="{FF2B5EF4-FFF2-40B4-BE49-F238E27FC236}">
                <a16:creationId xmlns:a16="http://schemas.microsoft.com/office/drawing/2014/main" id="{AC8B53C8-3DBD-4EA8-9392-FBE2E351CD6D}"/>
              </a:ext>
            </a:extLst>
          </p:cNvPr>
          <p:cNvSpPr>
            <a:spLocks noGrp="1"/>
          </p:cNvSpPr>
          <p:nvPr>
            <p:ph type="body" sz="quarter" idx="14" hasCustomPrompt="1"/>
          </p:nvPr>
        </p:nvSpPr>
        <p:spPr>
          <a:xfrm>
            <a:off x="567038"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3" name="Content Placeholder 12">
            <a:extLst>
              <a:ext uri="{FF2B5EF4-FFF2-40B4-BE49-F238E27FC236}">
                <a16:creationId xmlns:a16="http://schemas.microsoft.com/office/drawing/2014/main" id="{AC70B75C-DFD7-48C8-92F1-ADC8F3A718F9}"/>
              </a:ext>
            </a:extLst>
          </p:cNvPr>
          <p:cNvSpPr>
            <a:spLocks noGrp="1"/>
          </p:cNvSpPr>
          <p:nvPr>
            <p:ph sz="quarter" idx="16" hasCustomPrompt="1"/>
          </p:nvPr>
        </p:nvSpPr>
        <p:spPr>
          <a:xfrm>
            <a:off x="567038" y="1955800"/>
            <a:ext cx="5010912" cy="424973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4F90018B-6ACC-43FE-9482-22D4B889F599}"/>
              </a:ext>
            </a:extLst>
          </p:cNvPr>
          <p:cNvSpPr>
            <a:spLocks noGrp="1"/>
          </p:cNvSpPr>
          <p:nvPr>
            <p:ph type="pic" sz="quarter" idx="17" hasCustomPrompt="1"/>
          </p:nvPr>
        </p:nvSpPr>
        <p:spPr>
          <a:xfrm>
            <a:off x="6607175" y="647700"/>
            <a:ext cx="5027613" cy="5557838"/>
          </a:xfrm>
        </p:spPr>
        <p:txBody>
          <a:bodyPr anchor="ctr"/>
          <a:lstStyle>
            <a:lvl1pPr marL="0" indent="0" algn="ctr">
              <a:buNone/>
              <a:defRPr>
                <a:solidFill>
                  <a:schemeClr val="bg1"/>
                </a:solidFill>
              </a:defRPr>
            </a:lvl1pPr>
          </a:lstStyle>
          <a:p>
            <a:r>
              <a:rPr lang="en-US" dirty="0"/>
              <a:t>[Add Graphic]</a:t>
            </a:r>
          </a:p>
        </p:txBody>
      </p:sp>
      <p:sp>
        <p:nvSpPr>
          <p:cNvPr id="11" name="Text Placeholder 11">
            <a:extLst>
              <a:ext uri="{FF2B5EF4-FFF2-40B4-BE49-F238E27FC236}">
                <a16:creationId xmlns:a16="http://schemas.microsoft.com/office/drawing/2014/main" id="{C1652EBB-571E-475B-B553-39FE471E0400}"/>
              </a:ext>
            </a:extLst>
          </p:cNvPr>
          <p:cNvSpPr>
            <a:spLocks noGrp="1"/>
          </p:cNvSpPr>
          <p:nvPr>
            <p:ph type="body" sz="quarter" idx="15" hasCustomPrompt="1"/>
          </p:nvPr>
        </p:nvSpPr>
        <p:spPr>
          <a:xfrm>
            <a:off x="567039" y="5687045"/>
            <a:ext cx="5010911"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14" name="Rectangle 13">
            <a:extLst>
              <a:ext uri="{FF2B5EF4-FFF2-40B4-BE49-F238E27FC236}">
                <a16:creationId xmlns:a16="http://schemas.microsoft.com/office/drawing/2014/main" id="{56A74643-6F50-43EF-AC47-F1AC1911F6CF}"/>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Tree>
    <p:extLst>
      <p:ext uri="{BB962C8B-B14F-4D97-AF65-F5344CB8AC3E}">
        <p14:creationId xmlns:p14="http://schemas.microsoft.com/office/powerpoint/2010/main" val="4140350456"/>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Photo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6346E94-E9F1-4F0C-9AB7-02D722F342D1}"/>
              </a:ext>
            </a:extLst>
          </p:cNvPr>
          <p:cNvSpPr>
            <a:spLocks noGrp="1"/>
          </p:cNvSpPr>
          <p:nvPr>
            <p:ph type="pic" sz="quarter" idx="15" hasCustomPrompt="1"/>
          </p:nvPr>
        </p:nvSpPr>
        <p:spPr>
          <a:xfrm>
            <a:off x="6614764" y="0"/>
            <a:ext cx="5577236" cy="6858000"/>
          </a:xfrm>
          <a:blipFill>
            <a:blip r:embed="rId2"/>
            <a:stretch>
              <a:fillRect/>
            </a:stretch>
          </a:blipFill>
        </p:spPr>
        <p:txBody>
          <a:bodyPr anchor="ctr"/>
          <a:lstStyle>
            <a:lvl1pPr marL="0" indent="0" algn="ctr">
              <a:buNone/>
              <a:defRPr>
                <a:solidFill>
                  <a:schemeClr val="bg1"/>
                </a:solidFill>
              </a:defRPr>
            </a:lvl1pPr>
          </a:lstStyle>
          <a:p>
            <a:r>
              <a:rPr lang="en-US" dirty="0"/>
              <a:t>[Insert photo]</a:t>
            </a: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CFC36F2C-8AC8-44BB-ADB6-047E406C9353}"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lvl1pPr>
              <a:defRPr>
                <a:solidFill>
                  <a:schemeClr val="bg1"/>
                </a:solidFill>
              </a:defRPr>
            </a:lvl1p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8" y="1956816"/>
            <a:ext cx="5010912" cy="4251960"/>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a:extLst>
              <a:ext uri="{FF2B5EF4-FFF2-40B4-BE49-F238E27FC236}">
                <a16:creationId xmlns:a16="http://schemas.microsoft.com/office/drawing/2014/main" id="{B8114C82-D1E4-4FD5-9ACC-948ED3D2FCD4}"/>
              </a:ext>
            </a:extLst>
          </p:cNvPr>
          <p:cNvSpPr>
            <a:spLocks noGrp="1"/>
          </p:cNvSpPr>
          <p:nvPr>
            <p:ph type="body" sz="quarter" idx="14" hasCustomPrompt="1"/>
          </p:nvPr>
        </p:nvSpPr>
        <p:spPr>
          <a:xfrm>
            <a:off x="567038"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6" name="Title 5">
            <a:extLst>
              <a:ext uri="{FF2B5EF4-FFF2-40B4-BE49-F238E27FC236}">
                <a16:creationId xmlns:a16="http://schemas.microsoft.com/office/drawing/2014/main" id="{2183BB9D-7E68-4480-8074-01D6B9185584}"/>
              </a:ext>
            </a:extLst>
          </p:cNvPr>
          <p:cNvSpPr>
            <a:spLocks noGrp="1"/>
          </p:cNvSpPr>
          <p:nvPr>
            <p:ph type="title" hasCustomPrompt="1"/>
          </p:nvPr>
        </p:nvSpPr>
        <p:spPr>
          <a:xfrm>
            <a:off x="567038" y="652074"/>
            <a:ext cx="5010912" cy="399879"/>
          </a:xfrm>
        </p:spPr>
        <p:txBody>
          <a:bodyPr/>
          <a:lstStyle/>
          <a:p>
            <a:r>
              <a:rPr lang="en-US" dirty="0"/>
              <a:t>[Headline]</a:t>
            </a:r>
          </a:p>
        </p:txBody>
      </p:sp>
      <p:sp>
        <p:nvSpPr>
          <p:cNvPr id="11" name="Text Placeholder 11">
            <a:extLst>
              <a:ext uri="{FF2B5EF4-FFF2-40B4-BE49-F238E27FC236}">
                <a16:creationId xmlns:a16="http://schemas.microsoft.com/office/drawing/2014/main" id="{69EDE3A3-93BC-435F-86A2-88586877EC9B}"/>
              </a:ext>
            </a:extLst>
          </p:cNvPr>
          <p:cNvSpPr>
            <a:spLocks noGrp="1"/>
          </p:cNvSpPr>
          <p:nvPr>
            <p:ph type="body" sz="quarter" idx="16" hasCustomPrompt="1"/>
          </p:nvPr>
        </p:nvSpPr>
        <p:spPr>
          <a:xfrm>
            <a:off x="567039" y="5687045"/>
            <a:ext cx="5017787"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10" name="Rectangle 9">
            <a:extLst>
              <a:ext uri="{FF2B5EF4-FFF2-40B4-BE49-F238E27FC236}">
                <a16:creationId xmlns:a16="http://schemas.microsoft.com/office/drawing/2014/main" id="{B1580C69-7EEC-439E-AF10-9BA9CF26B3D8}"/>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Tree>
    <p:extLst>
      <p:ext uri="{BB962C8B-B14F-4D97-AF65-F5344CB8AC3E}">
        <p14:creationId xmlns:p14="http://schemas.microsoft.com/office/powerpoint/2010/main" val="2439546130"/>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B64A38-EFA9-4A39-99F2-74B7B3E3FF14}"/>
              </a:ext>
            </a:extLst>
          </p:cNvPr>
          <p:cNvSpPr>
            <a:spLocks noGrp="1"/>
          </p:cNvSpPr>
          <p:nvPr>
            <p:ph type="pic" idx="1" hasCustomPrompt="1"/>
          </p:nvPr>
        </p:nvSpPr>
        <p:spPr>
          <a:xfrm>
            <a:off x="6605015" y="0"/>
            <a:ext cx="5586984" cy="6858000"/>
          </a:xfrm>
          <a:blipFill>
            <a:blip r:embed="rId2"/>
            <a:stretch>
              <a:fillRect/>
            </a:stretch>
          </a:blipFill>
        </p:spPr>
        <p:txBody>
          <a:bodyPr anchor="ctr"/>
          <a:lstStyle>
            <a:lvl1pPr marL="0" indent="0" algn="ctr">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 [Insert photo]</a:t>
            </a:r>
          </a:p>
        </p:txBody>
      </p:sp>
      <p:sp>
        <p:nvSpPr>
          <p:cNvPr id="4" name="Text Placeholder 3">
            <a:extLst>
              <a:ext uri="{FF2B5EF4-FFF2-40B4-BE49-F238E27FC236}">
                <a16:creationId xmlns:a16="http://schemas.microsoft.com/office/drawing/2014/main" id="{39A104EF-8C7F-4FBE-B54B-0BD9A26ABAF3}"/>
              </a:ext>
            </a:extLst>
          </p:cNvPr>
          <p:cNvSpPr>
            <a:spLocks noGrp="1"/>
          </p:cNvSpPr>
          <p:nvPr>
            <p:ph type="body" sz="half" idx="2" hasCustomPrompt="1"/>
          </p:nvPr>
        </p:nvSpPr>
        <p:spPr>
          <a:xfrm>
            <a:off x="567039" y="2257621"/>
            <a:ext cx="5098750" cy="39435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content]</a:t>
            </a:r>
          </a:p>
        </p:txBody>
      </p:sp>
      <p:sp>
        <p:nvSpPr>
          <p:cNvPr id="5" name="Date Placeholder 4">
            <a:extLst>
              <a:ext uri="{FF2B5EF4-FFF2-40B4-BE49-F238E27FC236}">
                <a16:creationId xmlns:a16="http://schemas.microsoft.com/office/drawing/2014/main" id="{551043C8-8B93-427A-B1E9-91B8B594F153}"/>
              </a:ext>
            </a:extLst>
          </p:cNvPr>
          <p:cNvSpPr>
            <a:spLocks noGrp="1"/>
          </p:cNvSpPr>
          <p:nvPr>
            <p:ph type="dt" sz="half" idx="10"/>
          </p:nvPr>
        </p:nvSpPr>
        <p:spPr/>
        <p:txBody>
          <a:bodyPr/>
          <a:lstStyle/>
          <a:p>
            <a:fld id="{E2798800-0F9A-4CE2-ADB0-B91DD81D5AC7}" type="datetime4">
              <a:rPr lang="en-US" smtClean="0"/>
              <a:t>May 30, 2025</a:t>
            </a:fld>
            <a:endParaRPr lang="en-US"/>
          </a:p>
        </p:txBody>
      </p:sp>
      <p:sp>
        <p:nvSpPr>
          <p:cNvPr id="6" name="Footer Placeholder 5">
            <a:extLst>
              <a:ext uri="{FF2B5EF4-FFF2-40B4-BE49-F238E27FC236}">
                <a16:creationId xmlns:a16="http://schemas.microsoft.com/office/drawing/2014/main" id="{4E38E192-3F9A-45D3-ACFB-FAC89A71B2A1}"/>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7" name="Slide Number Placeholder 6">
            <a:extLst>
              <a:ext uri="{FF2B5EF4-FFF2-40B4-BE49-F238E27FC236}">
                <a16:creationId xmlns:a16="http://schemas.microsoft.com/office/drawing/2014/main" id="{88725343-4115-4C36-929A-12123083C5EF}"/>
              </a:ext>
            </a:extLst>
          </p:cNvPr>
          <p:cNvSpPr>
            <a:spLocks noGrp="1"/>
          </p:cNvSpPr>
          <p:nvPr>
            <p:ph type="sldNum" sz="quarter" idx="12"/>
          </p:nvPr>
        </p:nvSpPr>
        <p:spPr/>
        <p:txBody>
          <a:bodyPr/>
          <a:lstStyle/>
          <a:p>
            <a:fld id="{5C0461DF-BA7E-4A6E-8E65-15AD0484CCD9}" type="slidenum">
              <a:rPr lang="en-US" smtClean="0"/>
              <a:t>‹#›</a:t>
            </a:fld>
            <a:endParaRPr lang="en-US"/>
          </a:p>
        </p:txBody>
      </p:sp>
      <p:sp>
        <p:nvSpPr>
          <p:cNvPr id="8" name="Title 7">
            <a:extLst>
              <a:ext uri="{FF2B5EF4-FFF2-40B4-BE49-F238E27FC236}">
                <a16:creationId xmlns:a16="http://schemas.microsoft.com/office/drawing/2014/main" id="{18CCE458-F83E-44C2-B2F1-F53F7D8532E8}"/>
              </a:ext>
            </a:extLst>
          </p:cNvPr>
          <p:cNvSpPr>
            <a:spLocks noGrp="1"/>
          </p:cNvSpPr>
          <p:nvPr>
            <p:ph type="title" hasCustomPrompt="1"/>
          </p:nvPr>
        </p:nvSpPr>
        <p:spPr>
          <a:xfrm>
            <a:off x="567039" y="570074"/>
            <a:ext cx="5093207" cy="1385726"/>
          </a:xfrm>
          <a:prstGeom prst="rect">
            <a:avLst/>
          </a:prstGeom>
        </p:spPr>
        <p:txBody>
          <a:bodyPr anchor="b"/>
          <a:lstStyle/>
          <a:p>
            <a:r>
              <a:rPr lang="en-US" dirty="0"/>
              <a:t>[Headline]</a:t>
            </a:r>
          </a:p>
        </p:txBody>
      </p:sp>
      <p:cxnSp>
        <p:nvCxnSpPr>
          <p:cNvPr id="15" name="Straight Connector 14">
            <a:extLst>
              <a:ext uri="{FF2B5EF4-FFF2-40B4-BE49-F238E27FC236}">
                <a16:creationId xmlns:a16="http://schemas.microsoft.com/office/drawing/2014/main" id="{15D256FB-1CFC-42B7-BE62-7F49A482A929}"/>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019D0E-FF32-459E-97E4-9BB716B7A63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C383DF4-34AF-4B3C-A154-D199CB5156F0}"/>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sp>
        <p:nvSpPr>
          <p:cNvPr id="20" name="TextBox 19">
            <a:extLst>
              <a:ext uri="{FF2B5EF4-FFF2-40B4-BE49-F238E27FC236}">
                <a16:creationId xmlns:a16="http://schemas.microsoft.com/office/drawing/2014/main" id="{6DE34798-F2B1-4980-95F7-C1599F3B7D4C}"/>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grpSp>
        <p:nvGrpSpPr>
          <p:cNvPr id="73" name="Group 72">
            <a:extLst>
              <a:ext uri="{FF2B5EF4-FFF2-40B4-BE49-F238E27FC236}">
                <a16:creationId xmlns:a16="http://schemas.microsoft.com/office/drawing/2014/main" id="{607467C2-B91E-41AB-BA5E-261BD2637B37}"/>
              </a:ext>
            </a:extLst>
          </p:cNvPr>
          <p:cNvGrpSpPr/>
          <p:nvPr userDrawn="1"/>
        </p:nvGrpSpPr>
        <p:grpSpPr>
          <a:xfrm>
            <a:off x="12192996" y="647700"/>
            <a:ext cx="139664" cy="5046663"/>
            <a:chOff x="12192996" y="647700"/>
            <a:chExt cx="139664" cy="5046663"/>
          </a:xfrm>
        </p:grpSpPr>
        <p:cxnSp>
          <p:nvCxnSpPr>
            <p:cNvPr id="74" name="Straight Connector 73">
              <a:extLst>
                <a:ext uri="{FF2B5EF4-FFF2-40B4-BE49-F238E27FC236}">
                  <a16:creationId xmlns:a16="http://schemas.microsoft.com/office/drawing/2014/main" id="{2DF21283-8F19-4BB7-98FF-C9FBF6E276A5}"/>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5E94881C-C047-4686-98D9-FA9563CA33CA}"/>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6998B2EF-E7DD-4D13-8920-7BA654D235A6}"/>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849C8C9-6B17-4EF5-8974-7D79D6A896CA}"/>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D542EE6-DD72-4212-878D-2DC9A523C75C}"/>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9D36CC9-C44F-4F31-91B1-6F6183D9096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CF9EAC1-0269-4115-98BF-A8695F5EEEE6}"/>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5A1B023F-3FFB-4432-A637-0087742169AC}"/>
              </a:ext>
            </a:extLst>
          </p:cNvPr>
          <p:cNvGrpSpPr/>
          <p:nvPr userDrawn="1"/>
        </p:nvGrpSpPr>
        <p:grpSpPr>
          <a:xfrm>
            <a:off x="-130152" y="647700"/>
            <a:ext cx="130152" cy="5046663"/>
            <a:chOff x="-130152" y="647700"/>
            <a:chExt cx="130152" cy="5046663"/>
          </a:xfrm>
        </p:grpSpPr>
        <p:cxnSp>
          <p:nvCxnSpPr>
            <p:cNvPr id="82" name="Straight Connector 81">
              <a:extLst>
                <a:ext uri="{FF2B5EF4-FFF2-40B4-BE49-F238E27FC236}">
                  <a16:creationId xmlns:a16="http://schemas.microsoft.com/office/drawing/2014/main" id="{E9157ACD-A708-446E-BA08-8ABA138452F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35FEBBB-6FF4-4962-A5D1-9492720A09A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B6C3A59-2A6C-4FA0-8ACD-FA252B97E943}"/>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26BCAC7-CEA8-442F-A559-3F4E44BDC1E1}"/>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943CB7D-FCF0-48F4-BEA7-B94F8532516B}"/>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8AE0A84-25B5-483F-9FC6-D34178F270FE}"/>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0B643A0A-DDE6-4A58-8121-C422A7300B85}"/>
              </a:ext>
            </a:extLst>
          </p:cNvPr>
          <p:cNvGrpSpPr/>
          <p:nvPr userDrawn="1"/>
        </p:nvGrpSpPr>
        <p:grpSpPr>
          <a:xfrm>
            <a:off x="-1325" y="6871033"/>
            <a:ext cx="12192000" cy="143299"/>
            <a:chOff x="-1325" y="6871033"/>
            <a:chExt cx="12192000" cy="143299"/>
          </a:xfrm>
        </p:grpSpPr>
        <p:sp>
          <p:nvSpPr>
            <p:cNvPr id="90" name="Rectangle 89">
              <a:extLst>
                <a:ext uri="{FF2B5EF4-FFF2-40B4-BE49-F238E27FC236}">
                  <a16:creationId xmlns:a16="http://schemas.microsoft.com/office/drawing/2014/main" id="{08D1AA8E-DBB0-4C4B-AE6B-EE691E847CDC}"/>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91" name="Rectangle 90">
              <a:extLst>
                <a:ext uri="{FF2B5EF4-FFF2-40B4-BE49-F238E27FC236}">
                  <a16:creationId xmlns:a16="http://schemas.microsoft.com/office/drawing/2014/main" id="{A4EABDD5-9D53-41BE-84E2-0DAC7677942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92" name="Rectangle 91">
            <a:extLst>
              <a:ext uri="{FF2B5EF4-FFF2-40B4-BE49-F238E27FC236}">
                <a16:creationId xmlns:a16="http://schemas.microsoft.com/office/drawing/2014/main" id="{8161154C-724E-4877-AFF8-FAD67B3FCA26}"/>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67" name="Rectangle 66">
            <a:extLst>
              <a:ext uri="{FF2B5EF4-FFF2-40B4-BE49-F238E27FC236}">
                <a16:creationId xmlns:a16="http://schemas.microsoft.com/office/drawing/2014/main" id="{F4A58843-23D3-4734-AFEA-B414D4E09D9C}"/>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68" name="Group 67">
            <a:extLst>
              <a:ext uri="{FF2B5EF4-FFF2-40B4-BE49-F238E27FC236}">
                <a16:creationId xmlns:a16="http://schemas.microsoft.com/office/drawing/2014/main" id="{9D8E272B-3C66-4E7D-A0E4-4A06273C3A41}"/>
              </a:ext>
            </a:extLst>
          </p:cNvPr>
          <p:cNvGrpSpPr/>
          <p:nvPr userDrawn="1"/>
        </p:nvGrpSpPr>
        <p:grpSpPr>
          <a:xfrm>
            <a:off x="12257314" y="1051487"/>
            <a:ext cx="1272540" cy="3085386"/>
            <a:chOff x="12257314" y="1051487"/>
            <a:chExt cx="1272540" cy="3085386"/>
          </a:xfrm>
        </p:grpSpPr>
        <p:sp>
          <p:nvSpPr>
            <p:cNvPr id="69" name="Rectangle 68">
              <a:extLst>
                <a:ext uri="{FF2B5EF4-FFF2-40B4-BE49-F238E27FC236}">
                  <a16:creationId xmlns:a16="http://schemas.microsoft.com/office/drawing/2014/main" id="{336FE848-CA52-4854-BF6B-285DAE372E01}"/>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70" name="TextBox 69">
              <a:extLst>
                <a:ext uri="{FF2B5EF4-FFF2-40B4-BE49-F238E27FC236}">
                  <a16:creationId xmlns:a16="http://schemas.microsoft.com/office/drawing/2014/main" id="{17EA3C61-3BB1-44BD-91C7-7050576C0201}"/>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71" name="Freeform: Shape 70">
              <a:extLst>
                <a:ext uri="{FF2B5EF4-FFF2-40B4-BE49-F238E27FC236}">
                  <a16:creationId xmlns:a16="http://schemas.microsoft.com/office/drawing/2014/main" id="{9FC8BCE3-3CCD-45B7-92D2-066591836916}"/>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0B7941B-A3DF-4B81-9BED-4DAD101ECB21}"/>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27" name="Freeform: Shape 126">
              <a:extLst>
                <a:ext uri="{FF2B5EF4-FFF2-40B4-BE49-F238E27FC236}">
                  <a16:creationId xmlns:a16="http://schemas.microsoft.com/office/drawing/2014/main" id="{1D1CF571-F47A-4F28-8B73-4E37C1B1039D}"/>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2A056D20-5052-460E-9F0C-73C6EBB5B40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09B34095-1465-47A1-AB1D-80BE93CEE138}"/>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130" name="Picture 129">
              <a:extLst>
                <a:ext uri="{FF2B5EF4-FFF2-40B4-BE49-F238E27FC236}">
                  <a16:creationId xmlns:a16="http://schemas.microsoft.com/office/drawing/2014/main" id="{4D13E51C-896C-433B-A5FF-883F9EE43E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31" name="Rectangle 130">
              <a:extLst>
                <a:ext uri="{FF2B5EF4-FFF2-40B4-BE49-F238E27FC236}">
                  <a16:creationId xmlns:a16="http://schemas.microsoft.com/office/drawing/2014/main" id="{2B5AB5CC-90AD-42C7-BB73-F0FCD761B14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32" name="Rectangle 131">
              <a:extLst>
                <a:ext uri="{FF2B5EF4-FFF2-40B4-BE49-F238E27FC236}">
                  <a16:creationId xmlns:a16="http://schemas.microsoft.com/office/drawing/2014/main" id="{F76CE769-2BEB-48C1-8CA7-391FEF864E0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33" name="Rectangle 132">
              <a:extLst>
                <a:ext uri="{FF2B5EF4-FFF2-40B4-BE49-F238E27FC236}">
                  <a16:creationId xmlns:a16="http://schemas.microsoft.com/office/drawing/2014/main" id="{077D9859-C0B2-44E0-AD1D-FD26733D83D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34" name="Rectangle 133">
              <a:extLst>
                <a:ext uri="{FF2B5EF4-FFF2-40B4-BE49-F238E27FC236}">
                  <a16:creationId xmlns:a16="http://schemas.microsoft.com/office/drawing/2014/main" id="{DEEC4F13-D7A2-4001-8418-B83179B919BC}"/>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35" name="Group 134">
              <a:extLst>
                <a:ext uri="{FF2B5EF4-FFF2-40B4-BE49-F238E27FC236}">
                  <a16:creationId xmlns:a16="http://schemas.microsoft.com/office/drawing/2014/main" id="{148C427F-D272-44D2-834F-6DFEDD02BC23}"/>
                </a:ext>
              </a:extLst>
            </p:cNvPr>
            <p:cNvGrpSpPr/>
            <p:nvPr userDrawn="1"/>
          </p:nvGrpSpPr>
          <p:grpSpPr>
            <a:xfrm>
              <a:off x="12364752" y="2345932"/>
              <a:ext cx="1055431" cy="88186"/>
              <a:chOff x="914335" y="6913770"/>
              <a:chExt cx="1109884" cy="100584"/>
            </a:xfrm>
            <a:noFill/>
          </p:grpSpPr>
          <p:sp>
            <p:nvSpPr>
              <p:cNvPr id="146" name="Rectangle 145">
                <a:extLst>
                  <a:ext uri="{FF2B5EF4-FFF2-40B4-BE49-F238E27FC236}">
                    <a16:creationId xmlns:a16="http://schemas.microsoft.com/office/drawing/2014/main" id="{B59A0478-6E49-4D98-84A6-0961262102C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47" name="Rectangle 146">
                <a:extLst>
                  <a:ext uri="{FF2B5EF4-FFF2-40B4-BE49-F238E27FC236}">
                    <a16:creationId xmlns:a16="http://schemas.microsoft.com/office/drawing/2014/main" id="{047D932A-A694-4519-991D-D97DF9B57751}"/>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48" name="Rectangle 147">
                <a:extLst>
                  <a:ext uri="{FF2B5EF4-FFF2-40B4-BE49-F238E27FC236}">
                    <a16:creationId xmlns:a16="http://schemas.microsoft.com/office/drawing/2014/main" id="{EF0F7CF1-686F-4EFD-9629-02F26E004698}"/>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49" name="Rectangle 148">
                <a:extLst>
                  <a:ext uri="{FF2B5EF4-FFF2-40B4-BE49-F238E27FC236}">
                    <a16:creationId xmlns:a16="http://schemas.microsoft.com/office/drawing/2014/main" id="{22E9D753-0937-4FE5-92CB-35E8294FE0D7}"/>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50" name="Rectangle 149">
                <a:extLst>
                  <a:ext uri="{FF2B5EF4-FFF2-40B4-BE49-F238E27FC236}">
                    <a16:creationId xmlns:a16="http://schemas.microsoft.com/office/drawing/2014/main" id="{EB74A8B5-691E-4537-93E2-370CC74938DB}"/>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51" name="Rectangle 150">
                <a:extLst>
                  <a:ext uri="{FF2B5EF4-FFF2-40B4-BE49-F238E27FC236}">
                    <a16:creationId xmlns:a16="http://schemas.microsoft.com/office/drawing/2014/main" id="{14EB5F14-E487-4F32-8AC6-D97F77A3129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52" name="Rectangle 151">
                <a:extLst>
                  <a:ext uri="{FF2B5EF4-FFF2-40B4-BE49-F238E27FC236}">
                    <a16:creationId xmlns:a16="http://schemas.microsoft.com/office/drawing/2014/main" id="{B14AA409-2A6D-429A-8B33-013EA09DB1C9}"/>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53" name="Rectangle 152">
                <a:extLst>
                  <a:ext uri="{FF2B5EF4-FFF2-40B4-BE49-F238E27FC236}">
                    <a16:creationId xmlns:a16="http://schemas.microsoft.com/office/drawing/2014/main" id="{A4D87BE8-9941-49E5-91EA-E3E08FDCE28A}"/>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54" name="Rectangle 153">
                <a:extLst>
                  <a:ext uri="{FF2B5EF4-FFF2-40B4-BE49-F238E27FC236}">
                    <a16:creationId xmlns:a16="http://schemas.microsoft.com/office/drawing/2014/main" id="{32370BFA-8320-4D7F-BA0E-9C1BF1E084BC}"/>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55" name="Rectangle 154">
                <a:extLst>
                  <a:ext uri="{FF2B5EF4-FFF2-40B4-BE49-F238E27FC236}">
                    <a16:creationId xmlns:a16="http://schemas.microsoft.com/office/drawing/2014/main" id="{23014EB0-DB7C-481D-A3CA-6980C7543961}"/>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36" name="Graphic 135" descr="Close with solid fill">
              <a:extLst>
                <a:ext uri="{FF2B5EF4-FFF2-40B4-BE49-F238E27FC236}">
                  <a16:creationId xmlns:a16="http://schemas.microsoft.com/office/drawing/2014/main" id="{20B51798-AF78-4078-9746-D3424A92106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37" name="Graphic 136" descr="Close with solid fill">
              <a:extLst>
                <a:ext uri="{FF2B5EF4-FFF2-40B4-BE49-F238E27FC236}">
                  <a16:creationId xmlns:a16="http://schemas.microsoft.com/office/drawing/2014/main" id="{BE032418-92A1-4E1A-8C09-A3D216178FA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38" name="Graphic 137" descr="Close with solid fill">
              <a:extLst>
                <a:ext uri="{FF2B5EF4-FFF2-40B4-BE49-F238E27FC236}">
                  <a16:creationId xmlns:a16="http://schemas.microsoft.com/office/drawing/2014/main" id="{905A376A-9A3D-4C3A-9C9C-738E9C12025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39" name="Graphic 138" descr="Close with solid fill">
              <a:extLst>
                <a:ext uri="{FF2B5EF4-FFF2-40B4-BE49-F238E27FC236}">
                  <a16:creationId xmlns:a16="http://schemas.microsoft.com/office/drawing/2014/main" id="{B25CCDCC-346E-4A47-87C4-F6846327D72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40" name="Graphic 139" descr="Close with solid fill">
              <a:extLst>
                <a:ext uri="{FF2B5EF4-FFF2-40B4-BE49-F238E27FC236}">
                  <a16:creationId xmlns:a16="http://schemas.microsoft.com/office/drawing/2014/main" id="{6E24AC98-79D8-4568-9A1C-A55249435BA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41" name="Graphic 140" descr="Close with solid fill">
              <a:extLst>
                <a:ext uri="{FF2B5EF4-FFF2-40B4-BE49-F238E27FC236}">
                  <a16:creationId xmlns:a16="http://schemas.microsoft.com/office/drawing/2014/main" id="{5A2E6131-42EA-4489-815F-FBF80F1E32C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42" name="Graphic 141" descr="Close with solid fill">
              <a:extLst>
                <a:ext uri="{FF2B5EF4-FFF2-40B4-BE49-F238E27FC236}">
                  <a16:creationId xmlns:a16="http://schemas.microsoft.com/office/drawing/2014/main" id="{28CDE807-7922-48F9-AC2E-C583539356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43" name="Graphic 142" descr="Close with solid fill">
              <a:extLst>
                <a:ext uri="{FF2B5EF4-FFF2-40B4-BE49-F238E27FC236}">
                  <a16:creationId xmlns:a16="http://schemas.microsoft.com/office/drawing/2014/main" id="{EB4DA3CB-8A65-4425-9F20-1DB51B5C0C4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44" name="Graphic 143" descr="Close with solid fill">
              <a:extLst>
                <a:ext uri="{FF2B5EF4-FFF2-40B4-BE49-F238E27FC236}">
                  <a16:creationId xmlns:a16="http://schemas.microsoft.com/office/drawing/2014/main" id="{DCE5CBE6-5A5C-41FA-A939-E25CD0CA77C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45" name="Graphic 144" descr="Close with solid fill">
              <a:extLst>
                <a:ext uri="{FF2B5EF4-FFF2-40B4-BE49-F238E27FC236}">
                  <a16:creationId xmlns:a16="http://schemas.microsoft.com/office/drawing/2014/main" id="{29CCB93B-D43D-410C-A947-C02E98E8D0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88" name="SPG Market Intelligence Red White Small">
            <a:extLst>
              <a:ext uri="{FF2B5EF4-FFF2-40B4-BE49-F238E27FC236}">
                <a16:creationId xmlns:a16="http://schemas.microsoft.com/office/drawing/2014/main" id="{FD67D146-B101-458D-821E-F9D231FFF21B}"/>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300" y="6279195"/>
            <a:ext cx="1572768" cy="554413"/>
          </a:xfrm>
          <a:prstGeom prst="rect">
            <a:avLst/>
          </a:prstGeom>
        </p:spPr>
      </p:pic>
    </p:spTree>
    <p:extLst>
      <p:ext uri="{BB962C8B-B14F-4D97-AF65-F5344CB8AC3E}">
        <p14:creationId xmlns:p14="http://schemas.microsoft.com/office/powerpoint/2010/main" val="37994379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nted Background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33969-EFEE-4396-B837-BF0AD16982D4}"/>
              </a:ext>
            </a:extLst>
          </p:cNvPr>
          <p:cNvSpPr/>
          <p:nvPr userDrawn="1"/>
        </p:nvSpPr>
        <p:spPr>
          <a:xfrm>
            <a:off x="226359" y="239405"/>
            <a:ext cx="11739282" cy="6379191"/>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 name="Title 1">
            <a:extLst>
              <a:ext uri="{FF2B5EF4-FFF2-40B4-BE49-F238E27FC236}">
                <a16:creationId xmlns:a16="http://schemas.microsoft.com/office/drawing/2014/main" id="{C6F79257-0F45-4464-B07A-E911EA2D1D14}"/>
              </a:ext>
            </a:extLst>
          </p:cNvPr>
          <p:cNvSpPr>
            <a:spLocks noGrp="1"/>
          </p:cNvSpPr>
          <p:nvPr>
            <p:ph type="title" hasCustomPrompt="1"/>
          </p:nvPr>
        </p:nvSpPr>
        <p:spPr/>
        <p:txBody>
          <a:bodyPr/>
          <a:lstStyle>
            <a:lvl1pPr>
              <a:defRPr/>
            </a:lvl1pPr>
          </a:lstStyle>
          <a:p>
            <a:r>
              <a:rPr lang="en-US" dirty="0"/>
              <a:t>[Headline] Please see footnote on the lower left for single page use</a:t>
            </a:r>
          </a:p>
        </p:txBody>
      </p:sp>
      <p:sp>
        <p:nvSpPr>
          <p:cNvPr id="3" name="Date Placeholder 2">
            <a:extLst>
              <a:ext uri="{FF2B5EF4-FFF2-40B4-BE49-F238E27FC236}">
                <a16:creationId xmlns:a16="http://schemas.microsoft.com/office/drawing/2014/main" id="{03502E2A-C02F-4598-8CA0-4AD588B5AACD}"/>
              </a:ext>
            </a:extLst>
          </p:cNvPr>
          <p:cNvSpPr>
            <a:spLocks noGrp="1"/>
          </p:cNvSpPr>
          <p:nvPr>
            <p:ph type="dt" sz="half" idx="10"/>
          </p:nvPr>
        </p:nvSpPr>
        <p:spPr/>
        <p:txBody>
          <a:bodyPr/>
          <a:lstStyle/>
          <a:p>
            <a:fld id="{322BB430-8DD9-4001-A1A4-BD5B6961EA25}" type="datetime4">
              <a:rPr lang="en-US" smtClean="0"/>
              <a:t>May 30, 2025</a:t>
            </a:fld>
            <a:endParaRPr lang="en-US" dirty="0"/>
          </a:p>
        </p:txBody>
      </p:sp>
      <p:sp>
        <p:nvSpPr>
          <p:cNvPr id="4" name="Footer Placeholder 3">
            <a:extLst>
              <a:ext uri="{FF2B5EF4-FFF2-40B4-BE49-F238E27FC236}">
                <a16:creationId xmlns:a16="http://schemas.microsoft.com/office/drawing/2014/main" id="{C15F89BF-D253-4E07-9541-4D7E855915BE}"/>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1115304F-919C-4F77-BC96-EE9550A9D69E}"/>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8" name="Content Placeholder 2">
            <a:extLst>
              <a:ext uri="{FF2B5EF4-FFF2-40B4-BE49-F238E27FC236}">
                <a16:creationId xmlns:a16="http://schemas.microsoft.com/office/drawing/2014/main" id="{9E396F4C-762F-4940-93E2-9AF0D55B5910}"/>
              </a:ext>
            </a:extLst>
          </p:cNvPr>
          <p:cNvSpPr>
            <a:spLocks noGrp="1"/>
          </p:cNvSpPr>
          <p:nvPr>
            <p:ph idx="1" hasCustomPrompt="1"/>
          </p:nvPr>
        </p:nvSpPr>
        <p:spPr>
          <a:xfrm>
            <a:off x="567039" y="1622425"/>
            <a:ext cx="11064240" cy="4584274"/>
          </a:xfrm>
        </p:spPr>
        <p:txBody>
          <a:bodyPr/>
          <a:lstStyle>
            <a:lvl3pPr>
              <a:spcAft>
                <a:spcPts val="0"/>
              </a:spcAft>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FE72DE81-6D31-4EE8-846D-11667A30DC51}"/>
              </a:ext>
            </a:extLst>
          </p:cNvPr>
          <p:cNvGrpSpPr/>
          <p:nvPr userDrawn="1"/>
        </p:nvGrpSpPr>
        <p:grpSpPr>
          <a:xfrm>
            <a:off x="-1325" y="6871033"/>
            <a:ext cx="12192000" cy="143299"/>
            <a:chOff x="-1325" y="6871033"/>
            <a:chExt cx="12192000" cy="143299"/>
          </a:xfrm>
        </p:grpSpPr>
        <p:sp>
          <p:nvSpPr>
            <p:cNvPr id="10" name="Rectangle 9">
              <a:extLst>
                <a:ext uri="{FF2B5EF4-FFF2-40B4-BE49-F238E27FC236}">
                  <a16:creationId xmlns:a16="http://schemas.microsoft.com/office/drawing/2014/main" id="{F423200A-B639-4DFB-B52F-559F1F74B60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11" name="Rectangle 10">
              <a:extLst>
                <a:ext uri="{FF2B5EF4-FFF2-40B4-BE49-F238E27FC236}">
                  <a16:creationId xmlns:a16="http://schemas.microsoft.com/office/drawing/2014/main" id="{7EC32EDD-78CF-4586-BFD7-75B826A880F9}"/>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12" name="Rectangle 11">
            <a:extLst>
              <a:ext uri="{FF2B5EF4-FFF2-40B4-BE49-F238E27FC236}">
                <a16:creationId xmlns:a16="http://schemas.microsoft.com/office/drawing/2014/main" id="{58549BC5-4805-4624-8EDF-1CC9C2197B5E}"/>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13" name="Group 12">
            <a:extLst>
              <a:ext uri="{FF2B5EF4-FFF2-40B4-BE49-F238E27FC236}">
                <a16:creationId xmlns:a16="http://schemas.microsoft.com/office/drawing/2014/main" id="{7394D1C0-EA2E-4008-A874-1EC0BF574D97}"/>
              </a:ext>
            </a:extLst>
          </p:cNvPr>
          <p:cNvGrpSpPr/>
          <p:nvPr userDrawn="1"/>
        </p:nvGrpSpPr>
        <p:grpSpPr>
          <a:xfrm>
            <a:off x="12257314" y="1051487"/>
            <a:ext cx="1272540" cy="3085386"/>
            <a:chOff x="12257314" y="1051487"/>
            <a:chExt cx="1272540" cy="3085386"/>
          </a:xfrm>
        </p:grpSpPr>
        <p:sp>
          <p:nvSpPr>
            <p:cNvPr id="14" name="Rectangle 13">
              <a:extLst>
                <a:ext uri="{FF2B5EF4-FFF2-40B4-BE49-F238E27FC236}">
                  <a16:creationId xmlns:a16="http://schemas.microsoft.com/office/drawing/2014/main" id="{3A91BD69-4594-4FDA-997A-E65449EA1958}"/>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15" name="TextBox 14">
              <a:extLst>
                <a:ext uri="{FF2B5EF4-FFF2-40B4-BE49-F238E27FC236}">
                  <a16:creationId xmlns:a16="http://schemas.microsoft.com/office/drawing/2014/main" id="{0084D7FA-8C2F-4E17-9AA9-8B0337F4C5D4}"/>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16" name="Freeform: Shape 15">
              <a:extLst>
                <a:ext uri="{FF2B5EF4-FFF2-40B4-BE49-F238E27FC236}">
                  <a16:creationId xmlns:a16="http://schemas.microsoft.com/office/drawing/2014/main" id="{F8525CC7-72BD-405B-A60B-629BFFE0E384}"/>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7571622-2029-4FBC-BF6F-9EED626AC1B1}"/>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8" name="Freeform: Shape 17">
              <a:extLst>
                <a:ext uri="{FF2B5EF4-FFF2-40B4-BE49-F238E27FC236}">
                  <a16:creationId xmlns:a16="http://schemas.microsoft.com/office/drawing/2014/main" id="{9974FC87-AC9A-4953-A46E-301C9A5AD70E}"/>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110A7BC-1466-41A7-BA52-A582F79A00D0}"/>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A867F2C-00F0-470A-8785-CF2C568B79C7}"/>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21" name="Picture 20">
              <a:extLst>
                <a:ext uri="{FF2B5EF4-FFF2-40B4-BE49-F238E27FC236}">
                  <a16:creationId xmlns:a16="http://schemas.microsoft.com/office/drawing/2014/main" id="{E5AA1475-2D73-42FB-9913-56210F20F0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22" name="Rectangle 21">
              <a:extLst>
                <a:ext uri="{FF2B5EF4-FFF2-40B4-BE49-F238E27FC236}">
                  <a16:creationId xmlns:a16="http://schemas.microsoft.com/office/drawing/2014/main" id="{7A4583F7-4DEB-484F-83A0-8D47A75E7280}"/>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23" name="Rectangle 22">
              <a:extLst>
                <a:ext uri="{FF2B5EF4-FFF2-40B4-BE49-F238E27FC236}">
                  <a16:creationId xmlns:a16="http://schemas.microsoft.com/office/drawing/2014/main" id="{633526BB-F841-4514-A9F1-36B3DBDACEE7}"/>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4" name="Rectangle 23">
              <a:extLst>
                <a:ext uri="{FF2B5EF4-FFF2-40B4-BE49-F238E27FC236}">
                  <a16:creationId xmlns:a16="http://schemas.microsoft.com/office/drawing/2014/main" id="{6F35C634-B648-4DBC-977B-0A5152309B02}"/>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5" name="Rectangle 24">
              <a:extLst>
                <a:ext uri="{FF2B5EF4-FFF2-40B4-BE49-F238E27FC236}">
                  <a16:creationId xmlns:a16="http://schemas.microsoft.com/office/drawing/2014/main" id="{C5D65809-B87C-4240-A59E-109EE00ABDDF}"/>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26" name="Group 25">
              <a:extLst>
                <a:ext uri="{FF2B5EF4-FFF2-40B4-BE49-F238E27FC236}">
                  <a16:creationId xmlns:a16="http://schemas.microsoft.com/office/drawing/2014/main" id="{FC4661DE-667C-4142-BFBA-C579E095FDCA}"/>
                </a:ext>
              </a:extLst>
            </p:cNvPr>
            <p:cNvGrpSpPr/>
            <p:nvPr userDrawn="1"/>
          </p:nvGrpSpPr>
          <p:grpSpPr>
            <a:xfrm>
              <a:off x="12364752" y="2345932"/>
              <a:ext cx="1055431" cy="88186"/>
              <a:chOff x="914335" y="6913770"/>
              <a:chExt cx="1109884" cy="100584"/>
            </a:xfrm>
            <a:noFill/>
          </p:grpSpPr>
          <p:sp>
            <p:nvSpPr>
              <p:cNvPr id="37" name="Rectangle 36">
                <a:extLst>
                  <a:ext uri="{FF2B5EF4-FFF2-40B4-BE49-F238E27FC236}">
                    <a16:creationId xmlns:a16="http://schemas.microsoft.com/office/drawing/2014/main" id="{946AB15E-BDCA-43B9-B050-B42CCFBD425E}"/>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38" name="Rectangle 37">
                <a:extLst>
                  <a:ext uri="{FF2B5EF4-FFF2-40B4-BE49-F238E27FC236}">
                    <a16:creationId xmlns:a16="http://schemas.microsoft.com/office/drawing/2014/main" id="{F1BEA057-79E7-4EC3-8EBB-67F0573CE908}"/>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39" name="Rectangle 38">
                <a:extLst>
                  <a:ext uri="{FF2B5EF4-FFF2-40B4-BE49-F238E27FC236}">
                    <a16:creationId xmlns:a16="http://schemas.microsoft.com/office/drawing/2014/main" id="{DAEE85BB-CB6B-40EF-A330-B11AE29B408A}"/>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40" name="Rectangle 39">
                <a:extLst>
                  <a:ext uri="{FF2B5EF4-FFF2-40B4-BE49-F238E27FC236}">
                    <a16:creationId xmlns:a16="http://schemas.microsoft.com/office/drawing/2014/main" id="{8E89FDCF-E929-48C0-98F4-22E19A16802D}"/>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41" name="Rectangle 40">
                <a:extLst>
                  <a:ext uri="{FF2B5EF4-FFF2-40B4-BE49-F238E27FC236}">
                    <a16:creationId xmlns:a16="http://schemas.microsoft.com/office/drawing/2014/main" id="{68A15EE0-BEA9-476F-B632-E99CCBB2C7F5}"/>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42" name="Rectangle 41">
                <a:extLst>
                  <a:ext uri="{FF2B5EF4-FFF2-40B4-BE49-F238E27FC236}">
                    <a16:creationId xmlns:a16="http://schemas.microsoft.com/office/drawing/2014/main" id="{810852A6-E8C5-42FB-825F-860DB4A56D5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43" name="Rectangle 42">
                <a:extLst>
                  <a:ext uri="{FF2B5EF4-FFF2-40B4-BE49-F238E27FC236}">
                    <a16:creationId xmlns:a16="http://schemas.microsoft.com/office/drawing/2014/main" id="{A7C1FF46-B5AE-4737-857F-B4360EEE37AA}"/>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44" name="Rectangle 43">
                <a:extLst>
                  <a:ext uri="{FF2B5EF4-FFF2-40B4-BE49-F238E27FC236}">
                    <a16:creationId xmlns:a16="http://schemas.microsoft.com/office/drawing/2014/main" id="{81CD1BDA-4069-458D-81D0-BC61409542C8}"/>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45" name="Rectangle 44">
                <a:extLst>
                  <a:ext uri="{FF2B5EF4-FFF2-40B4-BE49-F238E27FC236}">
                    <a16:creationId xmlns:a16="http://schemas.microsoft.com/office/drawing/2014/main" id="{5C88F6A3-3F4B-4AC4-982D-D3A5C1FDA4C3}"/>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46" name="Rectangle 45">
                <a:extLst>
                  <a:ext uri="{FF2B5EF4-FFF2-40B4-BE49-F238E27FC236}">
                    <a16:creationId xmlns:a16="http://schemas.microsoft.com/office/drawing/2014/main" id="{284FA955-892E-445A-8D71-69416B38D350}"/>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27" name="Graphic 26" descr="Close with solid fill">
              <a:extLst>
                <a:ext uri="{FF2B5EF4-FFF2-40B4-BE49-F238E27FC236}">
                  <a16:creationId xmlns:a16="http://schemas.microsoft.com/office/drawing/2014/main" id="{96245744-AF49-4CE4-AFB6-66FC1960FCD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28" name="Graphic 27" descr="Close with solid fill">
              <a:extLst>
                <a:ext uri="{FF2B5EF4-FFF2-40B4-BE49-F238E27FC236}">
                  <a16:creationId xmlns:a16="http://schemas.microsoft.com/office/drawing/2014/main" id="{E8194C7F-0BE7-4D7D-8F46-917CDA4D84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29" name="Graphic 28" descr="Close with solid fill">
              <a:extLst>
                <a:ext uri="{FF2B5EF4-FFF2-40B4-BE49-F238E27FC236}">
                  <a16:creationId xmlns:a16="http://schemas.microsoft.com/office/drawing/2014/main" id="{F6D2715F-17CA-4186-A461-28CCC8749C1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30" name="Graphic 29" descr="Close with solid fill">
              <a:extLst>
                <a:ext uri="{FF2B5EF4-FFF2-40B4-BE49-F238E27FC236}">
                  <a16:creationId xmlns:a16="http://schemas.microsoft.com/office/drawing/2014/main" id="{C2133369-C12A-460B-85F0-18B1638FD4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31" name="Graphic 30" descr="Close with solid fill">
              <a:extLst>
                <a:ext uri="{FF2B5EF4-FFF2-40B4-BE49-F238E27FC236}">
                  <a16:creationId xmlns:a16="http://schemas.microsoft.com/office/drawing/2014/main" id="{0AD790A3-B200-4CA3-8144-3255D6ACAF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32" name="Graphic 31" descr="Close with solid fill">
              <a:extLst>
                <a:ext uri="{FF2B5EF4-FFF2-40B4-BE49-F238E27FC236}">
                  <a16:creationId xmlns:a16="http://schemas.microsoft.com/office/drawing/2014/main" id="{7F467231-C2FF-48DE-9E29-913DE2E0D2B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33" name="Graphic 32" descr="Close with solid fill">
              <a:extLst>
                <a:ext uri="{FF2B5EF4-FFF2-40B4-BE49-F238E27FC236}">
                  <a16:creationId xmlns:a16="http://schemas.microsoft.com/office/drawing/2014/main" id="{9F3357CC-5C53-40A5-A529-BC1B4B7E002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34" name="Graphic 33" descr="Close with solid fill">
              <a:extLst>
                <a:ext uri="{FF2B5EF4-FFF2-40B4-BE49-F238E27FC236}">
                  <a16:creationId xmlns:a16="http://schemas.microsoft.com/office/drawing/2014/main" id="{623625A4-67F0-4F47-BD2B-DFE76CB14D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35" name="Graphic 34" descr="Close with solid fill">
              <a:extLst>
                <a:ext uri="{FF2B5EF4-FFF2-40B4-BE49-F238E27FC236}">
                  <a16:creationId xmlns:a16="http://schemas.microsoft.com/office/drawing/2014/main" id="{6AD8EA30-9A89-4FD9-AA2D-4626F99C998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36" name="Graphic 35" descr="Close with solid fill">
              <a:extLst>
                <a:ext uri="{FF2B5EF4-FFF2-40B4-BE49-F238E27FC236}">
                  <a16:creationId xmlns:a16="http://schemas.microsoft.com/office/drawing/2014/main" id="{51A2C0D4-371E-4B71-9179-A564FE0F5C4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47" name="Rectangle 46">
            <a:extLst>
              <a:ext uri="{FF2B5EF4-FFF2-40B4-BE49-F238E27FC236}">
                <a16:creationId xmlns:a16="http://schemas.microsoft.com/office/drawing/2014/main" id="{EA61A7B3-C4D2-4397-8168-2604119B3D30}"/>
              </a:ext>
            </a:extLst>
          </p:cNvPr>
          <p:cNvSpPr/>
          <p:nvPr userDrawn="1"/>
        </p:nvSpPr>
        <p:spPr>
          <a:xfrm>
            <a:off x="-1423447" y="5118914"/>
            <a:ext cx="1413061" cy="1365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If this slide is used as a stand-alone slide, please add the logo in all black to the slide. Hold down SHIFT and drag the logo below to the left of the first guideline. </a:t>
            </a:r>
          </a:p>
        </p:txBody>
      </p:sp>
      <p:sp>
        <p:nvSpPr>
          <p:cNvPr id="49" name="Media Placeholder 50">
            <a:extLst>
              <a:ext uri="{FF2B5EF4-FFF2-40B4-BE49-F238E27FC236}">
                <a16:creationId xmlns:a16="http://schemas.microsoft.com/office/drawing/2014/main" id="{BBFE0E77-9273-4E0A-8913-D988E952D4D5}"/>
              </a:ext>
            </a:extLst>
          </p:cNvPr>
          <p:cNvSpPr>
            <a:spLocks noGrp="1"/>
          </p:cNvSpPr>
          <p:nvPr>
            <p:ph type="media" sz="quarter" idx="13" hasCustomPrompt="1"/>
          </p:nvPr>
        </p:nvSpPr>
        <p:spPr>
          <a:xfrm>
            <a:off x="-1363698" y="6042543"/>
            <a:ext cx="1353312" cy="36576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noFill/>
              </a:defRPr>
            </a:lvl1pPr>
          </a:lstStyle>
          <a:p>
            <a:r>
              <a:rPr lang="en-US" dirty="0"/>
              <a:t>.</a:t>
            </a:r>
          </a:p>
        </p:txBody>
      </p:sp>
    </p:spTree>
    <p:extLst>
      <p:ext uri="{BB962C8B-B14F-4D97-AF65-F5344CB8AC3E}">
        <p14:creationId xmlns:p14="http://schemas.microsoft.com/office/powerpoint/2010/main" val="190199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39" y="1622425"/>
            <a:ext cx="11064240" cy="4584274"/>
          </a:xfrm>
        </p:spPr>
        <p:txBody>
          <a:bodyPr/>
          <a:lstStyle>
            <a:lvl3pPr>
              <a:spcAft>
                <a:spcPts val="0"/>
              </a:spcAft>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33A7279-D2D3-4EDC-A8FE-33EC3A0C2D6C}" type="datetime4">
              <a:rPr lang="en-US" smtClean="0"/>
              <a:t>May 30, 2025</a:t>
            </a:fld>
            <a:endParaRPr lang="en-US"/>
          </a:p>
        </p:txBody>
      </p:sp>
      <p:sp>
        <p:nvSpPr>
          <p:cNvPr id="5" name="Footer Placeholder 4"/>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7" name="Title 6">
            <a:extLst>
              <a:ext uri="{FF2B5EF4-FFF2-40B4-BE49-F238E27FC236}">
                <a16:creationId xmlns:a16="http://schemas.microsoft.com/office/drawing/2014/main" id="{1E281549-F48C-40C3-A3B8-76A33095ABBA}"/>
              </a:ext>
            </a:extLst>
          </p:cNvPr>
          <p:cNvSpPr>
            <a:spLocks noGrp="1"/>
          </p:cNvSpPr>
          <p:nvPr>
            <p:ph type="title" hasCustomPrompt="1"/>
          </p:nvPr>
        </p:nvSpPr>
        <p:spPr>
          <a:xfrm>
            <a:off x="567039" y="651300"/>
            <a:ext cx="11062709" cy="648111"/>
          </a:xfrm>
        </p:spPr>
        <p:txBody>
          <a:bodyPr/>
          <a:lstStyle/>
          <a:p>
            <a:r>
              <a:rPr lang="en-US" dirty="0"/>
              <a:t>[Headline]</a:t>
            </a:r>
          </a:p>
        </p:txBody>
      </p:sp>
      <p:sp>
        <p:nvSpPr>
          <p:cNvPr id="17" name="Text Placeholder 11">
            <a:extLst>
              <a:ext uri="{FF2B5EF4-FFF2-40B4-BE49-F238E27FC236}">
                <a16:creationId xmlns:a16="http://schemas.microsoft.com/office/drawing/2014/main" id="{33AF1F22-6453-4489-88BC-640BBEB648C1}"/>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284192476"/>
      </p:ext>
    </p:extLst>
  </p:cSld>
  <p:clrMapOvr>
    <a:masterClrMapping/>
  </p:clrMapOvr>
  <p:extLst>
    <p:ext uri="{DCECCB84-F9BA-43D5-87BE-67443E8EF086}">
      <p15:sldGuideLst xmlns:p15="http://schemas.microsoft.com/office/powerpoint/2012/main">
        <p15:guide id="1" orient="horz" pos="102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nted Background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33969-EFEE-4396-B837-BF0AD16982D4}"/>
              </a:ext>
            </a:extLst>
          </p:cNvPr>
          <p:cNvSpPr/>
          <p:nvPr userDrawn="1"/>
        </p:nvSpPr>
        <p:spPr>
          <a:xfrm>
            <a:off x="226359" y="239405"/>
            <a:ext cx="11739282" cy="6379191"/>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 name="Title 1">
            <a:extLst>
              <a:ext uri="{FF2B5EF4-FFF2-40B4-BE49-F238E27FC236}">
                <a16:creationId xmlns:a16="http://schemas.microsoft.com/office/drawing/2014/main" id="{C6F79257-0F45-4464-B07A-E911EA2D1D14}"/>
              </a:ext>
            </a:extLst>
          </p:cNvPr>
          <p:cNvSpPr>
            <a:spLocks noGrp="1"/>
          </p:cNvSpPr>
          <p:nvPr>
            <p:ph type="title" hasCustomPrompt="1"/>
          </p:nvPr>
        </p:nvSpPr>
        <p:spPr/>
        <p:txBody>
          <a:bodyPr/>
          <a:lstStyle/>
          <a:p>
            <a:r>
              <a:rPr lang="en-US" dirty="0"/>
              <a:t>[Headline] Please see footnote on the lower left for single page use</a:t>
            </a:r>
          </a:p>
        </p:txBody>
      </p:sp>
      <p:sp>
        <p:nvSpPr>
          <p:cNvPr id="3" name="Date Placeholder 2">
            <a:extLst>
              <a:ext uri="{FF2B5EF4-FFF2-40B4-BE49-F238E27FC236}">
                <a16:creationId xmlns:a16="http://schemas.microsoft.com/office/drawing/2014/main" id="{03502E2A-C02F-4598-8CA0-4AD588B5AACD}"/>
              </a:ext>
            </a:extLst>
          </p:cNvPr>
          <p:cNvSpPr>
            <a:spLocks noGrp="1"/>
          </p:cNvSpPr>
          <p:nvPr>
            <p:ph type="dt" sz="half" idx="10"/>
          </p:nvPr>
        </p:nvSpPr>
        <p:spPr/>
        <p:txBody>
          <a:bodyPr/>
          <a:lstStyle/>
          <a:p>
            <a:fld id="{92B379F9-167A-4BD6-9F66-33AB9171CF7F}" type="datetime4">
              <a:rPr lang="en-US" smtClean="0"/>
              <a:t>May 30, 2025</a:t>
            </a:fld>
            <a:endParaRPr lang="en-US" dirty="0"/>
          </a:p>
        </p:txBody>
      </p:sp>
      <p:sp>
        <p:nvSpPr>
          <p:cNvPr id="4" name="Footer Placeholder 3">
            <a:extLst>
              <a:ext uri="{FF2B5EF4-FFF2-40B4-BE49-F238E27FC236}">
                <a16:creationId xmlns:a16="http://schemas.microsoft.com/office/drawing/2014/main" id="{C15F89BF-D253-4E07-9541-4D7E855915BE}"/>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1115304F-919C-4F77-BC96-EE9550A9D69E}"/>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8" name="Content Placeholder 2">
            <a:extLst>
              <a:ext uri="{FF2B5EF4-FFF2-40B4-BE49-F238E27FC236}">
                <a16:creationId xmlns:a16="http://schemas.microsoft.com/office/drawing/2014/main" id="{9E396F4C-762F-4940-93E2-9AF0D55B5910}"/>
              </a:ext>
            </a:extLst>
          </p:cNvPr>
          <p:cNvSpPr>
            <a:spLocks noGrp="1"/>
          </p:cNvSpPr>
          <p:nvPr>
            <p:ph idx="1" hasCustomPrompt="1"/>
          </p:nvPr>
        </p:nvSpPr>
        <p:spPr>
          <a:xfrm>
            <a:off x="567039" y="1622425"/>
            <a:ext cx="11064240" cy="4584274"/>
          </a:xfrm>
        </p:spPr>
        <p:txBody>
          <a:bodyPr/>
          <a:lstStyle>
            <a:lvl3pPr>
              <a:spcAft>
                <a:spcPts val="0"/>
              </a:spcAft>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0CF32E41-AE23-4AB8-BBD3-5DDDA8822076}"/>
              </a:ext>
            </a:extLst>
          </p:cNvPr>
          <p:cNvGrpSpPr/>
          <p:nvPr userDrawn="1"/>
        </p:nvGrpSpPr>
        <p:grpSpPr>
          <a:xfrm>
            <a:off x="-1325" y="6871033"/>
            <a:ext cx="12192000" cy="143299"/>
            <a:chOff x="-1325" y="6871033"/>
            <a:chExt cx="12192000" cy="143299"/>
          </a:xfrm>
        </p:grpSpPr>
        <p:sp>
          <p:nvSpPr>
            <p:cNvPr id="10" name="Rectangle 9">
              <a:extLst>
                <a:ext uri="{FF2B5EF4-FFF2-40B4-BE49-F238E27FC236}">
                  <a16:creationId xmlns:a16="http://schemas.microsoft.com/office/drawing/2014/main" id="{8D65E677-89F3-4B6C-872C-D692668457F3}"/>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11" name="Rectangle 10">
              <a:extLst>
                <a:ext uri="{FF2B5EF4-FFF2-40B4-BE49-F238E27FC236}">
                  <a16:creationId xmlns:a16="http://schemas.microsoft.com/office/drawing/2014/main" id="{5AAD7609-768B-4994-B6CF-A145B30EB2B7}"/>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12" name="Rectangle 11">
            <a:extLst>
              <a:ext uri="{FF2B5EF4-FFF2-40B4-BE49-F238E27FC236}">
                <a16:creationId xmlns:a16="http://schemas.microsoft.com/office/drawing/2014/main" id="{81DB13CB-60DC-4D5A-9D53-F9BA0EC24841}"/>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13" name="Group 12">
            <a:extLst>
              <a:ext uri="{FF2B5EF4-FFF2-40B4-BE49-F238E27FC236}">
                <a16:creationId xmlns:a16="http://schemas.microsoft.com/office/drawing/2014/main" id="{968223A6-7FC1-4E90-A0E0-E39F129E0925}"/>
              </a:ext>
            </a:extLst>
          </p:cNvPr>
          <p:cNvGrpSpPr/>
          <p:nvPr userDrawn="1"/>
        </p:nvGrpSpPr>
        <p:grpSpPr>
          <a:xfrm>
            <a:off x="12257314" y="1051487"/>
            <a:ext cx="1272540" cy="3085386"/>
            <a:chOff x="12257314" y="1051487"/>
            <a:chExt cx="1272540" cy="3085386"/>
          </a:xfrm>
        </p:grpSpPr>
        <p:sp>
          <p:nvSpPr>
            <p:cNvPr id="14" name="Rectangle 13">
              <a:extLst>
                <a:ext uri="{FF2B5EF4-FFF2-40B4-BE49-F238E27FC236}">
                  <a16:creationId xmlns:a16="http://schemas.microsoft.com/office/drawing/2014/main" id="{FAFA175E-66DE-4266-849B-D478AA5D5019}"/>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15" name="TextBox 14">
              <a:extLst>
                <a:ext uri="{FF2B5EF4-FFF2-40B4-BE49-F238E27FC236}">
                  <a16:creationId xmlns:a16="http://schemas.microsoft.com/office/drawing/2014/main" id="{5CA17CBD-0806-441C-9085-77D44783F741}"/>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16" name="Freeform: Shape 15">
              <a:extLst>
                <a:ext uri="{FF2B5EF4-FFF2-40B4-BE49-F238E27FC236}">
                  <a16:creationId xmlns:a16="http://schemas.microsoft.com/office/drawing/2014/main" id="{AFDE58A2-6B49-4DA6-8715-ECD72C03B61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068197-D4E9-44F4-A1F8-372CC4E92838}"/>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8" name="Freeform: Shape 17">
              <a:extLst>
                <a:ext uri="{FF2B5EF4-FFF2-40B4-BE49-F238E27FC236}">
                  <a16:creationId xmlns:a16="http://schemas.microsoft.com/office/drawing/2014/main" id="{A8260D71-520D-415F-A5D3-7802F02E3AB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BA551C-3085-43FA-BCCA-F9011F8596E2}"/>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43ABA97-7D14-4392-9402-E8B0744F8EAD}"/>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21" name="Picture 20">
              <a:extLst>
                <a:ext uri="{FF2B5EF4-FFF2-40B4-BE49-F238E27FC236}">
                  <a16:creationId xmlns:a16="http://schemas.microsoft.com/office/drawing/2014/main" id="{BA901F25-DC8F-4CDA-BCF8-929418C222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22" name="Rectangle 21">
              <a:extLst>
                <a:ext uri="{FF2B5EF4-FFF2-40B4-BE49-F238E27FC236}">
                  <a16:creationId xmlns:a16="http://schemas.microsoft.com/office/drawing/2014/main" id="{F63243C4-EDBF-4A54-BBDB-AB4037DAA671}"/>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23" name="Rectangle 22">
              <a:extLst>
                <a:ext uri="{FF2B5EF4-FFF2-40B4-BE49-F238E27FC236}">
                  <a16:creationId xmlns:a16="http://schemas.microsoft.com/office/drawing/2014/main" id="{946EEE72-1413-4B34-AAD1-2E49DB4E2095}"/>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4" name="Rectangle 23">
              <a:extLst>
                <a:ext uri="{FF2B5EF4-FFF2-40B4-BE49-F238E27FC236}">
                  <a16:creationId xmlns:a16="http://schemas.microsoft.com/office/drawing/2014/main" id="{D8120777-CEB0-4B6F-87B3-F1EC0F046D9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5" name="Rectangle 24">
              <a:extLst>
                <a:ext uri="{FF2B5EF4-FFF2-40B4-BE49-F238E27FC236}">
                  <a16:creationId xmlns:a16="http://schemas.microsoft.com/office/drawing/2014/main" id="{218F72D7-648A-4F15-ACF5-B8281F35F57A}"/>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26" name="Group 25">
              <a:extLst>
                <a:ext uri="{FF2B5EF4-FFF2-40B4-BE49-F238E27FC236}">
                  <a16:creationId xmlns:a16="http://schemas.microsoft.com/office/drawing/2014/main" id="{555AB4DD-99A1-43C3-ABC6-5D434B205C2D}"/>
                </a:ext>
              </a:extLst>
            </p:cNvPr>
            <p:cNvGrpSpPr/>
            <p:nvPr userDrawn="1"/>
          </p:nvGrpSpPr>
          <p:grpSpPr>
            <a:xfrm>
              <a:off x="12364752" y="2345932"/>
              <a:ext cx="1055431" cy="88186"/>
              <a:chOff x="914335" y="6913770"/>
              <a:chExt cx="1109884" cy="100584"/>
            </a:xfrm>
            <a:noFill/>
          </p:grpSpPr>
          <p:sp>
            <p:nvSpPr>
              <p:cNvPr id="37" name="Rectangle 36">
                <a:extLst>
                  <a:ext uri="{FF2B5EF4-FFF2-40B4-BE49-F238E27FC236}">
                    <a16:creationId xmlns:a16="http://schemas.microsoft.com/office/drawing/2014/main" id="{6F1FFF8C-1327-4A19-880A-3479D0A55EBE}"/>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38" name="Rectangle 37">
                <a:extLst>
                  <a:ext uri="{FF2B5EF4-FFF2-40B4-BE49-F238E27FC236}">
                    <a16:creationId xmlns:a16="http://schemas.microsoft.com/office/drawing/2014/main" id="{35280209-B201-4AC7-BFD8-FA55B8DCD033}"/>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39" name="Rectangle 38">
                <a:extLst>
                  <a:ext uri="{FF2B5EF4-FFF2-40B4-BE49-F238E27FC236}">
                    <a16:creationId xmlns:a16="http://schemas.microsoft.com/office/drawing/2014/main" id="{FF1C21CF-B3F5-443D-B00E-14EE46ED97DA}"/>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40" name="Rectangle 39">
                <a:extLst>
                  <a:ext uri="{FF2B5EF4-FFF2-40B4-BE49-F238E27FC236}">
                    <a16:creationId xmlns:a16="http://schemas.microsoft.com/office/drawing/2014/main" id="{54805062-DC34-4BF2-A6E4-7A72B785032B}"/>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41" name="Rectangle 40">
                <a:extLst>
                  <a:ext uri="{FF2B5EF4-FFF2-40B4-BE49-F238E27FC236}">
                    <a16:creationId xmlns:a16="http://schemas.microsoft.com/office/drawing/2014/main" id="{E6010B52-9FB2-442A-B6BB-CD3D18C9EB65}"/>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42" name="Rectangle 41">
                <a:extLst>
                  <a:ext uri="{FF2B5EF4-FFF2-40B4-BE49-F238E27FC236}">
                    <a16:creationId xmlns:a16="http://schemas.microsoft.com/office/drawing/2014/main" id="{B8DDF3B2-A9E5-4BE4-8D94-867821759E6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43" name="Rectangle 42">
                <a:extLst>
                  <a:ext uri="{FF2B5EF4-FFF2-40B4-BE49-F238E27FC236}">
                    <a16:creationId xmlns:a16="http://schemas.microsoft.com/office/drawing/2014/main" id="{C3329A8D-96B8-4BB1-B4B6-1AAA28B95766}"/>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44" name="Rectangle 43">
                <a:extLst>
                  <a:ext uri="{FF2B5EF4-FFF2-40B4-BE49-F238E27FC236}">
                    <a16:creationId xmlns:a16="http://schemas.microsoft.com/office/drawing/2014/main" id="{03CC8236-37AD-49FD-96C5-6813D8EDFF21}"/>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45" name="Rectangle 44">
                <a:extLst>
                  <a:ext uri="{FF2B5EF4-FFF2-40B4-BE49-F238E27FC236}">
                    <a16:creationId xmlns:a16="http://schemas.microsoft.com/office/drawing/2014/main" id="{2AF693ED-400C-49C5-89BC-4EA87D9E2FD7}"/>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46" name="Rectangle 45">
                <a:extLst>
                  <a:ext uri="{FF2B5EF4-FFF2-40B4-BE49-F238E27FC236}">
                    <a16:creationId xmlns:a16="http://schemas.microsoft.com/office/drawing/2014/main" id="{9EA3CA52-5D9F-4190-B1D1-6D5637C681D4}"/>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27" name="Graphic 26" descr="Close with solid fill">
              <a:extLst>
                <a:ext uri="{FF2B5EF4-FFF2-40B4-BE49-F238E27FC236}">
                  <a16:creationId xmlns:a16="http://schemas.microsoft.com/office/drawing/2014/main" id="{3474E98A-EFCF-4355-91C6-5120F98E4B0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28" name="Graphic 27" descr="Close with solid fill">
              <a:extLst>
                <a:ext uri="{FF2B5EF4-FFF2-40B4-BE49-F238E27FC236}">
                  <a16:creationId xmlns:a16="http://schemas.microsoft.com/office/drawing/2014/main" id="{B33004E9-9512-49AD-814A-F14EDACE88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29" name="Graphic 28" descr="Close with solid fill">
              <a:extLst>
                <a:ext uri="{FF2B5EF4-FFF2-40B4-BE49-F238E27FC236}">
                  <a16:creationId xmlns:a16="http://schemas.microsoft.com/office/drawing/2014/main" id="{B790EEC0-6B83-4528-B56D-8336053C100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30" name="Graphic 29" descr="Close with solid fill">
              <a:extLst>
                <a:ext uri="{FF2B5EF4-FFF2-40B4-BE49-F238E27FC236}">
                  <a16:creationId xmlns:a16="http://schemas.microsoft.com/office/drawing/2014/main" id="{E7ABC868-4D9E-4605-B160-C07B68560D1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31" name="Graphic 30" descr="Close with solid fill">
              <a:extLst>
                <a:ext uri="{FF2B5EF4-FFF2-40B4-BE49-F238E27FC236}">
                  <a16:creationId xmlns:a16="http://schemas.microsoft.com/office/drawing/2014/main" id="{1CA33095-6250-46E1-8A47-AEEDC811856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32" name="Graphic 31" descr="Close with solid fill">
              <a:extLst>
                <a:ext uri="{FF2B5EF4-FFF2-40B4-BE49-F238E27FC236}">
                  <a16:creationId xmlns:a16="http://schemas.microsoft.com/office/drawing/2014/main" id="{9527812F-D822-4894-9171-E65B3CDCCA7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33" name="Graphic 32" descr="Close with solid fill">
              <a:extLst>
                <a:ext uri="{FF2B5EF4-FFF2-40B4-BE49-F238E27FC236}">
                  <a16:creationId xmlns:a16="http://schemas.microsoft.com/office/drawing/2014/main" id="{3510A5E5-AC23-4C4B-A74A-AEB6CB88A43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34" name="Graphic 33" descr="Close with solid fill">
              <a:extLst>
                <a:ext uri="{FF2B5EF4-FFF2-40B4-BE49-F238E27FC236}">
                  <a16:creationId xmlns:a16="http://schemas.microsoft.com/office/drawing/2014/main" id="{138D40B9-60FB-48B8-B883-7706E0317C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35" name="Graphic 34" descr="Close with solid fill">
              <a:extLst>
                <a:ext uri="{FF2B5EF4-FFF2-40B4-BE49-F238E27FC236}">
                  <a16:creationId xmlns:a16="http://schemas.microsoft.com/office/drawing/2014/main" id="{CF0D7166-BDCB-4AE7-B719-4D526D6374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36" name="Graphic 35" descr="Close with solid fill">
              <a:extLst>
                <a:ext uri="{FF2B5EF4-FFF2-40B4-BE49-F238E27FC236}">
                  <a16:creationId xmlns:a16="http://schemas.microsoft.com/office/drawing/2014/main" id="{CFF9870F-013C-4388-8FD2-B8F6D799F4B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48" name="Rectangle 47">
            <a:extLst>
              <a:ext uri="{FF2B5EF4-FFF2-40B4-BE49-F238E27FC236}">
                <a16:creationId xmlns:a16="http://schemas.microsoft.com/office/drawing/2014/main" id="{467A827F-7D06-474B-9764-70422A649AFD}"/>
              </a:ext>
            </a:extLst>
          </p:cNvPr>
          <p:cNvSpPr/>
          <p:nvPr userDrawn="1"/>
        </p:nvSpPr>
        <p:spPr>
          <a:xfrm>
            <a:off x="-1423447" y="5118914"/>
            <a:ext cx="1413061" cy="1365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If this slide is used as a stand-alone slide, please add the logo in all black to the slide. Hold down SHIFT and drag the logo below to the left of the first guideline. </a:t>
            </a:r>
          </a:p>
        </p:txBody>
      </p:sp>
      <p:sp>
        <p:nvSpPr>
          <p:cNvPr id="49" name="Media Placeholder 50">
            <a:extLst>
              <a:ext uri="{FF2B5EF4-FFF2-40B4-BE49-F238E27FC236}">
                <a16:creationId xmlns:a16="http://schemas.microsoft.com/office/drawing/2014/main" id="{262BD5CF-A096-4DCF-BC03-0ADB630AC74E}"/>
              </a:ext>
            </a:extLst>
          </p:cNvPr>
          <p:cNvSpPr>
            <a:spLocks noGrp="1"/>
          </p:cNvSpPr>
          <p:nvPr>
            <p:ph type="media" sz="quarter" idx="13" hasCustomPrompt="1"/>
          </p:nvPr>
        </p:nvSpPr>
        <p:spPr>
          <a:xfrm>
            <a:off x="-1363698" y="6042543"/>
            <a:ext cx="1353312" cy="36576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noFill/>
              </a:defRPr>
            </a:lvl1pPr>
          </a:lstStyle>
          <a:p>
            <a:r>
              <a:rPr lang="en-US" dirty="0"/>
              <a:t>.</a:t>
            </a:r>
          </a:p>
        </p:txBody>
      </p:sp>
    </p:spTree>
    <p:extLst>
      <p:ext uri="{BB962C8B-B14F-4D97-AF65-F5344CB8AC3E}">
        <p14:creationId xmlns:p14="http://schemas.microsoft.com/office/powerpoint/2010/main" val="2055768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nted Background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33969-EFEE-4396-B837-BF0AD16982D4}"/>
              </a:ext>
            </a:extLst>
          </p:cNvPr>
          <p:cNvSpPr/>
          <p:nvPr userDrawn="1"/>
        </p:nvSpPr>
        <p:spPr>
          <a:xfrm>
            <a:off x="226359" y="239405"/>
            <a:ext cx="11739282" cy="6379191"/>
          </a:xfrm>
          <a:prstGeom prst="rect">
            <a:avLst/>
          </a:prstGeom>
          <a:solidFill>
            <a:schemeClr val="accent5">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 name="Title 1">
            <a:extLst>
              <a:ext uri="{FF2B5EF4-FFF2-40B4-BE49-F238E27FC236}">
                <a16:creationId xmlns:a16="http://schemas.microsoft.com/office/drawing/2014/main" id="{C6F79257-0F45-4464-B07A-E911EA2D1D14}"/>
              </a:ext>
            </a:extLst>
          </p:cNvPr>
          <p:cNvSpPr>
            <a:spLocks noGrp="1"/>
          </p:cNvSpPr>
          <p:nvPr>
            <p:ph type="title" hasCustomPrompt="1"/>
          </p:nvPr>
        </p:nvSpPr>
        <p:spPr/>
        <p:txBody>
          <a:bodyPr/>
          <a:lstStyle/>
          <a:p>
            <a:r>
              <a:rPr lang="en-US" dirty="0"/>
              <a:t>[Headline] Please see footnote on the lower left for single page use</a:t>
            </a:r>
          </a:p>
        </p:txBody>
      </p:sp>
      <p:sp>
        <p:nvSpPr>
          <p:cNvPr id="3" name="Date Placeholder 2">
            <a:extLst>
              <a:ext uri="{FF2B5EF4-FFF2-40B4-BE49-F238E27FC236}">
                <a16:creationId xmlns:a16="http://schemas.microsoft.com/office/drawing/2014/main" id="{03502E2A-C02F-4598-8CA0-4AD588B5AACD}"/>
              </a:ext>
            </a:extLst>
          </p:cNvPr>
          <p:cNvSpPr>
            <a:spLocks noGrp="1"/>
          </p:cNvSpPr>
          <p:nvPr>
            <p:ph type="dt" sz="half" idx="10"/>
          </p:nvPr>
        </p:nvSpPr>
        <p:spPr/>
        <p:txBody>
          <a:bodyPr/>
          <a:lstStyle/>
          <a:p>
            <a:fld id="{F404F669-D771-4617-8E56-BC144FDC496F}" type="datetime4">
              <a:rPr lang="en-US" smtClean="0"/>
              <a:t>May 30, 2025</a:t>
            </a:fld>
            <a:endParaRPr lang="en-US" dirty="0"/>
          </a:p>
        </p:txBody>
      </p:sp>
      <p:sp>
        <p:nvSpPr>
          <p:cNvPr id="4" name="Footer Placeholder 3">
            <a:extLst>
              <a:ext uri="{FF2B5EF4-FFF2-40B4-BE49-F238E27FC236}">
                <a16:creationId xmlns:a16="http://schemas.microsoft.com/office/drawing/2014/main" id="{C15F89BF-D253-4E07-9541-4D7E855915BE}"/>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1115304F-919C-4F77-BC96-EE9550A9D69E}"/>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8" name="Content Placeholder 2">
            <a:extLst>
              <a:ext uri="{FF2B5EF4-FFF2-40B4-BE49-F238E27FC236}">
                <a16:creationId xmlns:a16="http://schemas.microsoft.com/office/drawing/2014/main" id="{9E396F4C-762F-4940-93E2-9AF0D55B5910}"/>
              </a:ext>
            </a:extLst>
          </p:cNvPr>
          <p:cNvSpPr>
            <a:spLocks noGrp="1"/>
          </p:cNvSpPr>
          <p:nvPr>
            <p:ph idx="1" hasCustomPrompt="1"/>
          </p:nvPr>
        </p:nvSpPr>
        <p:spPr>
          <a:xfrm>
            <a:off x="567039" y="1622425"/>
            <a:ext cx="11064240" cy="4584274"/>
          </a:xfrm>
        </p:spPr>
        <p:txBody>
          <a:bodyPr/>
          <a:lstStyle>
            <a:lvl3pPr>
              <a:spcAft>
                <a:spcPts val="0"/>
              </a:spcAft>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9B4FA31C-DB08-41B9-95E8-B1F0D8B49E0D}"/>
              </a:ext>
            </a:extLst>
          </p:cNvPr>
          <p:cNvGrpSpPr/>
          <p:nvPr userDrawn="1"/>
        </p:nvGrpSpPr>
        <p:grpSpPr>
          <a:xfrm>
            <a:off x="-1325" y="6871033"/>
            <a:ext cx="12192000" cy="143299"/>
            <a:chOff x="-1325" y="6871033"/>
            <a:chExt cx="12192000" cy="143299"/>
          </a:xfrm>
        </p:grpSpPr>
        <p:sp>
          <p:nvSpPr>
            <p:cNvPr id="10" name="Rectangle 9">
              <a:extLst>
                <a:ext uri="{FF2B5EF4-FFF2-40B4-BE49-F238E27FC236}">
                  <a16:creationId xmlns:a16="http://schemas.microsoft.com/office/drawing/2014/main" id="{8410B4C2-BDF4-46CD-A38B-A8C99FE4A3A5}"/>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11" name="Rectangle 10">
              <a:extLst>
                <a:ext uri="{FF2B5EF4-FFF2-40B4-BE49-F238E27FC236}">
                  <a16:creationId xmlns:a16="http://schemas.microsoft.com/office/drawing/2014/main" id="{F8F0FFA7-9474-4A46-98BF-EB36B213E7D7}"/>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12" name="Rectangle 11">
            <a:extLst>
              <a:ext uri="{FF2B5EF4-FFF2-40B4-BE49-F238E27FC236}">
                <a16:creationId xmlns:a16="http://schemas.microsoft.com/office/drawing/2014/main" id="{8ABD13EE-625C-45C3-9EC1-C1CCC8381FAD}"/>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13" name="Group 12">
            <a:extLst>
              <a:ext uri="{FF2B5EF4-FFF2-40B4-BE49-F238E27FC236}">
                <a16:creationId xmlns:a16="http://schemas.microsoft.com/office/drawing/2014/main" id="{D7A2B646-CD46-4B0F-93F5-9441AAA25672}"/>
              </a:ext>
            </a:extLst>
          </p:cNvPr>
          <p:cNvGrpSpPr/>
          <p:nvPr userDrawn="1"/>
        </p:nvGrpSpPr>
        <p:grpSpPr>
          <a:xfrm>
            <a:off x="12257314" y="1051487"/>
            <a:ext cx="1272540" cy="3085386"/>
            <a:chOff x="12257314" y="1051487"/>
            <a:chExt cx="1272540" cy="3085386"/>
          </a:xfrm>
        </p:grpSpPr>
        <p:sp>
          <p:nvSpPr>
            <p:cNvPr id="14" name="Rectangle 13">
              <a:extLst>
                <a:ext uri="{FF2B5EF4-FFF2-40B4-BE49-F238E27FC236}">
                  <a16:creationId xmlns:a16="http://schemas.microsoft.com/office/drawing/2014/main" id="{57CC4EA4-865D-4094-93EF-9A4646F715BE}"/>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15" name="TextBox 14">
              <a:extLst>
                <a:ext uri="{FF2B5EF4-FFF2-40B4-BE49-F238E27FC236}">
                  <a16:creationId xmlns:a16="http://schemas.microsoft.com/office/drawing/2014/main" id="{ED7206F3-3C0D-4961-8430-9373BB7FBFD9}"/>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16" name="Freeform: Shape 15">
              <a:extLst>
                <a:ext uri="{FF2B5EF4-FFF2-40B4-BE49-F238E27FC236}">
                  <a16:creationId xmlns:a16="http://schemas.microsoft.com/office/drawing/2014/main" id="{06906D1C-7176-4A05-B5A1-DDC044E5D26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933072E-A539-42AB-B6DF-978B287CD6B1}"/>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8" name="Freeform: Shape 17">
              <a:extLst>
                <a:ext uri="{FF2B5EF4-FFF2-40B4-BE49-F238E27FC236}">
                  <a16:creationId xmlns:a16="http://schemas.microsoft.com/office/drawing/2014/main" id="{18BD4CFB-0C05-45D1-9B41-15189F990360}"/>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8E5739C-A3F7-43D2-AB2A-049CDCC3EA4D}"/>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ECDE9D-6957-4F5E-833E-425AB1BB6BEF}"/>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21" name="Picture 20">
              <a:extLst>
                <a:ext uri="{FF2B5EF4-FFF2-40B4-BE49-F238E27FC236}">
                  <a16:creationId xmlns:a16="http://schemas.microsoft.com/office/drawing/2014/main" id="{B59FBFCE-6440-4C27-9297-9291032D4D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22" name="Rectangle 21">
              <a:extLst>
                <a:ext uri="{FF2B5EF4-FFF2-40B4-BE49-F238E27FC236}">
                  <a16:creationId xmlns:a16="http://schemas.microsoft.com/office/drawing/2014/main" id="{00841669-D32E-4DE0-9CD8-E7780644E3D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23" name="Rectangle 22">
              <a:extLst>
                <a:ext uri="{FF2B5EF4-FFF2-40B4-BE49-F238E27FC236}">
                  <a16:creationId xmlns:a16="http://schemas.microsoft.com/office/drawing/2014/main" id="{C18FD646-3C46-48B3-886B-B1976FF7BD12}"/>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4" name="Rectangle 23">
              <a:extLst>
                <a:ext uri="{FF2B5EF4-FFF2-40B4-BE49-F238E27FC236}">
                  <a16:creationId xmlns:a16="http://schemas.microsoft.com/office/drawing/2014/main" id="{F499DFAA-1E9E-46E8-A885-6FF45095072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5" name="Rectangle 24">
              <a:extLst>
                <a:ext uri="{FF2B5EF4-FFF2-40B4-BE49-F238E27FC236}">
                  <a16:creationId xmlns:a16="http://schemas.microsoft.com/office/drawing/2014/main" id="{B784881A-BCAE-42AD-A90D-3E0094562A65}"/>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26" name="Group 25">
              <a:extLst>
                <a:ext uri="{FF2B5EF4-FFF2-40B4-BE49-F238E27FC236}">
                  <a16:creationId xmlns:a16="http://schemas.microsoft.com/office/drawing/2014/main" id="{7CA64F69-F27C-4566-B886-B53F68AAA52B}"/>
                </a:ext>
              </a:extLst>
            </p:cNvPr>
            <p:cNvGrpSpPr/>
            <p:nvPr userDrawn="1"/>
          </p:nvGrpSpPr>
          <p:grpSpPr>
            <a:xfrm>
              <a:off x="12364752" y="2345932"/>
              <a:ext cx="1055431" cy="88186"/>
              <a:chOff x="914335" y="6913770"/>
              <a:chExt cx="1109884" cy="100584"/>
            </a:xfrm>
            <a:noFill/>
          </p:grpSpPr>
          <p:sp>
            <p:nvSpPr>
              <p:cNvPr id="37" name="Rectangle 36">
                <a:extLst>
                  <a:ext uri="{FF2B5EF4-FFF2-40B4-BE49-F238E27FC236}">
                    <a16:creationId xmlns:a16="http://schemas.microsoft.com/office/drawing/2014/main" id="{74B7D970-F849-49D7-8D7F-ED02907F7BEB}"/>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38" name="Rectangle 37">
                <a:extLst>
                  <a:ext uri="{FF2B5EF4-FFF2-40B4-BE49-F238E27FC236}">
                    <a16:creationId xmlns:a16="http://schemas.microsoft.com/office/drawing/2014/main" id="{5E813B39-0927-4E1A-AC28-A92E71A725D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39" name="Rectangle 38">
                <a:extLst>
                  <a:ext uri="{FF2B5EF4-FFF2-40B4-BE49-F238E27FC236}">
                    <a16:creationId xmlns:a16="http://schemas.microsoft.com/office/drawing/2014/main" id="{44424BD7-32BC-4452-82B3-43C1D7C7AA75}"/>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40" name="Rectangle 39">
                <a:extLst>
                  <a:ext uri="{FF2B5EF4-FFF2-40B4-BE49-F238E27FC236}">
                    <a16:creationId xmlns:a16="http://schemas.microsoft.com/office/drawing/2014/main" id="{5EB0370D-99FA-40C0-87BF-B1DF99082B5D}"/>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41" name="Rectangle 40">
                <a:extLst>
                  <a:ext uri="{FF2B5EF4-FFF2-40B4-BE49-F238E27FC236}">
                    <a16:creationId xmlns:a16="http://schemas.microsoft.com/office/drawing/2014/main" id="{55959960-0F8A-4A66-BE04-DC9993606264}"/>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42" name="Rectangle 41">
                <a:extLst>
                  <a:ext uri="{FF2B5EF4-FFF2-40B4-BE49-F238E27FC236}">
                    <a16:creationId xmlns:a16="http://schemas.microsoft.com/office/drawing/2014/main" id="{602768D6-78BB-409E-B0AE-C486DBC85DD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43" name="Rectangle 42">
                <a:extLst>
                  <a:ext uri="{FF2B5EF4-FFF2-40B4-BE49-F238E27FC236}">
                    <a16:creationId xmlns:a16="http://schemas.microsoft.com/office/drawing/2014/main" id="{3C0320F0-C098-4D2E-80ED-1D080D3F23E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44" name="Rectangle 43">
                <a:extLst>
                  <a:ext uri="{FF2B5EF4-FFF2-40B4-BE49-F238E27FC236}">
                    <a16:creationId xmlns:a16="http://schemas.microsoft.com/office/drawing/2014/main" id="{FB057FBE-4954-4DA9-BD85-5C61FD2A6FE0}"/>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45" name="Rectangle 44">
                <a:extLst>
                  <a:ext uri="{FF2B5EF4-FFF2-40B4-BE49-F238E27FC236}">
                    <a16:creationId xmlns:a16="http://schemas.microsoft.com/office/drawing/2014/main" id="{8E76D83F-22DF-47BE-ADD5-09920FA0FEFB}"/>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46" name="Rectangle 45">
                <a:extLst>
                  <a:ext uri="{FF2B5EF4-FFF2-40B4-BE49-F238E27FC236}">
                    <a16:creationId xmlns:a16="http://schemas.microsoft.com/office/drawing/2014/main" id="{5326C115-BD7A-430E-A6E3-2140E1C65876}"/>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27" name="Graphic 26" descr="Close with solid fill">
              <a:extLst>
                <a:ext uri="{FF2B5EF4-FFF2-40B4-BE49-F238E27FC236}">
                  <a16:creationId xmlns:a16="http://schemas.microsoft.com/office/drawing/2014/main" id="{0020BFCB-73B5-4B33-83B4-3397F8BB989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28" name="Graphic 27" descr="Close with solid fill">
              <a:extLst>
                <a:ext uri="{FF2B5EF4-FFF2-40B4-BE49-F238E27FC236}">
                  <a16:creationId xmlns:a16="http://schemas.microsoft.com/office/drawing/2014/main" id="{D8459BA9-192B-46F5-A4DC-7E92D56BE9A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29" name="Graphic 28" descr="Close with solid fill">
              <a:extLst>
                <a:ext uri="{FF2B5EF4-FFF2-40B4-BE49-F238E27FC236}">
                  <a16:creationId xmlns:a16="http://schemas.microsoft.com/office/drawing/2014/main" id="{D6818E51-E4F2-453E-B32B-B961E1F29A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30" name="Graphic 29" descr="Close with solid fill">
              <a:extLst>
                <a:ext uri="{FF2B5EF4-FFF2-40B4-BE49-F238E27FC236}">
                  <a16:creationId xmlns:a16="http://schemas.microsoft.com/office/drawing/2014/main" id="{0FA8B3E7-A37E-43EB-BE68-0054DCE61C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31" name="Graphic 30" descr="Close with solid fill">
              <a:extLst>
                <a:ext uri="{FF2B5EF4-FFF2-40B4-BE49-F238E27FC236}">
                  <a16:creationId xmlns:a16="http://schemas.microsoft.com/office/drawing/2014/main" id="{C7572A11-2289-436A-A4C7-10C6C55FBC0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32" name="Graphic 31" descr="Close with solid fill">
              <a:extLst>
                <a:ext uri="{FF2B5EF4-FFF2-40B4-BE49-F238E27FC236}">
                  <a16:creationId xmlns:a16="http://schemas.microsoft.com/office/drawing/2014/main" id="{52C4789D-FBEC-41D7-8586-15DA9958F8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33" name="Graphic 32" descr="Close with solid fill">
              <a:extLst>
                <a:ext uri="{FF2B5EF4-FFF2-40B4-BE49-F238E27FC236}">
                  <a16:creationId xmlns:a16="http://schemas.microsoft.com/office/drawing/2014/main" id="{39C28007-AA08-4955-B5EA-6997690560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34" name="Graphic 33" descr="Close with solid fill">
              <a:extLst>
                <a:ext uri="{FF2B5EF4-FFF2-40B4-BE49-F238E27FC236}">
                  <a16:creationId xmlns:a16="http://schemas.microsoft.com/office/drawing/2014/main" id="{67488417-50FD-4DC5-9327-95FA1A44203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35" name="Graphic 34" descr="Close with solid fill">
              <a:extLst>
                <a:ext uri="{FF2B5EF4-FFF2-40B4-BE49-F238E27FC236}">
                  <a16:creationId xmlns:a16="http://schemas.microsoft.com/office/drawing/2014/main" id="{C13587C3-AC05-48C6-8B6C-D1C4D2241DC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36" name="Graphic 35" descr="Close with solid fill">
              <a:extLst>
                <a:ext uri="{FF2B5EF4-FFF2-40B4-BE49-F238E27FC236}">
                  <a16:creationId xmlns:a16="http://schemas.microsoft.com/office/drawing/2014/main" id="{CD4D4078-D6D7-4B78-8CF7-4AA934F7F74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48" name="Rectangle 47">
            <a:extLst>
              <a:ext uri="{FF2B5EF4-FFF2-40B4-BE49-F238E27FC236}">
                <a16:creationId xmlns:a16="http://schemas.microsoft.com/office/drawing/2014/main" id="{F4FFF67F-D5E0-49CB-BE7E-6E8F05015A3B}"/>
              </a:ext>
            </a:extLst>
          </p:cNvPr>
          <p:cNvSpPr/>
          <p:nvPr userDrawn="1"/>
        </p:nvSpPr>
        <p:spPr>
          <a:xfrm>
            <a:off x="-1423447" y="5118914"/>
            <a:ext cx="1413061" cy="1365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If this slide is used as a stand-alone slide, please add the logo in all black to the slide. Hold down SHIFT and drag the logo below to the left of the first guideline. </a:t>
            </a:r>
          </a:p>
        </p:txBody>
      </p:sp>
      <p:sp>
        <p:nvSpPr>
          <p:cNvPr id="50" name="Media Placeholder 50">
            <a:extLst>
              <a:ext uri="{FF2B5EF4-FFF2-40B4-BE49-F238E27FC236}">
                <a16:creationId xmlns:a16="http://schemas.microsoft.com/office/drawing/2014/main" id="{2B7F3170-4039-41A7-9E69-03134E74C663}"/>
              </a:ext>
            </a:extLst>
          </p:cNvPr>
          <p:cNvSpPr>
            <a:spLocks noGrp="1"/>
          </p:cNvSpPr>
          <p:nvPr>
            <p:ph type="media" sz="quarter" idx="13" hasCustomPrompt="1"/>
          </p:nvPr>
        </p:nvSpPr>
        <p:spPr>
          <a:xfrm>
            <a:off x="-1363698" y="6042543"/>
            <a:ext cx="1353312" cy="36576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noFill/>
              </a:defRPr>
            </a:lvl1pPr>
          </a:lstStyle>
          <a:p>
            <a:r>
              <a:rPr lang="en-US" dirty="0"/>
              <a:t>.</a:t>
            </a:r>
          </a:p>
        </p:txBody>
      </p:sp>
    </p:spTree>
    <p:extLst>
      <p:ext uri="{BB962C8B-B14F-4D97-AF65-F5344CB8AC3E}">
        <p14:creationId xmlns:p14="http://schemas.microsoft.com/office/powerpoint/2010/main" val="1705480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ICONS</a:t>
            </a:r>
          </a:p>
        </p:txBody>
      </p:sp>
      <p:cxnSp>
        <p:nvCxnSpPr>
          <p:cNvPr id="7" name="Straight Connector 6">
            <a:extLst>
              <a:ext uri="{FF2B5EF4-FFF2-40B4-BE49-F238E27FC236}">
                <a16:creationId xmlns:a16="http://schemas.microsoft.com/office/drawing/2014/main" id="{F3A44DCB-2B66-40CC-BFC9-D0F716E2CEF9}"/>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29A02F-97B9-4C8B-8D7B-D67097271FCA}"/>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FE2388E-4B15-41C7-BF43-AC1AB7927E5F}"/>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37A8A86A-AB9B-43AA-8CA0-D6E9B35AD57A}"/>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76" name="Group 75">
            <a:extLst>
              <a:ext uri="{FF2B5EF4-FFF2-40B4-BE49-F238E27FC236}">
                <a16:creationId xmlns:a16="http://schemas.microsoft.com/office/drawing/2014/main" id="{024556E7-498A-428A-AE3C-16ED9A96E517}"/>
              </a:ext>
            </a:extLst>
          </p:cNvPr>
          <p:cNvGrpSpPr/>
          <p:nvPr userDrawn="1"/>
        </p:nvGrpSpPr>
        <p:grpSpPr>
          <a:xfrm>
            <a:off x="-1325" y="6871033"/>
            <a:ext cx="12192000" cy="143299"/>
            <a:chOff x="-1325" y="6871033"/>
            <a:chExt cx="12192000" cy="143299"/>
          </a:xfrm>
        </p:grpSpPr>
        <p:sp>
          <p:nvSpPr>
            <p:cNvPr id="77" name="Rectangle 76">
              <a:extLst>
                <a:ext uri="{FF2B5EF4-FFF2-40B4-BE49-F238E27FC236}">
                  <a16:creationId xmlns:a16="http://schemas.microsoft.com/office/drawing/2014/main" id="{7FF2A454-020D-456D-B2C2-76AAF0BD808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78" name="Rectangle 77">
              <a:extLst>
                <a:ext uri="{FF2B5EF4-FFF2-40B4-BE49-F238E27FC236}">
                  <a16:creationId xmlns:a16="http://schemas.microsoft.com/office/drawing/2014/main" id="{BA1613DD-18C6-42C3-A2DF-C9A56F4169DE}"/>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79" name="Rectangle 78">
            <a:extLst>
              <a:ext uri="{FF2B5EF4-FFF2-40B4-BE49-F238E27FC236}">
                <a16:creationId xmlns:a16="http://schemas.microsoft.com/office/drawing/2014/main" id="{F55DA875-BCDD-4A0C-A739-83BC97DA1E3A}"/>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46" name="Rectangle 45">
            <a:extLst>
              <a:ext uri="{FF2B5EF4-FFF2-40B4-BE49-F238E27FC236}">
                <a16:creationId xmlns:a16="http://schemas.microsoft.com/office/drawing/2014/main" id="{066107DF-8C78-4FA7-995D-868B98DAC781}"/>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47" name="Group 46">
            <a:extLst>
              <a:ext uri="{FF2B5EF4-FFF2-40B4-BE49-F238E27FC236}">
                <a16:creationId xmlns:a16="http://schemas.microsoft.com/office/drawing/2014/main" id="{DC3D3180-5AA1-49F3-B2FE-EDA10C3AB688}"/>
              </a:ext>
            </a:extLst>
          </p:cNvPr>
          <p:cNvGrpSpPr/>
          <p:nvPr userDrawn="1"/>
        </p:nvGrpSpPr>
        <p:grpSpPr>
          <a:xfrm>
            <a:off x="12257314" y="1051487"/>
            <a:ext cx="1272540" cy="3085386"/>
            <a:chOff x="12257314" y="1051487"/>
            <a:chExt cx="1272540" cy="3085386"/>
          </a:xfrm>
        </p:grpSpPr>
        <p:sp>
          <p:nvSpPr>
            <p:cNvPr id="48" name="Rectangle 47">
              <a:extLst>
                <a:ext uri="{FF2B5EF4-FFF2-40B4-BE49-F238E27FC236}">
                  <a16:creationId xmlns:a16="http://schemas.microsoft.com/office/drawing/2014/main" id="{5C14908A-E7F4-4096-A65C-E1E0E5A58AE6}"/>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49" name="TextBox 48">
              <a:extLst>
                <a:ext uri="{FF2B5EF4-FFF2-40B4-BE49-F238E27FC236}">
                  <a16:creationId xmlns:a16="http://schemas.microsoft.com/office/drawing/2014/main" id="{654940DA-D98F-4495-BD63-4A849D446093}"/>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50" name="Freeform: Shape 49">
              <a:extLst>
                <a:ext uri="{FF2B5EF4-FFF2-40B4-BE49-F238E27FC236}">
                  <a16:creationId xmlns:a16="http://schemas.microsoft.com/office/drawing/2014/main" id="{78E01CE8-E1E5-4991-A3D3-754996C9B6D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4556E139-0AAC-43C5-A502-45C7BC38D325}"/>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52" name="Freeform: Shape 51">
              <a:extLst>
                <a:ext uri="{FF2B5EF4-FFF2-40B4-BE49-F238E27FC236}">
                  <a16:creationId xmlns:a16="http://schemas.microsoft.com/office/drawing/2014/main" id="{5127E8A5-29D2-46D0-A393-1779B35A331F}"/>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AA5DE2C-563B-48DF-826E-96C88169C8C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993F553-E43D-4FE5-9CAA-0FEB1F0AC7A7}"/>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55" name="Picture 54">
              <a:extLst>
                <a:ext uri="{FF2B5EF4-FFF2-40B4-BE49-F238E27FC236}">
                  <a16:creationId xmlns:a16="http://schemas.microsoft.com/office/drawing/2014/main" id="{0BD3A2EF-402E-4E52-8DFA-1483A6AB0B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56" name="Rectangle 55">
              <a:extLst>
                <a:ext uri="{FF2B5EF4-FFF2-40B4-BE49-F238E27FC236}">
                  <a16:creationId xmlns:a16="http://schemas.microsoft.com/office/drawing/2014/main" id="{A4AB81A7-3C9F-475F-A5C0-EEDACF659CC3}"/>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57" name="Rectangle 56">
              <a:extLst>
                <a:ext uri="{FF2B5EF4-FFF2-40B4-BE49-F238E27FC236}">
                  <a16:creationId xmlns:a16="http://schemas.microsoft.com/office/drawing/2014/main" id="{0D359351-838C-4B1A-BE69-564C392FC97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8" name="Rectangle 57">
              <a:extLst>
                <a:ext uri="{FF2B5EF4-FFF2-40B4-BE49-F238E27FC236}">
                  <a16:creationId xmlns:a16="http://schemas.microsoft.com/office/drawing/2014/main" id="{D2C97798-9801-4DC7-98D3-13433D7AA4C2}"/>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9" name="Rectangle 58">
              <a:extLst>
                <a:ext uri="{FF2B5EF4-FFF2-40B4-BE49-F238E27FC236}">
                  <a16:creationId xmlns:a16="http://schemas.microsoft.com/office/drawing/2014/main" id="{AD95CD33-C5E7-40CE-85C5-45045FC93C8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60" name="Group 59">
              <a:extLst>
                <a:ext uri="{FF2B5EF4-FFF2-40B4-BE49-F238E27FC236}">
                  <a16:creationId xmlns:a16="http://schemas.microsoft.com/office/drawing/2014/main" id="{9DDABA8E-A778-44D1-B718-DBC4EDFA3AF0}"/>
                </a:ext>
              </a:extLst>
            </p:cNvPr>
            <p:cNvGrpSpPr/>
            <p:nvPr userDrawn="1"/>
          </p:nvGrpSpPr>
          <p:grpSpPr>
            <a:xfrm>
              <a:off x="12364752" y="2345932"/>
              <a:ext cx="1055431" cy="88186"/>
              <a:chOff x="914335" y="6913770"/>
              <a:chExt cx="1109884" cy="100584"/>
            </a:xfrm>
            <a:noFill/>
          </p:grpSpPr>
          <p:sp>
            <p:nvSpPr>
              <p:cNvPr id="71" name="Rectangle 70">
                <a:extLst>
                  <a:ext uri="{FF2B5EF4-FFF2-40B4-BE49-F238E27FC236}">
                    <a16:creationId xmlns:a16="http://schemas.microsoft.com/office/drawing/2014/main" id="{21878433-AE5F-41F1-989E-997C86D6CA41}"/>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72" name="Rectangle 71">
                <a:extLst>
                  <a:ext uri="{FF2B5EF4-FFF2-40B4-BE49-F238E27FC236}">
                    <a16:creationId xmlns:a16="http://schemas.microsoft.com/office/drawing/2014/main" id="{9E61A0AC-5F22-4A19-92B3-FEC38D463D1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73" name="Rectangle 72">
                <a:extLst>
                  <a:ext uri="{FF2B5EF4-FFF2-40B4-BE49-F238E27FC236}">
                    <a16:creationId xmlns:a16="http://schemas.microsoft.com/office/drawing/2014/main" id="{B69F08BD-69C1-40D7-B90A-1BB9B9DCBFE4}"/>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74" name="Rectangle 73">
                <a:extLst>
                  <a:ext uri="{FF2B5EF4-FFF2-40B4-BE49-F238E27FC236}">
                    <a16:creationId xmlns:a16="http://schemas.microsoft.com/office/drawing/2014/main" id="{5C4974F8-A03C-48C5-8766-FFBA55C65C53}"/>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4" name="Rectangle 113">
                <a:extLst>
                  <a:ext uri="{FF2B5EF4-FFF2-40B4-BE49-F238E27FC236}">
                    <a16:creationId xmlns:a16="http://schemas.microsoft.com/office/drawing/2014/main" id="{79B3A1A2-24D9-4418-A66E-1200B11D5AD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5" name="Rectangle 114">
                <a:extLst>
                  <a:ext uri="{FF2B5EF4-FFF2-40B4-BE49-F238E27FC236}">
                    <a16:creationId xmlns:a16="http://schemas.microsoft.com/office/drawing/2014/main" id="{6B824AC7-EE21-4A94-B226-BBBFB9E3B86B}"/>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6" name="Rectangle 115">
                <a:extLst>
                  <a:ext uri="{FF2B5EF4-FFF2-40B4-BE49-F238E27FC236}">
                    <a16:creationId xmlns:a16="http://schemas.microsoft.com/office/drawing/2014/main" id="{6BF6C3F1-008D-4826-AF89-271466EEAAEC}"/>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7" name="Rectangle 116">
                <a:extLst>
                  <a:ext uri="{FF2B5EF4-FFF2-40B4-BE49-F238E27FC236}">
                    <a16:creationId xmlns:a16="http://schemas.microsoft.com/office/drawing/2014/main" id="{6534F1F2-3DBB-4715-8CC5-8E4A1271F0FB}"/>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8" name="Rectangle 117">
                <a:extLst>
                  <a:ext uri="{FF2B5EF4-FFF2-40B4-BE49-F238E27FC236}">
                    <a16:creationId xmlns:a16="http://schemas.microsoft.com/office/drawing/2014/main" id="{BF680DA5-7768-4B70-80A2-8283D4099DB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9" name="Rectangle 118">
                <a:extLst>
                  <a:ext uri="{FF2B5EF4-FFF2-40B4-BE49-F238E27FC236}">
                    <a16:creationId xmlns:a16="http://schemas.microsoft.com/office/drawing/2014/main" id="{1C9613EA-C083-4B3F-96EB-3825CDD82572}"/>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61" name="Graphic 60" descr="Close with solid fill">
              <a:extLst>
                <a:ext uri="{FF2B5EF4-FFF2-40B4-BE49-F238E27FC236}">
                  <a16:creationId xmlns:a16="http://schemas.microsoft.com/office/drawing/2014/main" id="{7F1647AC-4630-45BE-B2A5-4455D33740C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62" name="Graphic 61" descr="Close with solid fill">
              <a:extLst>
                <a:ext uri="{FF2B5EF4-FFF2-40B4-BE49-F238E27FC236}">
                  <a16:creationId xmlns:a16="http://schemas.microsoft.com/office/drawing/2014/main" id="{82BFFF0D-DE04-4EF6-AE95-D9E53A72920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63" name="Graphic 62" descr="Close with solid fill">
              <a:extLst>
                <a:ext uri="{FF2B5EF4-FFF2-40B4-BE49-F238E27FC236}">
                  <a16:creationId xmlns:a16="http://schemas.microsoft.com/office/drawing/2014/main" id="{1B0D85D9-2D37-43D5-BCE9-207C2ECD6B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64" name="Graphic 63" descr="Close with solid fill">
              <a:extLst>
                <a:ext uri="{FF2B5EF4-FFF2-40B4-BE49-F238E27FC236}">
                  <a16:creationId xmlns:a16="http://schemas.microsoft.com/office/drawing/2014/main" id="{6DF7BE2B-5FD8-46D8-BA3F-20575B7906B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65" name="Graphic 64" descr="Close with solid fill">
              <a:extLst>
                <a:ext uri="{FF2B5EF4-FFF2-40B4-BE49-F238E27FC236}">
                  <a16:creationId xmlns:a16="http://schemas.microsoft.com/office/drawing/2014/main" id="{D7F89597-CDC7-444E-82FE-F060E4F619A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66" name="Graphic 65" descr="Close with solid fill">
              <a:extLst>
                <a:ext uri="{FF2B5EF4-FFF2-40B4-BE49-F238E27FC236}">
                  <a16:creationId xmlns:a16="http://schemas.microsoft.com/office/drawing/2014/main" id="{4F6BE0C1-5903-4A82-A411-F8A40EEC0B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67" name="Graphic 66" descr="Close with solid fill">
              <a:extLst>
                <a:ext uri="{FF2B5EF4-FFF2-40B4-BE49-F238E27FC236}">
                  <a16:creationId xmlns:a16="http://schemas.microsoft.com/office/drawing/2014/main" id="{7AA346D1-0B69-435F-BD9C-C457202859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68" name="Graphic 67" descr="Close with solid fill">
              <a:extLst>
                <a:ext uri="{FF2B5EF4-FFF2-40B4-BE49-F238E27FC236}">
                  <a16:creationId xmlns:a16="http://schemas.microsoft.com/office/drawing/2014/main" id="{A4FCE17A-ECD8-48F5-AC64-08A29E09841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69" name="Graphic 68" descr="Close with solid fill">
              <a:extLst>
                <a:ext uri="{FF2B5EF4-FFF2-40B4-BE49-F238E27FC236}">
                  <a16:creationId xmlns:a16="http://schemas.microsoft.com/office/drawing/2014/main" id="{D47238AC-3E85-4EEF-B7C3-E82CDA37EB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70" name="Graphic 69" descr="Close with solid fill">
              <a:extLst>
                <a:ext uri="{FF2B5EF4-FFF2-40B4-BE49-F238E27FC236}">
                  <a16:creationId xmlns:a16="http://schemas.microsoft.com/office/drawing/2014/main" id="{7EE5065F-65B5-4DED-8635-C7F59F790C5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4277169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 Columns Vertic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2F8F67E7-D0C9-450C-816F-D7FD05E5FF85}"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560976" y="3321146"/>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4409596" y="3321146"/>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8258216" y="3321146"/>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7" name="Picture Placeholder Left">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560977" y="1959598"/>
            <a:ext cx="1161288" cy="1161288"/>
          </a:xfrm>
        </p:spPr>
        <p:txBody>
          <a:bodyPr anchor="ctr">
            <a:normAutofit/>
          </a:bodyPr>
          <a:lstStyle>
            <a:lvl1pPr marL="0" indent="0" algn="ctr">
              <a:buNone/>
              <a:defRPr sz="1400"/>
            </a:lvl1pPr>
          </a:lstStyle>
          <a:p>
            <a:r>
              <a:rPr lang="en-US" dirty="0"/>
              <a:t>[Image] or remove and place icon here</a:t>
            </a:r>
          </a:p>
        </p:txBody>
      </p:sp>
      <p:sp>
        <p:nvSpPr>
          <p:cNvPr id="19" name="Picture Placeholder  Middle">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4409596" y="1959861"/>
            <a:ext cx="1161288" cy="1161288"/>
          </a:xfrm>
        </p:spPr>
        <p:txBody>
          <a:bodyPr anchor="ctr">
            <a:normAutofit/>
          </a:bodyPr>
          <a:lstStyle>
            <a:lvl1pPr marL="0" indent="0" algn="ctr">
              <a:buNone/>
              <a:defRPr sz="1400"/>
            </a:lvl1pPr>
          </a:lstStyle>
          <a:p>
            <a:r>
              <a:rPr lang="en-US" dirty="0"/>
              <a:t>[Image] or remove and place icon here</a:t>
            </a:r>
          </a:p>
        </p:txBody>
      </p:sp>
      <p:sp>
        <p:nvSpPr>
          <p:cNvPr id="20" name="Picture Placeholder  Right">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8256785" y="1959861"/>
            <a:ext cx="1161288" cy="1161288"/>
          </a:xfrm>
        </p:spPr>
        <p:txBody>
          <a:bodyPr anchor="ctr">
            <a:normAutofit/>
          </a:bodyPr>
          <a:lstStyle>
            <a:lvl1pPr marL="0" indent="0" algn="ctr">
              <a:buNone/>
              <a:defRPr sz="1400"/>
            </a:lvl1pPr>
          </a:lstStyle>
          <a:p>
            <a:r>
              <a:rPr lang="en-US" dirty="0"/>
              <a:t>[Image] or remove and place icon here</a:t>
            </a:r>
          </a:p>
        </p:txBody>
      </p:sp>
      <p:sp>
        <p:nvSpPr>
          <p:cNvPr id="6" name="Title 5">
            <a:extLst>
              <a:ext uri="{FF2B5EF4-FFF2-40B4-BE49-F238E27FC236}">
                <a16:creationId xmlns:a16="http://schemas.microsoft.com/office/drawing/2014/main" id="{EDA03F86-325A-426E-9FC5-0C893F0B53EE}"/>
              </a:ext>
            </a:extLst>
          </p:cNvPr>
          <p:cNvSpPr>
            <a:spLocks noGrp="1"/>
          </p:cNvSpPr>
          <p:nvPr>
            <p:ph type="title" hasCustomPrompt="1"/>
          </p:nvPr>
        </p:nvSpPr>
        <p:spPr>
          <a:xfrm>
            <a:off x="567039" y="649617"/>
            <a:ext cx="11064788" cy="402336"/>
          </a:xfrm>
        </p:spPr>
        <p:txBody>
          <a:bodyPr/>
          <a:lstStyle/>
          <a:p>
            <a:r>
              <a:rPr lang="en-US" dirty="0"/>
              <a:t>[Headline]</a:t>
            </a:r>
          </a:p>
        </p:txBody>
      </p:sp>
      <p:sp>
        <p:nvSpPr>
          <p:cNvPr id="17" name="Subtitle">
            <a:extLst>
              <a:ext uri="{FF2B5EF4-FFF2-40B4-BE49-F238E27FC236}">
                <a16:creationId xmlns:a16="http://schemas.microsoft.com/office/drawing/2014/main" id="{0A5B223F-C605-4115-BE2F-C4F94D8B0D0E}"/>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8" name="Text Placeholder 20">
            <a:extLst>
              <a:ext uri="{FF2B5EF4-FFF2-40B4-BE49-F238E27FC236}">
                <a16:creationId xmlns:a16="http://schemas.microsoft.com/office/drawing/2014/main" id="{1CBEFA0D-AA9F-41EC-AA39-4B7ED7A544D8}"/>
              </a:ext>
            </a:extLst>
          </p:cNvPr>
          <p:cNvSpPr>
            <a:spLocks noGrp="1"/>
          </p:cNvSpPr>
          <p:nvPr>
            <p:ph type="body" sz="quarter" idx="24" hasCustomPrompt="1"/>
          </p:nvPr>
        </p:nvSpPr>
        <p:spPr>
          <a:xfrm>
            <a:off x="557212" y="3849756"/>
            <a:ext cx="3374136" cy="1739189"/>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2">
            <a:extLst>
              <a:ext uri="{FF2B5EF4-FFF2-40B4-BE49-F238E27FC236}">
                <a16:creationId xmlns:a16="http://schemas.microsoft.com/office/drawing/2014/main" id="{002B21E4-5277-4096-89FA-542D582DA3CB}"/>
              </a:ext>
            </a:extLst>
          </p:cNvPr>
          <p:cNvSpPr>
            <a:spLocks noGrp="1"/>
          </p:cNvSpPr>
          <p:nvPr>
            <p:ph type="body" sz="quarter" idx="25" hasCustomPrompt="1"/>
          </p:nvPr>
        </p:nvSpPr>
        <p:spPr>
          <a:xfrm>
            <a:off x="4406900" y="3849756"/>
            <a:ext cx="3374136" cy="1739188"/>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4">
            <a:extLst>
              <a:ext uri="{FF2B5EF4-FFF2-40B4-BE49-F238E27FC236}">
                <a16:creationId xmlns:a16="http://schemas.microsoft.com/office/drawing/2014/main" id="{D4CDAA6E-D967-4882-9C82-04117B5FB9C8}"/>
              </a:ext>
            </a:extLst>
          </p:cNvPr>
          <p:cNvSpPr>
            <a:spLocks noGrp="1"/>
          </p:cNvSpPr>
          <p:nvPr>
            <p:ph type="body" sz="quarter" idx="26" hasCustomPrompt="1"/>
          </p:nvPr>
        </p:nvSpPr>
        <p:spPr>
          <a:xfrm>
            <a:off x="8256587" y="3849756"/>
            <a:ext cx="3374136" cy="1739189"/>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1">
            <a:extLst>
              <a:ext uri="{FF2B5EF4-FFF2-40B4-BE49-F238E27FC236}">
                <a16:creationId xmlns:a16="http://schemas.microsoft.com/office/drawing/2014/main" id="{200235E1-A4EC-4E89-988A-52AFEB6744E9}"/>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grpSp>
        <p:nvGrpSpPr>
          <p:cNvPr id="13" name="Group 12">
            <a:extLst>
              <a:ext uri="{FF2B5EF4-FFF2-40B4-BE49-F238E27FC236}">
                <a16:creationId xmlns:a16="http://schemas.microsoft.com/office/drawing/2014/main" id="{8CEA58D2-BBDB-4362-9160-5D5A2D975377}"/>
              </a:ext>
            </a:extLst>
          </p:cNvPr>
          <p:cNvGrpSpPr/>
          <p:nvPr userDrawn="1"/>
        </p:nvGrpSpPr>
        <p:grpSpPr>
          <a:xfrm>
            <a:off x="12262441" y="4218015"/>
            <a:ext cx="1272540" cy="1049582"/>
            <a:chOff x="12262441" y="4218015"/>
            <a:chExt cx="1272540" cy="1049582"/>
          </a:xfrm>
        </p:grpSpPr>
        <p:sp>
          <p:nvSpPr>
            <p:cNvPr id="23" name="Rectangle 22">
              <a:extLst>
                <a:ext uri="{FF2B5EF4-FFF2-40B4-BE49-F238E27FC236}">
                  <a16:creationId xmlns:a16="http://schemas.microsoft.com/office/drawing/2014/main" id="{490E9F7B-7BE1-43A5-AA8C-D678352867B4}"/>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Image placeholders indicate where an icon can be manually placed. </a:t>
              </a:r>
            </a:p>
          </p:txBody>
        </p:sp>
        <p:pic>
          <p:nvPicPr>
            <p:cNvPr id="8" name="Picture 7">
              <a:extLst>
                <a:ext uri="{FF2B5EF4-FFF2-40B4-BE49-F238E27FC236}">
                  <a16:creationId xmlns:a16="http://schemas.microsoft.com/office/drawing/2014/main" id="{7DEA47EC-0888-49C5-842B-B58EBFE657AF}"/>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11" name="Straight Arrow Connector 10">
              <a:extLst>
                <a:ext uri="{FF2B5EF4-FFF2-40B4-BE49-F238E27FC236}">
                  <a16:creationId xmlns:a16="http://schemas.microsoft.com/office/drawing/2014/main" id="{0DF73BC0-6C32-4386-8B6D-B106628A5C3E}"/>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0E86CEA-7E59-40A7-B10C-26F620B46CD4}"/>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dirty="0">
                  <a:solidFill>
                    <a:srgbClr val="000000"/>
                  </a:solidFill>
                </a:rPr>
                <a:t>Remove placeholder and place an icon in its place. </a:t>
              </a:r>
            </a:p>
          </p:txBody>
        </p:sp>
      </p:grpSp>
    </p:spTree>
    <p:extLst>
      <p:ext uri="{BB962C8B-B14F-4D97-AF65-F5344CB8AC3E}">
        <p14:creationId xmlns:p14="http://schemas.microsoft.com/office/powerpoint/2010/main" val="3012513687"/>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3 Columns Horizont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D837DF51-11A8-4FDC-9E55-98C42A0723B5}"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3543301" y="1958818"/>
            <a:ext cx="8088528"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3543301" y="3396613"/>
            <a:ext cx="8088528"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3543301" y="4839819"/>
            <a:ext cx="8088528"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7" name="Picture Placeholder Left">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1531688" y="1953408"/>
            <a:ext cx="850392" cy="850392"/>
          </a:xfrm>
        </p:spPr>
        <p:txBody>
          <a:bodyPr anchor="ctr">
            <a:normAutofit/>
          </a:bodyPr>
          <a:lstStyle>
            <a:lvl1pPr marL="0" indent="0" algn="ctr">
              <a:buNone/>
              <a:defRPr sz="1100"/>
            </a:lvl1pPr>
          </a:lstStyle>
          <a:p>
            <a:r>
              <a:rPr lang="en-US" dirty="0"/>
              <a:t>[Image] or remove and place icon here</a:t>
            </a:r>
          </a:p>
        </p:txBody>
      </p:sp>
      <p:sp>
        <p:nvSpPr>
          <p:cNvPr id="19" name="Picture Placeholder  Middle">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1531688" y="3396613"/>
            <a:ext cx="850392" cy="850392"/>
          </a:xfrm>
        </p:spPr>
        <p:txBody>
          <a:bodyPr anchor="ctr">
            <a:normAutofit/>
          </a:bodyPr>
          <a:lstStyle>
            <a:lvl1pPr marL="0" indent="0" algn="ctr">
              <a:buNone/>
              <a:defRPr sz="1100"/>
            </a:lvl1pPr>
          </a:lstStyle>
          <a:p>
            <a:r>
              <a:rPr lang="en-US" dirty="0"/>
              <a:t>[Image] or remove and place icon here</a:t>
            </a:r>
          </a:p>
        </p:txBody>
      </p:sp>
      <p:sp>
        <p:nvSpPr>
          <p:cNvPr id="20" name="Picture Placeholder  Right">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1529510" y="4839819"/>
            <a:ext cx="850392" cy="850392"/>
          </a:xfrm>
        </p:spPr>
        <p:txBody>
          <a:bodyPr anchor="ctr">
            <a:normAutofit/>
          </a:bodyPr>
          <a:lstStyle>
            <a:lvl1pPr marL="0" indent="0" algn="ctr">
              <a:buNone/>
              <a:defRPr sz="1100"/>
            </a:lvl1pPr>
          </a:lstStyle>
          <a:p>
            <a:r>
              <a:rPr lang="en-US" dirty="0"/>
              <a:t>[Image] or remove and place icon here</a:t>
            </a:r>
          </a:p>
        </p:txBody>
      </p:sp>
      <p:sp>
        <p:nvSpPr>
          <p:cNvPr id="6" name="Title 5">
            <a:extLst>
              <a:ext uri="{FF2B5EF4-FFF2-40B4-BE49-F238E27FC236}">
                <a16:creationId xmlns:a16="http://schemas.microsoft.com/office/drawing/2014/main" id="{CCBBB53B-3527-4A3E-A5BB-F5E5B67F0C37}"/>
              </a:ext>
            </a:extLst>
          </p:cNvPr>
          <p:cNvSpPr>
            <a:spLocks noGrp="1"/>
          </p:cNvSpPr>
          <p:nvPr>
            <p:ph type="title" hasCustomPrompt="1"/>
          </p:nvPr>
        </p:nvSpPr>
        <p:spPr>
          <a:xfrm>
            <a:off x="567039" y="648932"/>
            <a:ext cx="11064788" cy="402336"/>
          </a:xfrm>
        </p:spPr>
        <p:txBody>
          <a:bodyPr/>
          <a:lstStyle/>
          <a:p>
            <a:r>
              <a:rPr lang="en-US" dirty="0"/>
              <a:t>[Headline]</a:t>
            </a:r>
          </a:p>
        </p:txBody>
      </p:sp>
      <p:sp>
        <p:nvSpPr>
          <p:cNvPr id="17" name="Subtitle">
            <a:extLst>
              <a:ext uri="{FF2B5EF4-FFF2-40B4-BE49-F238E27FC236}">
                <a16:creationId xmlns:a16="http://schemas.microsoft.com/office/drawing/2014/main" id="{1EA49DD4-28E5-4849-9C4D-AC342BF2CFCE}"/>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8" name="Text Placeholder 20">
            <a:extLst>
              <a:ext uri="{FF2B5EF4-FFF2-40B4-BE49-F238E27FC236}">
                <a16:creationId xmlns:a16="http://schemas.microsoft.com/office/drawing/2014/main" id="{41C011CA-5E4C-4675-8428-A4C4BEE6165B}"/>
              </a:ext>
            </a:extLst>
          </p:cNvPr>
          <p:cNvSpPr>
            <a:spLocks noGrp="1"/>
          </p:cNvSpPr>
          <p:nvPr>
            <p:ph type="body" sz="quarter" idx="24" hasCustomPrompt="1"/>
          </p:nvPr>
        </p:nvSpPr>
        <p:spPr>
          <a:xfrm>
            <a:off x="3543301" y="2267823"/>
            <a:ext cx="8088527" cy="928037"/>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1" name="Text Placeholder 22">
            <a:extLst>
              <a:ext uri="{FF2B5EF4-FFF2-40B4-BE49-F238E27FC236}">
                <a16:creationId xmlns:a16="http://schemas.microsoft.com/office/drawing/2014/main" id="{1AB236A3-5B03-4D1A-9A80-7D0DCACD6EE7}"/>
              </a:ext>
            </a:extLst>
          </p:cNvPr>
          <p:cNvSpPr>
            <a:spLocks noGrp="1"/>
          </p:cNvSpPr>
          <p:nvPr>
            <p:ph type="body" sz="quarter" idx="25" hasCustomPrompt="1"/>
          </p:nvPr>
        </p:nvSpPr>
        <p:spPr>
          <a:xfrm>
            <a:off x="3543301" y="3706746"/>
            <a:ext cx="8088527" cy="928036"/>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2" name="Text Placeholder 24">
            <a:extLst>
              <a:ext uri="{FF2B5EF4-FFF2-40B4-BE49-F238E27FC236}">
                <a16:creationId xmlns:a16="http://schemas.microsoft.com/office/drawing/2014/main" id="{72848112-E7F0-4D33-BA96-6A70FAF33AC0}"/>
              </a:ext>
            </a:extLst>
          </p:cNvPr>
          <p:cNvSpPr>
            <a:spLocks noGrp="1"/>
          </p:cNvSpPr>
          <p:nvPr>
            <p:ph type="body" sz="quarter" idx="26" hasCustomPrompt="1"/>
          </p:nvPr>
        </p:nvSpPr>
        <p:spPr>
          <a:xfrm>
            <a:off x="3543301" y="5158963"/>
            <a:ext cx="8088527" cy="928037"/>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4" name="Text Placeholder 11">
            <a:extLst>
              <a:ext uri="{FF2B5EF4-FFF2-40B4-BE49-F238E27FC236}">
                <a16:creationId xmlns:a16="http://schemas.microsoft.com/office/drawing/2014/main" id="{2F568A52-F1F3-4E3C-94E6-92E30A38DE99}"/>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grpSp>
        <p:nvGrpSpPr>
          <p:cNvPr id="23" name="Group 22">
            <a:extLst>
              <a:ext uri="{FF2B5EF4-FFF2-40B4-BE49-F238E27FC236}">
                <a16:creationId xmlns:a16="http://schemas.microsoft.com/office/drawing/2014/main" id="{D5B2EC18-CF23-4A23-B367-581D770B4F98}"/>
              </a:ext>
            </a:extLst>
          </p:cNvPr>
          <p:cNvGrpSpPr/>
          <p:nvPr userDrawn="1"/>
        </p:nvGrpSpPr>
        <p:grpSpPr>
          <a:xfrm>
            <a:off x="12262441" y="4218015"/>
            <a:ext cx="1272540" cy="1049582"/>
            <a:chOff x="12262441" y="4218015"/>
            <a:chExt cx="1272540" cy="1049582"/>
          </a:xfrm>
        </p:grpSpPr>
        <p:sp>
          <p:nvSpPr>
            <p:cNvPr id="25" name="Rectangle 24">
              <a:extLst>
                <a:ext uri="{FF2B5EF4-FFF2-40B4-BE49-F238E27FC236}">
                  <a16:creationId xmlns:a16="http://schemas.microsoft.com/office/drawing/2014/main" id="{654077C3-9F6C-4215-B70B-431916D54E9E}"/>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Image placeholders indicate where an icon can be manually placed. </a:t>
              </a:r>
            </a:p>
          </p:txBody>
        </p:sp>
        <p:pic>
          <p:nvPicPr>
            <p:cNvPr id="26" name="Picture 25">
              <a:extLst>
                <a:ext uri="{FF2B5EF4-FFF2-40B4-BE49-F238E27FC236}">
                  <a16:creationId xmlns:a16="http://schemas.microsoft.com/office/drawing/2014/main" id="{DA52B929-6421-4761-B202-A57B4EBA1212}"/>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27" name="Straight Arrow Connector 26">
              <a:extLst>
                <a:ext uri="{FF2B5EF4-FFF2-40B4-BE49-F238E27FC236}">
                  <a16:creationId xmlns:a16="http://schemas.microsoft.com/office/drawing/2014/main" id="{AAC4F845-EAE5-4A23-A7C5-4E190A67CDBF}"/>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64872BB-5274-4548-9EF3-48FCED313488}"/>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dirty="0">
                  <a:solidFill>
                    <a:srgbClr val="000000"/>
                  </a:solidFill>
                </a:rPr>
                <a:t>Remove placeholder and place an icon in its place. </a:t>
              </a:r>
            </a:p>
          </p:txBody>
        </p:sp>
      </p:grpSp>
    </p:spTree>
    <p:extLst>
      <p:ext uri="{BB962C8B-B14F-4D97-AF65-F5344CB8AC3E}">
        <p14:creationId xmlns:p14="http://schemas.microsoft.com/office/powerpoint/2010/main" val="2151584326"/>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4 Columns +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B9BBE2CA-75FA-4C18-ABFB-C2CC8C67ABE4}"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0" name="Subtitle Middle Top">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7928507" y="2788002"/>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2" name="Subtitle Middle Bottom">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7928507" y="4011045"/>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Subtitle Bottom">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7931228" y="5234089"/>
            <a:ext cx="370060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7" name="Picture Placeholder Middle Top">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6611555" y="2788002"/>
            <a:ext cx="731520" cy="731520"/>
          </a:xfrm>
        </p:spPr>
        <p:txBody>
          <a:bodyPr anchor="ctr">
            <a:normAutofit/>
          </a:bodyPr>
          <a:lstStyle>
            <a:lvl1pPr marL="0" indent="0" algn="ctr">
              <a:buNone/>
              <a:defRPr sz="1100"/>
            </a:lvl1pPr>
          </a:lstStyle>
          <a:p>
            <a:r>
              <a:rPr lang="en-US" dirty="0"/>
              <a:t>[Image] or remove and place icon here</a:t>
            </a:r>
          </a:p>
        </p:txBody>
      </p:sp>
      <p:sp>
        <p:nvSpPr>
          <p:cNvPr id="19" name="Picture Placeholder  Middle Bottom">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6611555" y="4011045"/>
            <a:ext cx="731520" cy="731520"/>
          </a:xfrm>
        </p:spPr>
        <p:txBody>
          <a:bodyPr anchor="ctr">
            <a:normAutofit/>
          </a:bodyPr>
          <a:lstStyle>
            <a:lvl1pPr marL="0" indent="0" algn="ctr">
              <a:buNone/>
              <a:defRPr sz="1100"/>
            </a:lvl1pPr>
          </a:lstStyle>
          <a:p>
            <a:r>
              <a:rPr lang="en-US" dirty="0"/>
              <a:t>[Image] or remove and place icon here</a:t>
            </a:r>
          </a:p>
        </p:txBody>
      </p:sp>
      <p:sp>
        <p:nvSpPr>
          <p:cNvPr id="20" name="Picture Placeholder  Bottom">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6609378" y="5234089"/>
            <a:ext cx="731520" cy="731520"/>
          </a:xfrm>
        </p:spPr>
        <p:txBody>
          <a:bodyPr anchor="ctr">
            <a:normAutofit/>
          </a:bodyPr>
          <a:lstStyle>
            <a:lvl1pPr marL="0" indent="0" algn="ctr">
              <a:buNone/>
              <a:defRPr sz="1100"/>
            </a:lvl1pPr>
          </a:lstStyle>
          <a:p>
            <a:r>
              <a:rPr lang="en-US" dirty="0"/>
              <a:t>[Image] or remove and place icon here</a:t>
            </a:r>
          </a:p>
        </p:txBody>
      </p:sp>
      <p:sp>
        <p:nvSpPr>
          <p:cNvPr id="17" name="Subtitle Top">
            <a:extLst>
              <a:ext uri="{FF2B5EF4-FFF2-40B4-BE49-F238E27FC236}">
                <a16:creationId xmlns:a16="http://schemas.microsoft.com/office/drawing/2014/main" id="{5B7C905F-BC05-4395-B5CE-1BD93FF9FFF2}"/>
              </a:ext>
            </a:extLst>
          </p:cNvPr>
          <p:cNvSpPr>
            <a:spLocks noGrp="1"/>
          </p:cNvSpPr>
          <p:nvPr>
            <p:ph type="body" sz="quarter" idx="25" hasCustomPrompt="1"/>
          </p:nvPr>
        </p:nvSpPr>
        <p:spPr>
          <a:xfrm>
            <a:off x="7928507" y="1570369"/>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2" name="Picture Placeholder Top">
            <a:extLst>
              <a:ext uri="{FF2B5EF4-FFF2-40B4-BE49-F238E27FC236}">
                <a16:creationId xmlns:a16="http://schemas.microsoft.com/office/drawing/2014/main" id="{60D6C90E-DF65-4EB1-B7A0-570C08F1AA2E}"/>
              </a:ext>
            </a:extLst>
          </p:cNvPr>
          <p:cNvSpPr>
            <a:spLocks noGrp="1"/>
          </p:cNvSpPr>
          <p:nvPr>
            <p:ph type="pic" sz="quarter" idx="27" hasCustomPrompt="1"/>
          </p:nvPr>
        </p:nvSpPr>
        <p:spPr>
          <a:xfrm>
            <a:off x="6611555" y="1564959"/>
            <a:ext cx="731520" cy="731520"/>
          </a:xfrm>
        </p:spPr>
        <p:txBody>
          <a:bodyPr anchor="ctr">
            <a:normAutofit/>
          </a:bodyPr>
          <a:lstStyle>
            <a:lvl1pPr marL="0" indent="0" algn="ctr">
              <a:buNone/>
              <a:defRPr sz="1100"/>
            </a:lvl1pPr>
          </a:lstStyle>
          <a:p>
            <a:r>
              <a:rPr lang="en-US" dirty="0"/>
              <a:t>[Image] or remove and place icon here</a:t>
            </a:r>
          </a:p>
        </p:txBody>
      </p:sp>
      <p:sp>
        <p:nvSpPr>
          <p:cNvPr id="6" name="Title 5">
            <a:extLst>
              <a:ext uri="{FF2B5EF4-FFF2-40B4-BE49-F238E27FC236}">
                <a16:creationId xmlns:a16="http://schemas.microsoft.com/office/drawing/2014/main" id="{CA23C681-1494-4F7B-84EB-323D32363D07}"/>
              </a:ext>
            </a:extLst>
          </p:cNvPr>
          <p:cNvSpPr>
            <a:spLocks noGrp="1"/>
          </p:cNvSpPr>
          <p:nvPr>
            <p:ph type="title" hasCustomPrompt="1"/>
          </p:nvPr>
        </p:nvSpPr>
        <p:spPr>
          <a:xfrm>
            <a:off x="567039" y="648932"/>
            <a:ext cx="11064788" cy="402336"/>
          </a:xfrm>
        </p:spPr>
        <p:txBody>
          <a:bodyPr/>
          <a:lstStyle/>
          <a:p>
            <a:r>
              <a:rPr lang="en-US" dirty="0"/>
              <a:t>[Headline]</a:t>
            </a:r>
          </a:p>
        </p:txBody>
      </p:sp>
      <p:sp>
        <p:nvSpPr>
          <p:cNvPr id="23" name="Subtitle">
            <a:extLst>
              <a:ext uri="{FF2B5EF4-FFF2-40B4-BE49-F238E27FC236}">
                <a16:creationId xmlns:a16="http://schemas.microsoft.com/office/drawing/2014/main" id="{5269F756-36C3-4378-BB35-C98BBDF8B9DB}"/>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24" name="Text Placeholder 7">
            <a:extLst>
              <a:ext uri="{FF2B5EF4-FFF2-40B4-BE49-F238E27FC236}">
                <a16:creationId xmlns:a16="http://schemas.microsoft.com/office/drawing/2014/main" id="{B703467C-C8D9-42B1-8A23-41FBE3F8DD2B}"/>
              </a:ext>
            </a:extLst>
          </p:cNvPr>
          <p:cNvSpPr>
            <a:spLocks noGrp="1"/>
          </p:cNvSpPr>
          <p:nvPr>
            <p:ph type="body" sz="quarter" idx="28" hasCustomPrompt="1"/>
          </p:nvPr>
        </p:nvSpPr>
        <p:spPr>
          <a:xfrm>
            <a:off x="567039" y="1955800"/>
            <a:ext cx="5008562" cy="4253576"/>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C6CE9A5-1EBE-4621-8BA5-AA6C36FB5AA3}"/>
              </a:ext>
            </a:extLst>
          </p:cNvPr>
          <p:cNvSpPr>
            <a:spLocks noGrp="1"/>
          </p:cNvSpPr>
          <p:nvPr>
            <p:ph type="body" sz="quarter" idx="29" hasCustomPrompt="1"/>
          </p:nvPr>
        </p:nvSpPr>
        <p:spPr>
          <a:xfrm>
            <a:off x="7929777" y="1901826"/>
            <a:ext cx="3702050" cy="64008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6" name="Text Placeholder 25">
            <a:extLst>
              <a:ext uri="{FF2B5EF4-FFF2-40B4-BE49-F238E27FC236}">
                <a16:creationId xmlns:a16="http://schemas.microsoft.com/office/drawing/2014/main" id="{7B71C853-D31A-4FE2-A3F4-52EF33BB7DDE}"/>
              </a:ext>
            </a:extLst>
          </p:cNvPr>
          <p:cNvSpPr>
            <a:spLocks noGrp="1"/>
          </p:cNvSpPr>
          <p:nvPr>
            <p:ph type="body" sz="quarter" idx="30" hasCustomPrompt="1"/>
          </p:nvPr>
        </p:nvSpPr>
        <p:spPr>
          <a:xfrm>
            <a:off x="7929777" y="3121025"/>
            <a:ext cx="3702050" cy="64008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8" name="Text Placeholder 27">
            <a:extLst>
              <a:ext uri="{FF2B5EF4-FFF2-40B4-BE49-F238E27FC236}">
                <a16:creationId xmlns:a16="http://schemas.microsoft.com/office/drawing/2014/main" id="{CBB7F8EA-801E-49A7-8B26-28A6618F1B4F}"/>
              </a:ext>
            </a:extLst>
          </p:cNvPr>
          <p:cNvSpPr>
            <a:spLocks noGrp="1"/>
          </p:cNvSpPr>
          <p:nvPr>
            <p:ph type="body" sz="quarter" idx="31" hasCustomPrompt="1"/>
          </p:nvPr>
        </p:nvSpPr>
        <p:spPr>
          <a:xfrm>
            <a:off x="7931365" y="4345333"/>
            <a:ext cx="3700462" cy="64008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30" name="Text Placeholder 29">
            <a:extLst>
              <a:ext uri="{FF2B5EF4-FFF2-40B4-BE49-F238E27FC236}">
                <a16:creationId xmlns:a16="http://schemas.microsoft.com/office/drawing/2014/main" id="{3CAECFBE-8C5B-4F58-B0BE-FC92E55F22A5}"/>
              </a:ext>
            </a:extLst>
          </p:cNvPr>
          <p:cNvSpPr>
            <a:spLocks noGrp="1"/>
          </p:cNvSpPr>
          <p:nvPr>
            <p:ph type="body" sz="quarter" idx="32" hasCustomPrompt="1"/>
          </p:nvPr>
        </p:nvSpPr>
        <p:spPr>
          <a:xfrm>
            <a:off x="7920252" y="5569296"/>
            <a:ext cx="3711575" cy="64008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5" name="Text Placeholder 11">
            <a:extLst>
              <a:ext uri="{FF2B5EF4-FFF2-40B4-BE49-F238E27FC236}">
                <a16:creationId xmlns:a16="http://schemas.microsoft.com/office/drawing/2014/main" id="{78F1645D-E649-4CCA-A7B1-0A38FE8ACCFC}"/>
              </a:ext>
            </a:extLst>
          </p:cNvPr>
          <p:cNvSpPr>
            <a:spLocks noGrp="1"/>
          </p:cNvSpPr>
          <p:nvPr>
            <p:ph type="body" sz="quarter" idx="15" hasCustomPrompt="1"/>
          </p:nvPr>
        </p:nvSpPr>
        <p:spPr>
          <a:xfrm>
            <a:off x="567039" y="5687045"/>
            <a:ext cx="5015584"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grpSp>
        <p:nvGrpSpPr>
          <p:cNvPr id="21" name="Group 20">
            <a:extLst>
              <a:ext uri="{FF2B5EF4-FFF2-40B4-BE49-F238E27FC236}">
                <a16:creationId xmlns:a16="http://schemas.microsoft.com/office/drawing/2014/main" id="{A536564A-10D3-464D-AFC2-90A9652124B9}"/>
              </a:ext>
            </a:extLst>
          </p:cNvPr>
          <p:cNvGrpSpPr/>
          <p:nvPr userDrawn="1"/>
        </p:nvGrpSpPr>
        <p:grpSpPr>
          <a:xfrm>
            <a:off x="12262441" y="4218015"/>
            <a:ext cx="1272540" cy="1049582"/>
            <a:chOff x="12262441" y="4218015"/>
            <a:chExt cx="1272540" cy="1049582"/>
          </a:xfrm>
        </p:grpSpPr>
        <p:sp>
          <p:nvSpPr>
            <p:cNvPr id="27" name="Rectangle 26">
              <a:extLst>
                <a:ext uri="{FF2B5EF4-FFF2-40B4-BE49-F238E27FC236}">
                  <a16:creationId xmlns:a16="http://schemas.microsoft.com/office/drawing/2014/main" id="{BF532385-C9F0-4CCE-B850-6E89396806EC}"/>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Image placeholders indicate where an icon can be manually placed. </a:t>
              </a:r>
            </a:p>
          </p:txBody>
        </p:sp>
        <p:pic>
          <p:nvPicPr>
            <p:cNvPr id="29" name="Picture 28">
              <a:extLst>
                <a:ext uri="{FF2B5EF4-FFF2-40B4-BE49-F238E27FC236}">
                  <a16:creationId xmlns:a16="http://schemas.microsoft.com/office/drawing/2014/main" id="{E24C4543-1B8D-4A02-A1F9-19CC997EB85B}"/>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31" name="Straight Arrow Connector 30">
              <a:extLst>
                <a:ext uri="{FF2B5EF4-FFF2-40B4-BE49-F238E27FC236}">
                  <a16:creationId xmlns:a16="http://schemas.microsoft.com/office/drawing/2014/main" id="{FC92C11F-C54C-408D-A4A3-D9EE7B86C179}"/>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A2EC0B6-0C88-4ADC-B622-0533E5235615}"/>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dirty="0">
                  <a:solidFill>
                    <a:srgbClr val="000000"/>
                  </a:solidFill>
                </a:rPr>
                <a:t>Remove placeholder and place an icon in its place. </a:t>
              </a:r>
            </a:p>
          </p:txBody>
        </p:sp>
      </p:grpSp>
    </p:spTree>
    <p:extLst>
      <p:ext uri="{BB962C8B-B14F-4D97-AF65-F5344CB8AC3E}">
        <p14:creationId xmlns:p14="http://schemas.microsoft.com/office/powerpoint/2010/main" val="1666644835"/>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2 x 3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97DDF605-4AD5-455C-852E-63175F768BBA}"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0" name="Subtitle Left Top">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1737357" y="2627822"/>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2" name="Subtitle Left Bottom">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1736990" y="4315671"/>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Subtitle Right Top">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7800491" y="2622870"/>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7" name="Picture Placeholder Left Top">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567039" y="2622411"/>
            <a:ext cx="731520" cy="731520"/>
          </a:xfrm>
        </p:spPr>
        <p:txBody>
          <a:bodyPr anchor="ctr">
            <a:normAutofit/>
          </a:bodyPr>
          <a:lstStyle>
            <a:lvl1pPr marL="0" indent="0" algn="ctr">
              <a:buNone/>
              <a:defRPr sz="1100"/>
            </a:lvl1pPr>
          </a:lstStyle>
          <a:p>
            <a:r>
              <a:rPr lang="en-US" dirty="0"/>
              <a:t>[Image] or remove and place icon here</a:t>
            </a:r>
          </a:p>
        </p:txBody>
      </p:sp>
      <p:sp>
        <p:nvSpPr>
          <p:cNvPr id="19" name="Picture Placeholder  Left Bottom">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567039" y="4300355"/>
            <a:ext cx="731520" cy="731520"/>
          </a:xfrm>
        </p:spPr>
        <p:txBody>
          <a:bodyPr anchor="ctr">
            <a:normAutofit/>
          </a:bodyPr>
          <a:lstStyle>
            <a:lvl1pPr marL="0" indent="0" algn="ctr">
              <a:buNone/>
              <a:defRPr sz="1100"/>
            </a:lvl1pPr>
          </a:lstStyle>
          <a:p>
            <a:r>
              <a:rPr lang="en-US" dirty="0"/>
              <a:t>[Image] or remove and place icon here</a:t>
            </a:r>
          </a:p>
        </p:txBody>
      </p:sp>
      <p:sp>
        <p:nvSpPr>
          <p:cNvPr id="20" name="Picture Placeholder  Right Top">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6610614" y="2622868"/>
            <a:ext cx="731520" cy="731520"/>
          </a:xfrm>
        </p:spPr>
        <p:txBody>
          <a:bodyPr anchor="ctr">
            <a:normAutofit/>
          </a:bodyPr>
          <a:lstStyle>
            <a:lvl1pPr marL="0" indent="0" algn="ctr">
              <a:buNone/>
              <a:defRPr sz="1100"/>
            </a:lvl1pPr>
          </a:lstStyle>
          <a:p>
            <a:r>
              <a:rPr lang="en-US" dirty="0"/>
              <a:t>[Image] or remove and place icon here</a:t>
            </a:r>
          </a:p>
        </p:txBody>
      </p:sp>
      <p:sp>
        <p:nvSpPr>
          <p:cNvPr id="18" name="Subtitle Right Bottom">
            <a:extLst>
              <a:ext uri="{FF2B5EF4-FFF2-40B4-BE49-F238E27FC236}">
                <a16:creationId xmlns:a16="http://schemas.microsoft.com/office/drawing/2014/main" id="{48492227-B5B3-481A-B3FF-29B58418F39B}"/>
              </a:ext>
            </a:extLst>
          </p:cNvPr>
          <p:cNvSpPr>
            <a:spLocks noGrp="1"/>
          </p:cNvSpPr>
          <p:nvPr>
            <p:ph type="body" sz="quarter" idx="24" hasCustomPrompt="1"/>
          </p:nvPr>
        </p:nvSpPr>
        <p:spPr>
          <a:xfrm>
            <a:off x="7800491" y="4300356"/>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2" name="Picture Placeholder  Right Bottom">
            <a:extLst>
              <a:ext uri="{FF2B5EF4-FFF2-40B4-BE49-F238E27FC236}">
                <a16:creationId xmlns:a16="http://schemas.microsoft.com/office/drawing/2014/main" id="{69CBDF09-485D-4CCF-AFB2-375A0E84346C}"/>
              </a:ext>
            </a:extLst>
          </p:cNvPr>
          <p:cNvSpPr>
            <a:spLocks noGrp="1"/>
          </p:cNvSpPr>
          <p:nvPr>
            <p:ph type="pic" sz="quarter" idx="26" hasCustomPrompt="1"/>
          </p:nvPr>
        </p:nvSpPr>
        <p:spPr>
          <a:xfrm>
            <a:off x="6610614" y="4300355"/>
            <a:ext cx="731520" cy="731520"/>
          </a:xfrm>
        </p:spPr>
        <p:txBody>
          <a:bodyPr anchor="ctr">
            <a:normAutofit/>
          </a:bodyPr>
          <a:lstStyle>
            <a:lvl1pPr marL="0" indent="0" algn="ctr">
              <a:buNone/>
              <a:defRPr sz="1100"/>
            </a:lvl1pPr>
          </a:lstStyle>
          <a:p>
            <a:r>
              <a:rPr lang="en-US" dirty="0"/>
              <a:t>[Image] or remove and place icon here</a:t>
            </a:r>
          </a:p>
        </p:txBody>
      </p:sp>
      <p:sp>
        <p:nvSpPr>
          <p:cNvPr id="6" name="Title 5">
            <a:extLst>
              <a:ext uri="{FF2B5EF4-FFF2-40B4-BE49-F238E27FC236}">
                <a16:creationId xmlns:a16="http://schemas.microsoft.com/office/drawing/2014/main" id="{EC9BB004-440E-4E63-BA39-D1ED22635112}"/>
              </a:ext>
            </a:extLst>
          </p:cNvPr>
          <p:cNvSpPr>
            <a:spLocks noGrp="1"/>
          </p:cNvSpPr>
          <p:nvPr>
            <p:ph type="title" hasCustomPrompt="1"/>
          </p:nvPr>
        </p:nvSpPr>
        <p:spPr>
          <a:xfrm>
            <a:off x="567039" y="652074"/>
            <a:ext cx="11064788" cy="402336"/>
          </a:xfrm>
        </p:spPr>
        <p:txBody>
          <a:bodyPr/>
          <a:lstStyle/>
          <a:p>
            <a:r>
              <a:rPr lang="en-US" dirty="0"/>
              <a:t>[Headline]</a:t>
            </a:r>
          </a:p>
        </p:txBody>
      </p:sp>
      <p:sp>
        <p:nvSpPr>
          <p:cNvPr id="24" name="Subtitle">
            <a:extLst>
              <a:ext uri="{FF2B5EF4-FFF2-40B4-BE49-F238E27FC236}">
                <a16:creationId xmlns:a16="http://schemas.microsoft.com/office/drawing/2014/main" id="{2B81222A-AD44-419D-AE7D-FC16877A7C3C}"/>
              </a:ext>
            </a:extLst>
          </p:cNvPr>
          <p:cNvSpPr>
            <a:spLocks noGrp="1"/>
          </p:cNvSpPr>
          <p:nvPr>
            <p:ph type="body" sz="quarter" idx="14" hasCustomPrompt="1"/>
          </p:nvPr>
        </p:nvSpPr>
        <p:spPr>
          <a:xfrm>
            <a:off x="567039" y="1058237"/>
            <a:ext cx="11063817" cy="240338"/>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25" name="Text Placeholder 15">
            <a:extLst>
              <a:ext uri="{FF2B5EF4-FFF2-40B4-BE49-F238E27FC236}">
                <a16:creationId xmlns:a16="http://schemas.microsoft.com/office/drawing/2014/main" id="{05E6230F-1C56-461B-9B88-11AB915831C6}"/>
              </a:ext>
            </a:extLst>
          </p:cNvPr>
          <p:cNvSpPr>
            <a:spLocks noGrp="1"/>
          </p:cNvSpPr>
          <p:nvPr>
            <p:ph type="body" sz="quarter" idx="29" hasCustomPrompt="1"/>
          </p:nvPr>
        </p:nvSpPr>
        <p:spPr>
          <a:xfrm>
            <a:off x="1743982" y="2972154"/>
            <a:ext cx="3831317"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6" name="Text Placeholder 25">
            <a:extLst>
              <a:ext uri="{FF2B5EF4-FFF2-40B4-BE49-F238E27FC236}">
                <a16:creationId xmlns:a16="http://schemas.microsoft.com/office/drawing/2014/main" id="{AA7B42EF-1BE9-449C-8477-432DE29015F5}"/>
              </a:ext>
            </a:extLst>
          </p:cNvPr>
          <p:cNvSpPr>
            <a:spLocks noGrp="1"/>
          </p:cNvSpPr>
          <p:nvPr>
            <p:ph type="body" sz="quarter" idx="30" hasCustomPrompt="1"/>
          </p:nvPr>
        </p:nvSpPr>
        <p:spPr>
          <a:xfrm>
            <a:off x="1743982" y="4682853"/>
            <a:ext cx="3831317"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7" name="Text Placeholder 27">
            <a:extLst>
              <a:ext uri="{FF2B5EF4-FFF2-40B4-BE49-F238E27FC236}">
                <a16:creationId xmlns:a16="http://schemas.microsoft.com/office/drawing/2014/main" id="{533C9495-BA5F-49D6-BA30-585F3B84D901}"/>
              </a:ext>
            </a:extLst>
          </p:cNvPr>
          <p:cNvSpPr>
            <a:spLocks noGrp="1"/>
          </p:cNvSpPr>
          <p:nvPr>
            <p:ph type="body" sz="quarter" idx="31" hasCustomPrompt="1"/>
          </p:nvPr>
        </p:nvSpPr>
        <p:spPr>
          <a:xfrm>
            <a:off x="7800491" y="2993949"/>
            <a:ext cx="3831336"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8" name="Text Placeholder 29">
            <a:extLst>
              <a:ext uri="{FF2B5EF4-FFF2-40B4-BE49-F238E27FC236}">
                <a16:creationId xmlns:a16="http://schemas.microsoft.com/office/drawing/2014/main" id="{DDBBF21A-DAE9-4522-87F3-D7D3D9057AA7}"/>
              </a:ext>
            </a:extLst>
          </p:cNvPr>
          <p:cNvSpPr>
            <a:spLocks noGrp="1"/>
          </p:cNvSpPr>
          <p:nvPr>
            <p:ph type="body" sz="quarter" idx="32" hasCustomPrompt="1"/>
          </p:nvPr>
        </p:nvSpPr>
        <p:spPr>
          <a:xfrm>
            <a:off x="7800491" y="4682853"/>
            <a:ext cx="3831336"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9" name="Text Placeholder 7">
            <a:extLst>
              <a:ext uri="{FF2B5EF4-FFF2-40B4-BE49-F238E27FC236}">
                <a16:creationId xmlns:a16="http://schemas.microsoft.com/office/drawing/2014/main" id="{B06BE881-5974-48A9-8985-A2E692CD3019}"/>
              </a:ext>
            </a:extLst>
          </p:cNvPr>
          <p:cNvSpPr>
            <a:spLocks noGrp="1"/>
          </p:cNvSpPr>
          <p:nvPr>
            <p:ph type="body" sz="quarter" idx="15" hasCustomPrompt="1"/>
          </p:nvPr>
        </p:nvSpPr>
        <p:spPr>
          <a:xfrm>
            <a:off x="567039" y="1789298"/>
            <a:ext cx="11064788" cy="676656"/>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23" name="Text Placeholder 11">
            <a:extLst>
              <a:ext uri="{FF2B5EF4-FFF2-40B4-BE49-F238E27FC236}">
                <a16:creationId xmlns:a16="http://schemas.microsoft.com/office/drawing/2014/main" id="{36E68001-A0D1-4115-B78E-9C9FED332190}"/>
              </a:ext>
            </a:extLst>
          </p:cNvPr>
          <p:cNvSpPr>
            <a:spLocks noGrp="1"/>
          </p:cNvSpPr>
          <p:nvPr>
            <p:ph type="body" sz="quarter" idx="33" hasCustomPrompt="1"/>
          </p:nvPr>
        </p:nvSpPr>
        <p:spPr>
          <a:xfrm>
            <a:off x="567039" y="5729019"/>
            <a:ext cx="11060912" cy="483394"/>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grpSp>
        <p:nvGrpSpPr>
          <p:cNvPr id="21" name="Group 20">
            <a:extLst>
              <a:ext uri="{FF2B5EF4-FFF2-40B4-BE49-F238E27FC236}">
                <a16:creationId xmlns:a16="http://schemas.microsoft.com/office/drawing/2014/main" id="{3F59CB36-047A-412C-B74C-B41652A71EBD}"/>
              </a:ext>
            </a:extLst>
          </p:cNvPr>
          <p:cNvGrpSpPr/>
          <p:nvPr userDrawn="1"/>
        </p:nvGrpSpPr>
        <p:grpSpPr>
          <a:xfrm>
            <a:off x="12262441" y="4218015"/>
            <a:ext cx="1272540" cy="1049582"/>
            <a:chOff x="12262441" y="4218015"/>
            <a:chExt cx="1272540" cy="1049582"/>
          </a:xfrm>
        </p:grpSpPr>
        <p:sp>
          <p:nvSpPr>
            <p:cNvPr id="30" name="Rectangle 29">
              <a:extLst>
                <a:ext uri="{FF2B5EF4-FFF2-40B4-BE49-F238E27FC236}">
                  <a16:creationId xmlns:a16="http://schemas.microsoft.com/office/drawing/2014/main" id="{E0399432-DBD4-42C0-8379-85A4BD431080}"/>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Image placeholders indicate where an icon can be manually placed. </a:t>
              </a:r>
            </a:p>
          </p:txBody>
        </p:sp>
        <p:pic>
          <p:nvPicPr>
            <p:cNvPr id="31" name="Picture 30">
              <a:extLst>
                <a:ext uri="{FF2B5EF4-FFF2-40B4-BE49-F238E27FC236}">
                  <a16:creationId xmlns:a16="http://schemas.microsoft.com/office/drawing/2014/main" id="{B841ABFA-4D7E-4DBA-9F3E-65CB77310EFB}"/>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32" name="Straight Arrow Connector 31">
              <a:extLst>
                <a:ext uri="{FF2B5EF4-FFF2-40B4-BE49-F238E27FC236}">
                  <a16:creationId xmlns:a16="http://schemas.microsoft.com/office/drawing/2014/main" id="{9EB52848-2D3B-4097-A6D9-E28D3C89340F}"/>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850850A-0FEE-49F7-B273-EB6D92F50F8F}"/>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dirty="0">
                  <a:solidFill>
                    <a:srgbClr val="000000"/>
                  </a:solidFill>
                </a:rPr>
                <a:t>Remove placeholder and place an icon in its place. </a:t>
              </a:r>
            </a:p>
          </p:txBody>
        </p:sp>
      </p:grpSp>
    </p:spTree>
    <p:extLst>
      <p:ext uri="{BB962C8B-B14F-4D97-AF65-F5344CB8AC3E}">
        <p14:creationId xmlns:p14="http://schemas.microsoft.com/office/powerpoint/2010/main" val="3068551271"/>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s 2 x 3 Columns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37AF9AF-AE54-4466-B610-23FEA107CD2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9" name="Subtitle">
            <a:extLst>
              <a:ext uri="{FF2B5EF4-FFF2-40B4-BE49-F238E27FC236}">
                <a16:creationId xmlns:a16="http://schemas.microsoft.com/office/drawing/2014/main" id="{E4B3DF4C-61D8-402C-B483-36731128815A}"/>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FDCFF3E8-94B5-40CD-AC13-135B5465A31E}"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lvl1pPr>
              <a:defRPr>
                <a:solidFill>
                  <a:schemeClr val="tx1"/>
                </a:solidFill>
              </a:defRPr>
            </a:lvl1p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0" name="Subtitle Left Top">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1737357" y="2627822"/>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2" name="Subtitle Left Bottom">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1736990" y="4315671"/>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Subtitle Right Top">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7800491" y="2622869"/>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7" name="Picture Placeholder Left Top">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567039" y="2622411"/>
            <a:ext cx="731520" cy="731520"/>
          </a:xfrm>
        </p:spPr>
        <p:txBody>
          <a:bodyPr anchor="ctr">
            <a:normAutofit/>
          </a:bodyPr>
          <a:lstStyle>
            <a:lvl1pPr marL="0" indent="0" algn="ctr">
              <a:buNone/>
              <a:defRPr sz="1100"/>
            </a:lvl1pPr>
          </a:lstStyle>
          <a:p>
            <a:r>
              <a:rPr lang="en-US" dirty="0"/>
              <a:t>[Image] or remove and place icon here</a:t>
            </a:r>
          </a:p>
        </p:txBody>
      </p:sp>
      <p:sp>
        <p:nvSpPr>
          <p:cNvPr id="19" name="Picture Placeholder  Left Bottom">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567039" y="4300355"/>
            <a:ext cx="731520" cy="731520"/>
          </a:xfrm>
        </p:spPr>
        <p:txBody>
          <a:bodyPr anchor="ctr">
            <a:normAutofit/>
          </a:bodyPr>
          <a:lstStyle>
            <a:lvl1pPr marL="0" indent="0" algn="ctr">
              <a:buNone/>
              <a:defRPr sz="1100"/>
            </a:lvl1pPr>
          </a:lstStyle>
          <a:p>
            <a:r>
              <a:rPr lang="en-US" dirty="0"/>
              <a:t>[Image] or remove and place icon here</a:t>
            </a:r>
          </a:p>
        </p:txBody>
      </p:sp>
      <p:sp>
        <p:nvSpPr>
          <p:cNvPr id="20" name="Picture Placeholder  Right Top">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6610614" y="2622868"/>
            <a:ext cx="731520" cy="731520"/>
          </a:xfrm>
        </p:spPr>
        <p:txBody>
          <a:bodyPr anchor="ctr">
            <a:normAutofit/>
          </a:bodyPr>
          <a:lstStyle>
            <a:lvl1pPr marL="0" indent="0" algn="ctr">
              <a:buNone/>
              <a:defRPr sz="1100"/>
            </a:lvl1pPr>
          </a:lstStyle>
          <a:p>
            <a:r>
              <a:rPr lang="en-US" dirty="0"/>
              <a:t>[Image] or remove and place icon here</a:t>
            </a:r>
          </a:p>
        </p:txBody>
      </p:sp>
      <p:sp>
        <p:nvSpPr>
          <p:cNvPr id="18" name="Subtitle Right Bottom">
            <a:extLst>
              <a:ext uri="{FF2B5EF4-FFF2-40B4-BE49-F238E27FC236}">
                <a16:creationId xmlns:a16="http://schemas.microsoft.com/office/drawing/2014/main" id="{48492227-B5B3-481A-B3FF-29B58418F39B}"/>
              </a:ext>
            </a:extLst>
          </p:cNvPr>
          <p:cNvSpPr>
            <a:spLocks noGrp="1"/>
          </p:cNvSpPr>
          <p:nvPr>
            <p:ph type="body" sz="quarter" idx="24" hasCustomPrompt="1"/>
          </p:nvPr>
        </p:nvSpPr>
        <p:spPr>
          <a:xfrm>
            <a:off x="7800491" y="4300355"/>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2" name="Picture Placeholder  Right Bottom">
            <a:extLst>
              <a:ext uri="{FF2B5EF4-FFF2-40B4-BE49-F238E27FC236}">
                <a16:creationId xmlns:a16="http://schemas.microsoft.com/office/drawing/2014/main" id="{69CBDF09-485D-4CCF-AFB2-375A0E84346C}"/>
              </a:ext>
            </a:extLst>
          </p:cNvPr>
          <p:cNvSpPr>
            <a:spLocks noGrp="1"/>
          </p:cNvSpPr>
          <p:nvPr>
            <p:ph type="pic" sz="quarter" idx="26" hasCustomPrompt="1"/>
          </p:nvPr>
        </p:nvSpPr>
        <p:spPr>
          <a:xfrm>
            <a:off x="6610614" y="4300355"/>
            <a:ext cx="731520" cy="731520"/>
          </a:xfrm>
        </p:spPr>
        <p:txBody>
          <a:bodyPr anchor="ctr">
            <a:normAutofit/>
          </a:bodyPr>
          <a:lstStyle>
            <a:lvl1pPr marL="0" indent="0" algn="ctr">
              <a:buNone/>
              <a:defRPr sz="1100"/>
            </a:lvl1pPr>
          </a:lstStyle>
          <a:p>
            <a:r>
              <a:rPr lang="en-US" dirty="0"/>
              <a:t>[Image] or remove and place icon here</a:t>
            </a:r>
          </a:p>
        </p:txBody>
      </p:sp>
      <p:sp>
        <p:nvSpPr>
          <p:cNvPr id="23" name="Text Placeholder 7">
            <a:extLst>
              <a:ext uri="{FF2B5EF4-FFF2-40B4-BE49-F238E27FC236}">
                <a16:creationId xmlns:a16="http://schemas.microsoft.com/office/drawing/2014/main" id="{AE688C92-32C1-4BDA-933F-26BEEA3B91D4}"/>
              </a:ext>
            </a:extLst>
          </p:cNvPr>
          <p:cNvSpPr>
            <a:spLocks noGrp="1"/>
          </p:cNvSpPr>
          <p:nvPr>
            <p:ph type="body" sz="quarter" idx="15" hasCustomPrompt="1"/>
          </p:nvPr>
        </p:nvSpPr>
        <p:spPr>
          <a:xfrm>
            <a:off x="567039" y="1789297"/>
            <a:ext cx="11064788" cy="676656"/>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6" name="Title 5">
            <a:extLst>
              <a:ext uri="{FF2B5EF4-FFF2-40B4-BE49-F238E27FC236}">
                <a16:creationId xmlns:a16="http://schemas.microsoft.com/office/drawing/2014/main" id="{EC9BB004-440E-4E63-BA39-D1ED22635112}"/>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dirty="0"/>
              <a:t>[Headline]</a:t>
            </a:r>
          </a:p>
        </p:txBody>
      </p:sp>
      <p:sp>
        <p:nvSpPr>
          <p:cNvPr id="25" name="Text Placeholder 15">
            <a:extLst>
              <a:ext uri="{FF2B5EF4-FFF2-40B4-BE49-F238E27FC236}">
                <a16:creationId xmlns:a16="http://schemas.microsoft.com/office/drawing/2014/main" id="{05E6230F-1C56-461B-9B88-11AB915831C6}"/>
              </a:ext>
            </a:extLst>
          </p:cNvPr>
          <p:cNvSpPr>
            <a:spLocks noGrp="1"/>
          </p:cNvSpPr>
          <p:nvPr>
            <p:ph type="body" sz="quarter" idx="29" hasCustomPrompt="1"/>
          </p:nvPr>
        </p:nvSpPr>
        <p:spPr>
          <a:xfrm>
            <a:off x="1743982" y="2972154"/>
            <a:ext cx="3831317"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6" name="Text Placeholder 25">
            <a:extLst>
              <a:ext uri="{FF2B5EF4-FFF2-40B4-BE49-F238E27FC236}">
                <a16:creationId xmlns:a16="http://schemas.microsoft.com/office/drawing/2014/main" id="{AA7B42EF-1BE9-449C-8477-432DE29015F5}"/>
              </a:ext>
            </a:extLst>
          </p:cNvPr>
          <p:cNvSpPr>
            <a:spLocks noGrp="1"/>
          </p:cNvSpPr>
          <p:nvPr>
            <p:ph type="body" sz="quarter" idx="30" hasCustomPrompt="1"/>
          </p:nvPr>
        </p:nvSpPr>
        <p:spPr>
          <a:xfrm>
            <a:off x="1743982" y="4682853"/>
            <a:ext cx="3831317"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7" name="Text Placeholder 27">
            <a:extLst>
              <a:ext uri="{FF2B5EF4-FFF2-40B4-BE49-F238E27FC236}">
                <a16:creationId xmlns:a16="http://schemas.microsoft.com/office/drawing/2014/main" id="{533C9495-BA5F-49D6-BA30-585F3B84D901}"/>
              </a:ext>
            </a:extLst>
          </p:cNvPr>
          <p:cNvSpPr>
            <a:spLocks noGrp="1"/>
          </p:cNvSpPr>
          <p:nvPr>
            <p:ph type="body" sz="quarter" idx="31" hasCustomPrompt="1"/>
          </p:nvPr>
        </p:nvSpPr>
        <p:spPr>
          <a:xfrm>
            <a:off x="7800491" y="2993948"/>
            <a:ext cx="3831336"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8" name="Text Placeholder 29">
            <a:extLst>
              <a:ext uri="{FF2B5EF4-FFF2-40B4-BE49-F238E27FC236}">
                <a16:creationId xmlns:a16="http://schemas.microsoft.com/office/drawing/2014/main" id="{DDBBF21A-DAE9-4522-87F3-D7D3D9057AA7}"/>
              </a:ext>
            </a:extLst>
          </p:cNvPr>
          <p:cNvSpPr>
            <a:spLocks noGrp="1"/>
          </p:cNvSpPr>
          <p:nvPr>
            <p:ph type="body" sz="quarter" idx="32" hasCustomPrompt="1"/>
          </p:nvPr>
        </p:nvSpPr>
        <p:spPr>
          <a:xfrm>
            <a:off x="7800491" y="4682853"/>
            <a:ext cx="3831336" cy="101151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31" name="Text Placeholder 11">
            <a:extLst>
              <a:ext uri="{FF2B5EF4-FFF2-40B4-BE49-F238E27FC236}">
                <a16:creationId xmlns:a16="http://schemas.microsoft.com/office/drawing/2014/main" id="{0189A4B1-3C74-4341-8CCF-FAB46B8FF524}"/>
              </a:ext>
            </a:extLst>
          </p:cNvPr>
          <p:cNvSpPr>
            <a:spLocks noGrp="1"/>
          </p:cNvSpPr>
          <p:nvPr>
            <p:ph type="body" sz="quarter" idx="33" hasCustomPrompt="1"/>
          </p:nvPr>
        </p:nvSpPr>
        <p:spPr>
          <a:xfrm>
            <a:off x="567039" y="5726336"/>
            <a:ext cx="11060912" cy="484632"/>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grpSp>
        <p:nvGrpSpPr>
          <p:cNvPr id="24" name="Group 23">
            <a:extLst>
              <a:ext uri="{FF2B5EF4-FFF2-40B4-BE49-F238E27FC236}">
                <a16:creationId xmlns:a16="http://schemas.microsoft.com/office/drawing/2014/main" id="{738CD53F-D468-4865-91A6-6636DFEF5712}"/>
              </a:ext>
            </a:extLst>
          </p:cNvPr>
          <p:cNvGrpSpPr/>
          <p:nvPr userDrawn="1"/>
        </p:nvGrpSpPr>
        <p:grpSpPr>
          <a:xfrm>
            <a:off x="12262441" y="4218015"/>
            <a:ext cx="1272540" cy="1049582"/>
            <a:chOff x="12262441" y="4218015"/>
            <a:chExt cx="1272540" cy="1049582"/>
          </a:xfrm>
        </p:grpSpPr>
        <p:sp>
          <p:nvSpPr>
            <p:cNvPr id="30" name="Rectangle 29">
              <a:extLst>
                <a:ext uri="{FF2B5EF4-FFF2-40B4-BE49-F238E27FC236}">
                  <a16:creationId xmlns:a16="http://schemas.microsoft.com/office/drawing/2014/main" id="{E7BE088A-456C-4BB3-9DFE-4F716887DAA1}"/>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Image placeholders indicate where an icon can be manually placed. </a:t>
              </a:r>
            </a:p>
          </p:txBody>
        </p:sp>
        <p:pic>
          <p:nvPicPr>
            <p:cNvPr id="32" name="Picture 31">
              <a:extLst>
                <a:ext uri="{FF2B5EF4-FFF2-40B4-BE49-F238E27FC236}">
                  <a16:creationId xmlns:a16="http://schemas.microsoft.com/office/drawing/2014/main" id="{0B1E3F54-53F0-4C92-A1A8-4E9DE995F855}"/>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33" name="Straight Arrow Connector 32">
              <a:extLst>
                <a:ext uri="{FF2B5EF4-FFF2-40B4-BE49-F238E27FC236}">
                  <a16:creationId xmlns:a16="http://schemas.microsoft.com/office/drawing/2014/main" id="{37B9344B-4B4C-430D-92E8-96AB28EAE1CA}"/>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9640F60-93BF-419C-9055-8EC4D42BC9FA}"/>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dirty="0">
                  <a:solidFill>
                    <a:srgbClr val="000000"/>
                  </a:solidFill>
                </a:rPr>
                <a:t>Remove placeholder and place an icon in its place. </a:t>
              </a:r>
            </a:p>
          </p:txBody>
        </p:sp>
      </p:grpSp>
    </p:spTree>
    <p:extLst>
      <p:ext uri="{BB962C8B-B14F-4D97-AF65-F5344CB8AC3E}">
        <p14:creationId xmlns:p14="http://schemas.microsoft.com/office/powerpoint/2010/main" val="1762109192"/>
      </p:ext>
    </p:extLst>
  </p:cSld>
  <p:clrMapOvr>
    <a:masterClrMapping/>
  </p:clrMapOvr>
  <p:extLst>
    <p:ext uri="{DCECCB84-F9BA-43D5-87BE-67443E8EF086}">
      <p15:sldGuideLst xmlns:p15="http://schemas.microsoft.com/office/powerpoint/2012/main">
        <p15:guide id="1" orient="horz" pos="164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s 4 Columns + Content Bla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4D84AF-B6CE-4BB9-854B-27E48F8F7377}"/>
              </a:ext>
            </a:extLst>
          </p:cNvPr>
          <p:cNvSpPr/>
          <p:nvPr userDrawn="1"/>
        </p:nvSpPr>
        <p:spPr>
          <a:xfrm>
            <a:off x="6095999" y="0"/>
            <a:ext cx="6096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81D28D2E-5532-4536-AC56-4F44DE827E9F}"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lvl1pPr>
              <a:defRPr>
                <a:solidFill>
                  <a:schemeClr val="bg1"/>
                </a:solidFill>
              </a:defRPr>
            </a:lvl1p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8" name="Title 7">
            <a:extLst>
              <a:ext uri="{FF2B5EF4-FFF2-40B4-BE49-F238E27FC236}">
                <a16:creationId xmlns:a16="http://schemas.microsoft.com/office/drawing/2014/main" id="{074F4235-756E-4117-B6BD-91ECC40FDDEF}"/>
              </a:ext>
            </a:extLst>
          </p:cNvPr>
          <p:cNvSpPr>
            <a:spLocks noGrp="1"/>
          </p:cNvSpPr>
          <p:nvPr>
            <p:ph type="title" hasCustomPrompt="1"/>
          </p:nvPr>
        </p:nvSpPr>
        <p:spPr>
          <a:xfrm>
            <a:off x="567039" y="652074"/>
            <a:ext cx="5010912" cy="402336"/>
          </a:xfrm>
        </p:spPr>
        <p:txBody>
          <a:bodyPr/>
          <a:lstStyle/>
          <a:p>
            <a:r>
              <a:rPr lang="en-US" dirty="0"/>
              <a:t>[Headline]</a:t>
            </a:r>
          </a:p>
        </p:txBody>
      </p:sp>
      <p:sp>
        <p:nvSpPr>
          <p:cNvPr id="21" name="Subtitle">
            <a:extLst>
              <a:ext uri="{FF2B5EF4-FFF2-40B4-BE49-F238E27FC236}">
                <a16:creationId xmlns:a16="http://schemas.microsoft.com/office/drawing/2014/main" id="{B0EFD4BD-0236-454C-986D-1FECD229FFB9}"/>
              </a:ext>
            </a:extLst>
          </p:cNvPr>
          <p:cNvSpPr>
            <a:spLocks noGrp="1"/>
          </p:cNvSpPr>
          <p:nvPr>
            <p:ph type="body" sz="quarter" idx="14" hasCustomPrompt="1"/>
          </p:nvPr>
        </p:nvSpPr>
        <p:spPr>
          <a:xfrm>
            <a:off x="567038"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31" name="Text Placeholder 7">
            <a:extLst>
              <a:ext uri="{FF2B5EF4-FFF2-40B4-BE49-F238E27FC236}">
                <a16:creationId xmlns:a16="http://schemas.microsoft.com/office/drawing/2014/main" id="{BF1CD9F6-94CC-49D5-87F9-50644ECBDCEC}"/>
              </a:ext>
            </a:extLst>
          </p:cNvPr>
          <p:cNvSpPr>
            <a:spLocks noGrp="1"/>
          </p:cNvSpPr>
          <p:nvPr>
            <p:ph type="body" sz="quarter" idx="28" hasCustomPrompt="1"/>
          </p:nvPr>
        </p:nvSpPr>
        <p:spPr>
          <a:xfrm>
            <a:off x="557213" y="1955800"/>
            <a:ext cx="5008562" cy="4256613"/>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ubtitle Middle Top">
            <a:extLst>
              <a:ext uri="{FF2B5EF4-FFF2-40B4-BE49-F238E27FC236}">
                <a16:creationId xmlns:a16="http://schemas.microsoft.com/office/drawing/2014/main" id="{4C51330F-F83F-4512-B15A-0213A8D4D6F0}"/>
              </a:ext>
            </a:extLst>
          </p:cNvPr>
          <p:cNvSpPr>
            <a:spLocks noGrp="1"/>
          </p:cNvSpPr>
          <p:nvPr>
            <p:ph type="body" sz="quarter" idx="16" hasCustomPrompt="1"/>
          </p:nvPr>
        </p:nvSpPr>
        <p:spPr>
          <a:xfrm>
            <a:off x="7932272" y="2529588"/>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9" name="Subtitle Middle Bottom">
            <a:extLst>
              <a:ext uri="{FF2B5EF4-FFF2-40B4-BE49-F238E27FC236}">
                <a16:creationId xmlns:a16="http://schemas.microsoft.com/office/drawing/2014/main" id="{C8C1598A-CC41-4629-866D-EA5200A15893}"/>
              </a:ext>
            </a:extLst>
          </p:cNvPr>
          <p:cNvSpPr>
            <a:spLocks noGrp="1"/>
          </p:cNvSpPr>
          <p:nvPr>
            <p:ph type="body" sz="quarter" idx="17" hasCustomPrompt="1"/>
          </p:nvPr>
        </p:nvSpPr>
        <p:spPr>
          <a:xfrm>
            <a:off x="7932272" y="3752631"/>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0" name="Subtitle Bottom">
            <a:extLst>
              <a:ext uri="{FF2B5EF4-FFF2-40B4-BE49-F238E27FC236}">
                <a16:creationId xmlns:a16="http://schemas.microsoft.com/office/drawing/2014/main" id="{9D4A1F19-60F0-477D-9323-0DEC2061BFFC}"/>
              </a:ext>
            </a:extLst>
          </p:cNvPr>
          <p:cNvSpPr>
            <a:spLocks noGrp="1"/>
          </p:cNvSpPr>
          <p:nvPr>
            <p:ph type="body" sz="quarter" idx="19" hasCustomPrompt="1"/>
          </p:nvPr>
        </p:nvSpPr>
        <p:spPr>
          <a:xfrm>
            <a:off x="7932272" y="4975675"/>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2" name="Picture Placeholder Middle Top">
            <a:extLst>
              <a:ext uri="{FF2B5EF4-FFF2-40B4-BE49-F238E27FC236}">
                <a16:creationId xmlns:a16="http://schemas.microsoft.com/office/drawing/2014/main" id="{7E897E7D-4773-46B2-8B57-11CEE3CF5B31}"/>
              </a:ext>
            </a:extLst>
          </p:cNvPr>
          <p:cNvSpPr>
            <a:spLocks noGrp="1"/>
          </p:cNvSpPr>
          <p:nvPr>
            <p:ph type="pic" sz="quarter" idx="21" hasCustomPrompt="1"/>
          </p:nvPr>
        </p:nvSpPr>
        <p:spPr>
          <a:xfrm>
            <a:off x="6611555" y="2529588"/>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3" name="Picture Placeholder  Middle Bottom">
            <a:extLst>
              <a:ext uri="{FF2B5EF4-FFF2-40B4-BE49-F238E27FC236}">
                <a16:creationId xmlns:a16="http://schemas.microsoft.com/office/drawing/2014/main" id="{B98F9FF1-312A-4492-BDDD-ED90116F2893}"/>
              </a:ext>
            </a:extLst>
          </p:cNvPr>
          <p:cNvSpPr>
            <a:spLocks noGrp="1"/>
          </p:cNvSpPr>
          <p:nvPr>
            <p:ph type="pic" sz="quarter" idx="22" hasCustomPrompt="1"/>
          </p:nvPr>
        </p:nvSpPr>
        <p:spPr>
          <a:xfrm>
            <a:off x="6611555" y="3752631"/>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4" name="Picture Placeholder  Bottom">
            <a:extLst>
              <a:ext uri="{FF2B5EF4-FFF2-40B4-BE49-F238E27FC236}">
                <a16:creationId xmlns:a16="http://schemas.microsoft.com/office/drawing/2014/main" id="{359F4181-72B0-4010-AF8F-9C86B965AFF4}"/>
              </a:ext>
            </a:extLst>
          </p:cNvPr>
          <p:cNvSpPr>
            <a:spLocks noGrp="1"/>
          </p:cNvSpPr>
          <p:nvPr>
            <p:ph type="pic" sz="quarter" idx="23" hasCustomPrompt="1"/>
          </p:nvPr>
        </p:nvSpPr>
        <p:spPr>
          <a:xfrm>
            <a:off x="6609378" y="4975675"/>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5" name="Subtitle Top">
            <a:extLst>
              <a:ext uri="{FF2B5EF4-FFF2-40B4-BE49-F238E27FC236}">
                <a16:creationId xmlns:a16="http://schemas.microsoft.com/office/drawing/2014/main" id="{14364ABF-6033-4505-8662-648F981E6E29}"/>
              </a:ext>
            </a:extLst>
          </p:cNvPr>
          <p:cNvSpPr>
            <a:spLocks noGrp="1"/>
          </p:cNvSpPr>
          <p:nvPr>
            <p:ph type="body" sz="quarter" idx="25" hasCustomPrompt="1"/>
          </p:nvPr>
        </p:nvSpPr>
        <p:spPr>
          <a:xfrm>
            <a:off x="7932272" y="1311955"/>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6" name="Picture Placeholder Top">
            <a:extLst>
              <a:ext uri="{FF2B5EF4-FFF2-40B4-BE49-F238E27FC236}">
                <a16:creationId xmlns:a16="http://schemas.microsoft.com/office/drawing/2014/main" id="{9D94F169-0DD8-4D69-B5C5-BFE273C7CA85}"/>
              </a:ext>
            </a:extLst>
          </p:cNvPr>
          <p:cNvSpPr>
            <a:spLocks noGrp="1"/>
          </p:cNvSpPr>
          <p:nvPr>
            <p:ph type="pic" sz="quarter" idx="27" hasCustomPrompt="1"/>
          </p:nvPr>
        </p:nvSpPr>
        <p:spPr>
          <a:xfrm>
            <a:off x="6611555" y="1306545"/>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7" name="Text Placeholder 15">
            <a:extLst>
              <a:ext uri="{FF2B5EF4-FFF2-40B4-BE49-F238E27FC236}">
                <a16:creationId xmlns:a16="http://schemas.microsoft.com/office/drawing/2014/main" id="{8B249ADB-FB00-4DC8-86BA-C4A019138D34}"/>
              </a:ext>
            </a:extLst>
          </p:cNvPr>
          <p:cNvSpPr>
            <a:spLocks noGrp="1"/>
          </p:cNvSpPr>
          <p:nvPr>
            <p:ph type="body" sz="quarter" idx="29" hasCustomPrompt="1"/>
          </p:nvPr>
        </p:nvSpPr>
        <p:spPr>
          <a:xfrm>
            <a:off x="7932272" y="164341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38" name="Text Placeholder 25">
            <a:extLst>
              <a:ext uri="{FF2B5EF4-FFF2-40B4-BE49-F238E27FC236}">
                <a16:creationId xmlns:a16="http://schemas.microsoft.com/office/drawing/2014/main" id="{C9E64A6E-E4C5-45D3-8C11-ACE7DD3FD2E7}"/>
              </a:ext>
            </a:extLst>
          </p:cNvPr>
          <p:cNvSpPr>
            <a:spLocks noGrp="1"/>
          </p:cNvSpPr>
          <p:nvPr>
            <p:ph type="body" sz="quarter" idx="30" hasCustomPrompt="1"/>
          </p:nvPr>
        </p:nvSpPr>
        <p:spPr>
          <a:xfrm>
            <a:off x="7932272" y="2862611"/>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39" name="Text Placeholder 27">
            <a:extLst>
              <a:ext uri="{FF2B5EF4-FFF2-40B4-BE49-F238E27FC236}">
                <a16:creationId xmlns:a16="http://schemas.microsoft.com/office/drawing/2014/main" id="{7855A7B4-CD7B-4EF9-A196-22FC422B2D26}"/>
              </a:ext>
            </a:extLst>
          </p:cNvPr>
          <p:cNvSpPr>
            <a:spLocks noGrp="1"/>
          </p:cNvSpPr>
          <p:nvPr>
            <p:ph type="body" sz="quarter" idx="31" hasCustomPrompt="1"/>
          </p:nvPr>
        </p:nvSpPr>
        <p:spPr>
          <a:xfrm>
            <a:off x="7932272" y="4086919"/>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40" name="Text Placeholder 29">
            <a:extLst>
              <a:ext uri="{FF2B5EF4-FFF2-40B4-BE49-F238E27FC236}">
                <a16:creationId xmlns:a16="http://schemas.microsoft.com/office/drawing/2014/main" id="{354437EA-2FB4-49BC-B725-FC888BC72A70}"/>
              </a:ext>
            </a:extLst>
          </p:cNvPr>
          <p:cNvSpPr>
            <a:spLocks noGrp="1"/>
          </p:cNvSpPr>
          <p:nvPr>
            <p:ph type="body" sz="quarter" idx="32" hasCustomPrompt="1"/>
          </p:nvPr>
        </p:nvSpPr>
        <p:spPr>
          <a:xfrm>
            <a:off x="7932272" y="531088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3" name="Text Placeholder 11">
            <a:extLst>
              <a:ext uri="{FF2B5EF4-FFF2-40B4-BE49-F238E27FC236}">
                <a16:creationId xmlns:a16="http://schemas.microsoft.com/office/drawing/2014/main" id="{E0448338-4063-435A-A203-856E6EEDADFE}"/>
              </a:ext>
            </a:extLst>
          </p:cNvPr>
          <p:cNvSpPr>
            <a:spLocks noGrp="1"/>
          </p:cNvSpPr>
          <p:nvPr>
            <p:ph type="body" sz="quarter" idx="15" hasCustomPrompt="1"/>
          </p:nvPr>
        </p:nvSpPr>
        <p:spPr>
          <a:xfrm>
            <a:off x="567039" y="5687045"/>
            <a:ext cx="500856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grpSp>
        <p:nvGrpSpPr>
          <p:cNvPr id="22" name="Group 21">
            <a:extLst>
              <a:ext uri="{FF2B5EF4-FFF2-40B4-BE49-F238E27FC236}">
                <a16:creationId xmlns:a16="http://schemas.microsoft.com/office/drawing/2014/main" id="{BB5E401E-E175-46B4-B38C-3BE87EF1488E}"/>
              </a:ext>
            </a:extLst>
          </p:cNvPr>
          <p:cNvGrpSpPr/>
          <p:nvPr userDrawn="1"/>
        </p:nvGrpSpPr>
        <p:grpSpPr>
          <a:xfrm>
            <a:off x="12262441" y="4218015"/>
            <a:ext cx="1272540" cy="1049582"/>
            <a:chOff x="12262441" y="4218015"/>
            <a:chExt cx="1272540" cy="1049582"/>
          </a:xfrm>
        </p:grpSpPr>
        <p:sp>
          <p:nvSpPr>
            <p:cNvPr id="24" name="Rectangle 23">
              <a:extLst>
                <a:ext uri="{FF2B5EF4-FFF2-40B4-BE49-F238E27FC236}">
                  <a16:creationId xmlns:a16="http://schemas.microsoft.com/office/drawing/2014/main" id="{08FD67ED-3C56-4D97-B3C0-AB7A48DEB972}"/>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Image placeholders indicate where an icon can be manually placed. </a:t>
              </a:r>
            </a:p>
          </p:txBody>
        </p:sp>
        <p:pic>
          <p:nvPicPr>
            <p:cNvPr id="25" name="Picture 24">
              <a:extLst>
                <a:ext uri="{FF2B5EF4-FFF2-40B4-BE49-F238E27FC236}">
                  <a16:creationId xmlns:a16="http://schemas.microsoft.com/office/drawing/2014/main" id="{CDC139D3-D930-4E14-9BB2-7D930A24E06C}"/>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26" name="Straight Arrow Connector 25">
              <a:extLst>
                <a:ext uri="{FF2B5EF4-FFF2-40B4-BE49-F238E27FC236}">
                  <a16:creationId xmlns:a16="http://schemas.microsoft.com/office/drawing/2014/main" id="{BD86E295-5034-4CDE-9980-AC98287E9A35}"/>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3A26EF1-45D2-4918-AF48-B5F37199F715}"/>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dirty="0">
                  <a:solidFill>
                    <a:srgbClr val="000000"/>
                  </a:solidFill>
                </a:rPr>
                <a:t>Remove placeholder and place an icon in its place. </a:t>
              </a:r>
            </a:p>
          </p:txBody>
        </p:sp>
      </p:grpSp>
    </p:spTree>
    <p:extLst>
      <p:ext uri="{BB962C8B-B14F-4D97-AF65-F5344CB8AC3E}">
        <p14:creationId xmlns:p14="http://schemas.microsoft.com/office/powerpoint/2010/main" val="3778468034"/>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 4 Columns + Content 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4D84AF-B6CE-4BB9-854B-27E48F8F7377}"/>
              </a:ext>
            </a:extLst>
          </p:cNvPr>
          <p:cNvSpPr/>
          <p:nvPr userDrawn="1"/>
        </p:nvSpPr>
        <p:spPr>
          <a:xfrm>
            <a:off x="6095999"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DC8CC88B-28CC-4EAA-B078-229BAA45886A}"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lvl1pPr>
              <a:defRPr>
                <a:solidFill>
                  <a:schemeClr val="bg1"/>
                </a:solidFill>
              </a:defRPr>
            </a:lvl1p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8" name="Title 7">
            <a:extLst>
              <a:ext uri="{FF2B5EF4-FFF2-40B4-BE49-F238E27FC236}">
                <a16:creationId xmlns:a16="http://schemas.microsoft.com/office/drawing/2014/main" id="{23F69D6C-C0E1-4CEA-B661-CB08F30D9E46}"/>
              </a:ext>
            </a:extLst>
          </p:cNvPr>
          <p:cNvSpPr>
            <a:spLocks noGrp="1"/>
          </p:cNvSpPr>
          <p:nvPr>
            <p:ph type="title" hasCustomPrompt="1"/>
          </p:nvPr>
        </p:nvSpPr>
        <p:spPr>
          <a:xfrm>
            <a:off x="567039" y="652074"/>
            <a:ext cx="5010912" cy="402336"/>
          </a:xfrm>
        </p:spPr>
        <p:txBody>
          <a:bodyPr/>
          <a:lstStyle/>
          <a:p>
            <a:r>
              <a:rPr lang="en-US" dirty="0"/>
              <a:t>[Headline]</a:t>
            </a:r>
          </a:p>
        </p:txBody>
      </p:sp>
      <p:sp>
        <p:nvSpPr>
          <p:cNvPr id="21" name="Subtitle">
            <a:extLst>
              <a:ext uri="{FF2B5EF4-FFF2-40B4-BE49-F238E27FC236}">
                <a16:creationId xmlns:a16="http://schemas.microsoft.com/office/drawing/2014/main" id="{FF56B26C-4789-432C-A84C-D38182866E58}"/>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7" name="Content Placeholder 16">
            <a:extLst>
              <a:ext uri="{FF2B5EF4-FFF2-40B4-BE49-F238E27FC236}">
                <a16:creationId xmlns:a16="http://schemas.microsoft.com/office/drawing/2014/main" id="{807402B8-B31B-48CC-942C-99B8F022C6A4}"/>
              </a:ext>
            </a:extLst>
          </p:cNvPr>
          <p:cNvSpPr>
            <a:spLocks noGrp="1"/>
          </p:cNvSpPr>
          <p:nvPr>
            <p:ph sz="quarter" idx="24" hasCustomPrompt="1"/>
          </p:nvPr>
        </p:nvSpPr>
        <p:spPr>
          <a:xfrm>
            <a:off x="557212" y="1955800"/>
            <a:ext cx="5010912" cy="424338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ubtitle Middle Top">
            <a:extLst>
              <a:ext uri="{FF2B5EF4-FFF2-40B4-BE49-F238E27FC236}">
                <a16:creationId xmlns:a16="http://schemas.microsoft.com/office/drawing/2014/main" id="{B191154A-6D62-4537-B8C3-E17A29CEC39B}"/>
              </a:ext>
            </a:extLst>
          </p:cNvPr>
          <p:cNvSpPr>
            <a:spLocks noGrp="1"/>
          </p:cNvSpPr>
          <p:nvPr>
            <p:ph type="body" sz="quarter" idx="16" hasCustomPrompt="1"/>
          </p:nvPr>
        </p:nvSpPr>
        <p:spPr>
          <a:xfrm>
            <a:off x="7928799" y="2529588"/>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9" name="Subtitle Middle Bottom">
            <a:extLst>
              <a:ext uri="{FF2B5EF4-FFF2-40B4-BE49-F238E27FC236}">
                <a16:creationId xmlns:a16="http://schemas.microsoft.com/office/drawing/2014/main" id="{EFB4A26A-ACB4-4792-B582-D79775A9B0E3}"/>
              </a:ext>
            </a:extLst>
          </p:cNvPr>
          <p:cNvSpPr>
            <a:spLocks noGrp="1"/>
          </p:cNvSpPr>
          <p:nvPr>
            <p:ph type="body" sz="quarter" idx="17" hasCustomPrompt="1"/>
          </p:nvPr>
        </p:nvSpPr>
        <p:spPr>
          <a:xfrm>
            <a:off x="7928799" y="3752631"/>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0" name="Subtitle Bottom">
            <a:extLst>
              <a:ext uri="{FF2B5EF4-FFF2-40B4-BE49-F238E27FC236}">
                <a16:creationId xmlns:a16="http://schemas.microsoft.com/office/drawing/2014/main" id="{52A8F4DB-AFDE-481B-8195-1DACA708A2BC}"/>
              </a:ext>
            </a:extLst>
          </p:cNvPr>
          <p:cNvSpPr>
            <a:spLocks noGrp="1"/>
          </p:cNvSpPr>
          <p:nvPr>
            <p:ph type="body" sz="quarter" idx="19" hasCustomPrompt="1"/>
          </p:nvPr>
        </p:nvSpPr>
        <p:spPr>
          <a:xfrm>
            <a:off x="7928799" y="4975675"/>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1" name="Picture Placeholder Middle Top">
            <a:extLst>
              <a:ext uri="{FF2B5EF4-FFF2-40B4-BE49-F238E27FC236}">
                <a16:creationId xmlns:a16="http://schemas.microsoft.com/office/drawing/2014/main" id="{BBDECCA4-C486-4DC1-A844-AB2008D0431E}"/>
              </a:ext>
            </a:extLst>
          </p:cNvPr>
          <p:cNvSpPr>
            <a:spLocks noGrp="1"/>
          </p:cNvSpPr>
          <p:nvPr>
            <p:ph type="pic" sz="quarter" idx="21" hasCustomPrompt="1"/>
          </p:nvPr>
        </p:nvSpPr>
        <p:spPr>
          <a:xfrm>
            <a:off x="6611555" y="2529588"/>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2" name="Picture Placeholder  Middle Bottom">
            <a:extLst>
              <a:ext uri="{FF2B5EF4-FFF2-40B4-BE49-F238E27FC236}">
                <a16:creationId xmlns:a16="http://schemas.microsoft.com/office/drawing/2014/main" id="{DBD432B8-C319-4395-8691-854958FCB599}"/>
              </a:ext>
            </a:extLst>
          </p:cNvPr>
          <p:cNvSpPr>
            <a:spLocks noGrp="1"/>
          </p:cNvSpPr>
          <p:nvPr>
            <p:ph type="pic" sz="quarter" idx="22" hasCustomPrompt="1"/>
          </p:nvPr>
        </p:nvSpPr>
        <p:spPr>
          <a:xfrm>
            <a:off x="6611555" y="3752631"/>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3" name="Picture Placeholder  Bottom">
            <a:extLst>
              <a:ext uri="{FF2B5EF4-FFF2-40B4-BE49-F238E27FC236}">
                <a16:creationId xmlns:a16="http://schemas.microsoft.com/office/drawing/2014/main" id="{49549B62-D83B-4EC5-9D78-7415B53963E2}"/>
              </a:ext>
            </a:extLst>
          </p:cNvPr>
          <p:cNvSpPr>
            <a:spLocks noGrp="1"/>
          </p:cNvSpPr>
          <p:nvPr>
            <p:ph type="pic" sz="quarter" idx="23" hasCustomPrompt="1"/>
          </p:nvPr>
        </p:nvSpPr>
        <p:spPr>
          <a:xfrm>
            <a:off x="6609378" y="4975675"/>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4" name="Subtitle Top">
            <a:extLst>
              <a:ext uri="{FF2B5EF4-FFF2-40B4-BE49-F238E27FC236}">
                <a16:creationId xmlns:a16="http://schemas.microsoft.com/office/drawing/2014/main" id="{62EDF2B7-966E-4392-82B6-0014FB3E1BDF}"/>
              </a:ext>
            </a:extLst>
          </p:cNvPr>
          <p:cNvSpPr>
            <a:spLocks noGrp="1"/>
          </p:cNvSpPr>
          <p:nvPr>
            <p:ph type="body" sz="quarter" idx="25" hasCustomPrompt="1"/>
          </p:nvPr>
        </p:nvSpPr>
        <p:spPr>
          <a:xfrm>
            <a:off x="7928799" y="1311955"/>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5" name="Picture Placeholder Top">
            <a:extLst>
              <a:ext uri="{FF2B5EF4-FFF2-40B4-BE49-F238E27FC236}">
                <a16:creationId xmlns:a16="http://schemas.microsoft.com/office/drawing/2014/main" id="{F807A99E-6B83-4A4E-83C7-478C90866A54}"/>
              </a:ext>
            </a:extLst>
          </p:cNvPr>
          <p:cNvSpPr>
            <a:spLocks noGrp="1"/>
          </p:cNvSpPr>
          <p:nvPr>
            <p:ph type="pic" sz="quarter" idx="27" hasCustomPrompt="1"/>
          </p:nvPr>
        </p:nvSpPr>
        <p:spPr>
          <a:xfrm>
            <a:off x="6611555" y="1306545"/>
            <a:ext cx="731520" cy="731520"/>
          </a:xfrm>
        </p:spPr>
        <p:txBody>
          <a:bodyPr anchor="ctr">
            <a:normAutofit/>
          </a:bodyPr>
          <a:lstStyle>
            <a:lvl1pPr marL="0" indent="0" algn="ctr">
              <a:buNone/>
              <a:defRPr sz="1100">
                <a:solidFill>
                  <a:schemeClr val="bg1"/>
                </a:solidFill>
              </a:defRPr>
            </a:lvl1pPr>
          </a:lstStyle>
          <a:p>
            <a:r>
              <a:rPr lang="en-US" dirty="0"/>
              <a:t>[Image] or remove and place icon here</a:t>
            </a:r>
          </a:p>
        </p:txBody>
      </p:sp>
      <p:sp>
        <p:nvSpPr>
          <p:cNvPr id="36" name="Text Placeholder 15">
            <a:extLst>
              <a:ext uri="{FF2B5EF4-FFF2-40B4-BE49-F238E27FC236}">
                <a16:creationId xmlns:a16="http://schemas.microsoft.com/office/drawing/2014/main" id="{69288928-F631-4B9F-AC75-C3EE1CCF69B5}"/>
              </a:ext>
            </a:extLst>
          </p:cNvPr>
          <p:cNvSpPr>
            <a:spLocks noGrp="1"/>
          </p:cNvSpPr>
          <p:nvPr>
            <p:ph type="body" sz="quarter" idx="29" hasCustomPrompt="1"/>
          </p:nvPr>
        </p:nvSpPr>
        <p:spPr>
          <a:xfrm>
            <a:off x="7928799" y="164341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37" name="Text Placeholder 25">
            <a:extLst>
              <a:ext uri="{FF2B5EF4-FFF2-40B4-BE49-F238E27FC236}">
                <a16:creationId xmlns:a16="http://schemas.microsoft.com/office/drawing/2014/main" id="{2CFAF5D3-B82C-472D-9C90-636CAC332044}"/>
              </a:ext>
            </a:extLst>
          </p:cNvPr>
          <p:cNvSpPr>
            <a:spLocks noGrp="1"/>
          </p:cNvSpPr>
          <p:nvPr>
            <p:ph type="body" sz="quarter" idx="30" hasCustomPrompt="1"/>
          </p:nvPr>
        </p:nvSpPr>
        <p:spPr>
          <a:xfrm>
            <a:off x="7928799" y="2862611"/>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38" name="Text Placeholder 27">
            <a:extLst>
              <a:ext uri="{FF2B5EF4-FFF2-40B4-BE49-F238E27FC236}">
                <a16:creationId xmlns:a16="http://schemas.microsoft.com/office/drawing/2014/main" id="{1B5DAEBF-D381-427F-9FBB-4FD0D91BCD7D}"/>
              </a:ext>
            </a:extLst>
          </p:cNvPr>
          <p:cNvSpPr>
            <a:spLocks noGrp="1"/>
          </p:cNvSpPr>
          <p:nvPr>
            <p:ph type="body" sz="quarter" idx="31" hasCustomPrompt="1"/>
          </p:nvPr>
        </p:nvSpPr>
        <p:spPr>
          <a:xfrm>
            <a:off x="7928799" y="4086919"/>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39" name="Text Placeholder 29">
            <a:extLst>
              <a:ext uri="{FF2B5EF4-FFF2-40B4-BE49-F238E27FC236}">
                <a16:creationId xmlns:a16="http://schemas.microsoft.com/office/drawing/2014/main" id="{4B2C03EE-EBE4-4248-99DB-1391D20714B1}"/>
              </a:ext>
            </a:extLst>
          </p:cNvPr>
          <p:cNvSpPr>
            <a:spLocks noGrp="1"/>
          </p:cNvSpPr>
          <p:nvPr>
            <p:ph type="body" sz="quarter" idx="32" hasCustomPrompt="1"/>
          </p:nvPr>
        </p:nvSpPr>
        <p:spPr>
          <a:xfrm>
            <a:off x="7928799" y="531088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3" name="Text Placeholder 11">
            <a:extLst>
              <a:ext uri="{FF2B5EF4-FFF2-40B4-BE49-F238E27FC236}">
                <a16:creationId xmlns:a16="http://schemas.microsoft.com/office/drawing/2014/main" id="{44371BD4-91C5-4160-A2C1-4F7AE3421736}"/>
              </a:ext>
            </a:extLst>
          </p:cNvPr>
          <p:cNvSpPr>
            <a:spLocks noGrp="1"/>
          </p:cNvSpPr>
          <p:nvPr>
            <p:ph type="body" sz="quarter" idx="15" hasCustomPrompt="1"/>
          </p:nvPr>
        </p:nvSpPr>
        <p:spPr>
          <a:xfrm>
            <a:off x="567039" y="5687045"/>
            <a:ext cx="501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grpSp>
        <p:nvGrpSpPr>
          <p:cNvPr id="28" name="Group 27">
            <a:extLst>
              <a:ext uri="{FF2B5EF4-FFF2-40B4-BE49-F238E27FC236}">
                <a16:creationId xmlns:a16="http://schemas.microsoft.com/office/drawing/2014/main" id="{8BA3E3EF-EAC0-43C6-89CE-A2CE2FC832DC}"/>
              </a:ext>
            </a:extLst>
          </p:cNvPr>
          <p:cNvGrpSpPr/>
          <p:nvPr userDrawn="1"/>
        </p:nvGrpSpPr>
        <p:grpSpPr>
          <a:xfrm>
            <a:off x="12262441" y="4218015"/>
            <a:ext cx="1272540" cy="1049582"/>
            <a:chOff x="12262441" y="4218015"/>
            <a:chExt cx="1272540" cy="1049582"/>
          </a:xfrm>
        </p:grpSpPr>
        <p:sp>
          <p:nvSpPr>
            <p:cNvPr id="29" name="Rectangle 28">
              <a:extLst>
                <a:ext uri="{FF2B5EF4-FFF2-40B4-BE49-F238E27FC236}">
                  <a16:creationId xmlns:a16="http://schemas.microsoft.com/office/drawing/2014/main" id="{47841117-D919-49F5-BE2F-E3478E0B118A}"/>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Image placeholders indicate where an icon can be manually placed. </a:t>
              </a:r>
            </a:p>
          </p:txBody>
        </p:sp>
        <p:pic>
          <p:nvPicPr>
            <p:cNvPr id="30" name="Picture 29">
              <a:extLst>
                <a:ext uri="{FF2B5EF4-FFF2-40B4-BE49-F238E27FC236}">
                  <a16:creationId xmlns:a16="http://schemas.microsoft.com/office/drawing/2014/main" id="{0F45C005-A30B-4ADE-81B3-CC6D9A09B39D}"/>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40" name="Straight Arrow Connector 39">
              <a:extLst>
                <a:ext uri="{FF2B5EF4-FFF2-40B4-BE49-F238E27FC236}">
                  <a16:creationId xmlns:a16="http://schemas.microsoft.com/office/drawing/2014/main" id="{9C9F06C4-D69F-41A7-8421-5E1F7C3980F0}"/>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BBEA4BB-8FD5-4BFE-88E8-95378FFDFE83}"/>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dirty="0">
                  <a:solidFill>
                    <a:srgbClr val="000000"/>
                  </a:solidFill>
                </a:rPr>
                <a:t>Remove placeholder and place an icon in its place. </a:t>
              </a:r>
            </a:p>
          </p:txBody>
        </p:sp>
      </p:grpSp>
    </p:spTree>
    <p:extLst>
      <p:ext uri="{BB962C8B-B14F-4D97-AF65-F5344CB8AC3E}">
        <p14:creationId xmlns:p14="http://schemas.microsoft.com/office/powerpoint/2010/main" val="76441261"/>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39" y="1960032"/>
            <a:ext cx="11064240" cy="4252382"/>
          </a:xfrm>
        </p:spPr>
        <p:txBody>
          <a:bodyPr/>
          <a:lstStyle>
            <a:lvl3pPr>
              <a:spcAft>
                <a:spcPts val="0"/>
              </a:spcAft>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6FEAEA-A5E4-4C04-8DC7-CE313990F454}" type="datetime4">
              <a:rPr lang="en-US" smtClean="0"/>
              <a:t>May 30, 2025</a:t>
            </a:fld>
            <a:endParaRPr lang="en-US"/>
          </a:p>
        </p:txBody>
      </p:sp>
      <p:sp>
        <p:nvSpPr>
          <p:cNvPr id="5" name="Footer Placeholder 4"/>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567039" y="1058237"/>
            <a:ext cx="11064240" cy="493776"/>
          </a:xfrm>
        </p:spPr>
        <p:txBody>
          <a:bodyPr/>
          <a:lstStyle>
            <a:lvl1pPr marL="0" indent="0">
              <a:buNone/>
              <a:defRPr sz="1800" b="0">
                <a:latin typeface="+mn-lt"/>
              </a:defRPr>
            </a:lvl1pPr>
            <a:lvl2pPr marL="169863" indent="0">
              <a:buNone/>
              <a:defRPr/>
            </a:lvl2pPr>
          </a:lstStyle>
          <a:p>
            <a:pPr lvl="0"/>
            <a:r>
              <a:rPr lang="en-US" dirty="0"/>
              <a:t>[Sub-headline]</a:t>
            </a:r>
          </a:p>
        </p:txBody>
      </p:sp>
      <p:sp>
        <p:nvSpPr>
          <p:cNvPr id="10" name="Text Placeholder 11"/>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a:t>
            </a:r>
          </a:p>
        </p:txBody>
      </p:sp>
      <p:sp>
        <p:nvSpPr>
          <p:cNvPr id="7" name="Title 6">
            <a:extLst>
              <a:ext uri="{FF2B5EF4-FFF2-40B4-BE49-F238E27FC236}">
                <a16:creationId xmlns:a16="http://schemas.microsoft.com/office/drawing/2014/main" id="{BF688775-CEA2-4940-992B-934A4201951E}"/>
              </a:ext>
            </a:extLst>
          </p:cNvPr>
          <p:cNvSpPr>
            <a:spLocks noGrp="1"/>
          </p:cNvSpPr>
          <p:nvPr>
            <p:ph type="title" hasCustomPrompt="1"/>
          </p:nvPr>
        </p:nvSpPr>
        <p:spPr>
          <a:xfrm>
            <a:off x="567039" y="651300"/>
            <a:ext cx="11062709" cy="402336"/>
          </a:xfrm>
        </p:spPr>
        <p:txBody>
          <a:bodyPr/>
          <a:lstStyle/>
          <a:p>
            <a:r>
              <a:rPr lang="en-US" dirty="0"/>
              <a:t>[Headline]</a:t>
            </a:r>
          </a:p>
        </p:txBody>
      </p:sp>
    </p:spTree>
    <p:extLst>
      <p:ext uri="{BB962C8B-B14F-4D97-AF65-F5344CB8AC3E}">
        <p14:creationId xmlns:p14="http://schemas.microsoft.com/office/powerpoint/2010/main" val="1676770896"/>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CHARTS</a:t>
            </a:r>
          </a:p>
        </p:txBody>
      </p:sp>
      <p:cxnSp>
        <p:nvCxnSpPr>
          <p:cNvPr id="7" name="Straight Connector 6">
            <a:extLst>
              <a:ext uri="{FF2B5EF4-FFF2-40B4-BE49-F238E27FC236}">
                <a16:creationId xmlns:a16="http://schemas.microsoft.com/office/drawing/2014/main" id="{EBD3E18C-9605-4081-A33F-C38AEB401F20}"/>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A2E46E-888E-4B33-A263-D2E91E73F656}"/>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B85F6F-B9EA-48F9-B67A-CE852A224039}"/>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512D5A3E-9164-4B0E-881B-40A2443EBF5B}"/>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5B40A5C0-4A85-4F51-BC72-E0C873648073}"/>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70125387-254C-46B8-8BCD-4BB6EDABCF72}"/>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F4245FEE-8B98-4AE8-B16E-DC8B44BB8B03}"/>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2AF2D69E-9896-46AF-B91E-8570DC0DA261}"/>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46" name="Rectangle 45">
            <a:extLst>
              <a:ext uri="{FF2B5EF4-FFF2-40B4-BE49-F238E27FC236}">
                <a16:creationId xmlns:a16="http://schemas.microsoft.com/office/drawing/2014/main" id="{B2E55B7D-1F8C-4D9C-9DEE-A2B8356B0C43}"/>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47" name="Group 46">
            <a:extLst>
              <a:ext uri="{FF2B5EF4-FFF2-40B4-BE49-F238E27FC236}">
                <a16:creationId xmlns:a16="http://schemas.microsoft.com/office/drawing/2014/main" id="{DA49228E-D89D-42BE-A68C-02623984239E}"/>
              </a:ext>
            </a:extLst>
          </p:cNvPr>
          <p:cNvGrpSpPr/>
          <p:nvPr userDrawn="1"/>
        </p:nvGrpSpPr>
        <p:grpSpPr>
          <a:xfrm>
            <a:off x="12257314" y="1051487"/>
            <a:ext cx="1272540" cy="3085386"/>
            <a:chOff x="12257314" y="1051487"/>
            <a:chExt cx="1272540" cy="3085386"/>
          </a:xfrm>
        </p:grpSpPr>
        <p:sp>
          <p:nvSpPr>
            <p:cNvPr id="48" name="Rectangle 47">
              <a:extLst>
                <a:ext uri="{FF2B5EF4-FFF2-40B4-BE49-F238E27FC236}">
                  <a16:creationId xmlns:a16="http://schemas.microsoft.com/office/drawing/2014/main" id="{44BE9E26-5CDE-409A-882D-2359B2F52D6C}"/>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49" name="TextBox 48">
              <a:extLst>
                <a:ext uri="{FF2B5EF4-FFF2-40B4-BE49-F238E27FC236}">
                  <a16:creationId xmlns:a16="http://schemas.microsoft.com/office/drawing/2014/main" id="{C1A53D4D-61AE-438B-9809-07FA9E872561}"/>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50" name="Freeform: Shape 49">
              <a:extLst>
                <a:ext uri="{FF2B5EF4-FFF2-40B4-BE49-F238E27FC236}">
                  <a16:creationId xmlns:a16="http://schemas.microsoft.com/office/drawing/2014/main" id="{2D40F24A-B696-4B7D-B4B3-9F3F0B6F60CB}"/>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11CD39C-AFD1-4FEB-930A-FC6FC7771995}"/>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52" name="Freeform: Shape 51">
              <a:extLst>
                <a:ext uri="{FF2B5EF4-FFF2-40B4-BE49-F238E27FC236}">
                  <a16:creationId xmlns:a16="http://schemas.microsoft.com/office/drawing/2014/main" id="{2F242FFF-2953-41FF-9A83-89A80F0D1FA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56BF7148-849E-4D5F-ADA1-2804639F2DE1}"/>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3B7B8FB9-E7F2-4BBA-BD81-36EE4FF47C70}"/>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55" name="Picture 54">
              <a:extLst>
                <a:ext uri="{FF2B5EF4-FFF2-40B4-BE49-F238E27FC236}">
                  <a16:creationId xmlns:a16="http://schemas.microsoft.com/office/drawing/2014/main" id="{026AF96D-B785-4D9D-907E-2A13E26DE6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56" name="Rectangle 55">
              <a:extLst>
                <a:ext uri="{FF2B5EF4-FFF2-40B4-BE49-F238E27FC236}">
                  <a16:creationId xmlns:a16="http://schemas.microsoft.com/office/drawing/2014/main" id="{EAC3ED8D-C5EB-415B-AE65-D218AA351FC5}"/>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57" name="Rectangle 56">
              <a:extLst>
                <a:ext uri="{FF2B5EF4-FFF2-40B4-BE49-F238E27FC236}">
                  <a16:creationId xmlns:a16="http://schemas.microsoft.com/office/drawing/2014/main" id="{4E43F14B-A1F7-4771-9DA0-62E44C7C7535}"/>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8" name="Rectangle 57">
              <a:extLst>
                <a:ext uri="{FF2B5EF4-FFF2-40B4-BE49-F238E27FC236}">
                  <a16:creationId xmlns:a16="http://schemas.microsoft.com/office/drawing/2014/main" id="{2AA7B6EE-DBC8-47A6-866D-A16C2E60B95B}"/>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9" name="Rectangle 58">
              <a:extLst>
                <a:ext uri="{FF2B5EF4-FFF2-40B4-BE49-F238E27FC236}">
                  <a16:creationId xmlns:a16="http://schemas.microsoft.com/office/drawing/2014/main" id="{E35A5478-E1D8-4202-B29B-060884ECC2C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60" name="Group 59">
              <a:extLst>
                <a:ext uri="{FF2B5EF4-FFF2-40B4-BE49-F238E27FC236}">
                  <a16:creationId xmlns:a16="http://schemas.microsoft.com/office/drawing/2014/main" id="{025A47AD-7216-4E4A-B177-091F5A06CA06}"/>
                </a:ext>
              </a:extLst>
            </p:cNvPr>
            <p:cNvGrpSpPr/>
            <p:nvPr userDrawn="1"/>
          </p:nvGrpSpPr>
          <p:grpSpPr>
            <a:xfrm>
              <a:off x="12364752" y="2345932"/>
              <a:ext cx="1055431" cy="88186"/>
              <a:chOff x="914335" y="6913770"/>
              <a:chExt cx="1109884" cy="100584"/>
            </a:xfrm>
            <a:noFill/>
          </p:grpSpPr>
          <p:sp>
            <p:nvSpPr>
              <p:cNvPr id="110" name="Rectangle 109">
                <a:extLst>
                  <a:ext uri="{FF2B5EF4-FFF2-40B4-BE49-F238E27FC236}">
                    <a16:creationId xmlns:a16="http://schemas.microsoft.com/office/drawing/2014/main" id="{F56AEA34-11C9-483E-B85E-F464DD533039}"/>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1" name="Rectangle 110">
                <a:extLst>
                  <a:ext uri="{FF2B5EF4-FFF2-40B4-BE49-F238E27FC236}">
                    <a16:creationId xmlns:a16="http://schemas.microsoft.com/office/drawing/2014/main" id="{5F92DADB-05F7-4FAC-B533-C44B05C252EF}"/>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2" name="Rectangle 111">
                <a:extLst>
                  <a:ext uri="{FF2B5EF4-FFF2-40B4-BE49-F238E27FC236}">
                    <a16:creationId xmlns:a16="http://schemas.microsoft.com/office/drawing/2014/main" id="{6EE41A0F-6688-46BC-8C7E-B1117FB75E97}"/>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3" name="Rectangle 112">
                <a:extLst>
                  <a:ext uri="{FF2B5EF4-FFF2-40B4-BE49-F238E27FC236}">
                    <a16:creationId xmlns:a16="http://schemas.microsoft.com/office/drawing/2014/main" id="{7F00DED1-9C67-4250-AB3B-4E72E1982CF1}"/>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4" name="Rectangle 113">
                <a:extLst>
                  <a:ext uri="{FF2B5EF4-FFF2-40B4-BE49-F238E27FC236}">
                    <a16:creationId xmlns:a16="http://schemas.microsoft.com/office/drawing/2014/main" id="{4C0C6F24-7D9A-4391-A0C9-32A1A4A45746}"/>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5" name="Rectangle 114">
                <a:extLst>
                  <a:ext uri="{FF2B5EF4-FFF2-40B4-BE49-F238E27FC236}">
                    <a16:creationId xmlns:a16="http://schemas.microsoft.com/office/drawing/2014/main" id="{A19C846D-595C-47E0-A0B2-3E8BE589BE15}"/>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6" name="Rectangle 115">
                <a:extLst>
                  <a:ext uri="{FF2B5EF4-FFF2-40B4-BE49-F238E27FC236}">
                    <a16:creationId xmlns:a16="http://schemas.microsoft.com/office/drawing/2014/main" id="{73EFD7C2-8853-47C5-8927-A17832AE5BAD}"/>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7" name="Rectangle 116">
                <a:extLst>
                  <a:ext uri="{FF2B5EF4-FFF2-40B4-BE49-F238E27FC236}">
                    <a16:creationId xmlns:a16="http://schemas.microsoft.com/office/drawing/2014/main" id="{D516F5BF-85ED-4A9E-9E88-65451A10E5B1}"/>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8" name="Rectangle 117">
                <a:extLst>
                  <a:ext uri="{FF2B5EF4-FFF2-40B4-BE49-F238E27FC236}">
                    <a16:creationId xmlns:a16="http://schemas.microsoft.com/office/drawing/2014/main" id="{BCA6D830-803C-41F6-B4A8-3511BBD3A24B}"/>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9" name="Rectangle 118">
                <a:extLst>
                  <a:ext uri="{FF2B5EF4-FFF2-40B4-BE49-F238E27FC236}">
                    <a16:creationId xmlns:a16="http://schemas.microsoft.com/office/drawing/2014/main" id="{B69B34FB-292A-41A6-8D02-8575E330E441}"/>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61" name="Graphic 60" descr="Close with solid fill">
              <a:extLst>
                <a:ext uri="{FF2B5EF4-FFF2-40B4-BE49-F238E27FC236}">
                  <a16:creationId xmlns:a16="http://schemas.microsoft.com/office/drawing/2014/main" id="{C6873D3B-95B3-4F12-8A37-B7039D70CFC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62" name="Graphic 61" descr="Close with solid fill">
              <a:extLst>
                <a:ext uri="{FF2B5EF4-FFF2-40B4-BE49-F238E27FC236}">
                  <a16:creationId xmlns:a16="http://schemas.microsoft.com/office/drawing/2014/main" id="{D2C18E99-F001-4419-9EF6-4A47FDB7F47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2" name="Graphic 101" descr="Close with solid fill">
              <a:extLst>
                <a:ext uri="{FF2B5EF4-FFF2-40B4-BE49-F238E27FC236}">
                  <a16:creationId xmlns:a16="http://schemas.microsoft.com/office/drawing/2014/main" id="{76695F89-4C1A-4011-B275-A4ECD8D0F5B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3" name="Graphic 102" descr="Close with solid fill">
              <a:extLst>
                <a:ext uri="{FF2B5EF4-FFF2-40B4-BE49-F238E27FC236}">
                  <a16:creationId xmlns:a16="http://schemas.microsoft.com/office/drawing/2014/main" id="{6A0AEB98-3813-4568-8BF3-1020D9A879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4" name="Graphic 103" descr="Close with solid fill">
              <a:extLst>
                <a:ext uri="{FF2B5EF4-FFF2-40B4-BE49-F238E27FC236}">
                  <a16:creationId xmlns:a16="http://schemas.microsoft.com/office/drawing/2014/main" id="{DA06215E-2313-46DE-A882-57FE96488B8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5" name="Graphic 104" descr="Close with solid fill">
              <a:extLst>
                <a:ext uri="{FF2B5EF4-FFF2-40B4-BE49-F238E27FC236}">
                  <a16:creationId xmlns:a16="http://schemas.microsoft.com/office/drawing/2014/main" id="{753B3402-A1EE-4DC5-A9AB-0D623B50C18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6" name="Graphic 105" descr="Close with solid fill">
              <a:extLst>
                <a:ext uri="{FF2B5EF4-FFF2-40B4-BE49-F238E27FC236}">
                  <a16:creationId xmlns:a16="http://schemas.microsoft.com/office/drawing/2014/main" id="{A5409EDA-6D1D-4912-934E-84753344606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7" name="Graphic 106" descr="Close with solid fill">
              <a:extLst>
                <a:ext uri="{FF2B5EF4-FFF2-40B4-BE49-F238E27FC236}">
                  <a16:creationId xmlns:a16="http://schemas.microsoft.com/office/drawing/2014/main" id="{18C9667E-6D9F-4934-B446-963AA162C77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8" name="Graphic 107" descr="Close with solid fill">
              <a:extLst>
                <a:ext uri="{FF2B5EF4-FFF2-40B4-BE49-F238E27FC236}">
                  <a16:creationId xmlns:a16="http://schemas.microsoft.com/office/drawing/2014/main" id="{0C604F60-D829-4F98-86DC-A1790840F0C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9" name="Graphic 108" descr="Close with solid fill">
              <a:extLst>
                <a:ext uri="{FF2B5EF4-FFF2-40B4-BE49-F238E27FC236}">
                  <a16:creationId xmlns:a16="http://schemas.microsoft.com/office/drawing/2014/main" id="{638F9E91-731E-4690-BEC9-A99A08C51F3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4258114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Chart 1">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2B2955E1-D4E1-4529-AE89-FFE9F882DF97}"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6" name="Title 5">
            <a:extLst>
              <a:ext uri="{FF2B5EF4-FFF2-40B4-BE49-F238E27FC236}">
                <a16:creationId xmlns:a16="http://schemas.microsoft.com/office/drawing/2014/main" id="{55E326A6-F7D4-4F94-95F3-CF160EF77C51}"/>
              </a:ext>
            </a:extLst>
          </p:cNvPr>
          <p:cNvSpPr>
            <a:spLocks noGrp="1"/>
          </p:cNvSpPr>
          <p:nvPr>
            <p:ph type="title" hasCustomPrompt="1"/>
          </p:nvPr>
        </p:nvSpPr>
        <p:spPr>
          <a:xfrm>
            <a:off x="567039" y="652074"/>
            <a:ext cx="5010912" cy="402336"/>
          </a:xfrm>
        </p:spPr>
        <p:txBody>
          <a:bodyPr/>
          <a:lstStyle/>
          <a:p>
            <a:r>
              <a:rPr lang="en-US" dirty="0"/>
              <a:t>[Headline]</a:t>
            </a:r>
          </a:p>
        </p:txBody>
      </p:sp>
      <p:sp>
        <p:nvSpPr>
          <p:cNvPr id="16" name="Subtitle">
            <a:extLst>
              <a:ext uri="{FF2B5EF4-FFF2-40B4-BE49-F238E27FC236}">
                <a16:creationId xmlns:a16="http://schemas.microsoft.com/office/drawing/2014/main" id="{CC8B6AEB-2296-4549-87D0-49F08B4C71FF}"/>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7" name="Content Placeholder 17">
            <a:extLst>
              <a:ext uri="{FF2B5EF4-FFF2-40B4-BE49-F238E27FC236}">
                <a16:creationId xmlns:a16="http://schemas.microsoft.com/office/drawing/2014/main" id="{57CDD6C3-53CF-450B-8B7B-8A52F71753C1}"/>
              </a:ext>
            </a:extLst>
          </p:cNvPr>
          <p:cNvSpPr>
            <a:spLocks noGrp="1"/>
          </p:cNvSpPr>
          <p:nvPr>
            <p:ph sz="quarter" idx="15" hasCustomPrompt="1"/>
          </p:nvPr>
        </p:nvSpPr>
        <p:spPr>
          <a:xfrm>
            <a:off x="6607174" y="658358"/>
            <a:ext cx="5027613" cy="5547179"/>
          </a:xfrm>
        </p:spPr>
        <p:txBody>
          <a:bodyPr anchor="ctr"/>
          <a:lstStyle>
            <a:lvl1pPr marL="0" indent="0" algn="ctr">
              <a:buNone/>
              <a:defRPr/>
            </a:lvl1pPr>
          </a:lstStyle>
          <a:p>
            <a:pPr lvl="0"/>
            <a:r>
              <a:rPr lang="en-US" dirty="0"/>
              <a:t>[Click respective icon to insert CHART or TABLE </a:t>
            </a:r>
            <a:br>
              <a:rPr lang="en-US" dirty="0"/>
            </a:br>
            <a:r>
              <a:rPr lang="en-US" dirty="0"/>
              <a:t>– not text]</a:t>
            </a:r>
          </a:p>
        </p:txBody>
      </p:sp>
      <p:sp>
        <p:nvSpPr>
          <p:cNvPr id="12" name="Content Placeholder 11">
            <a:extLst>
              <a:ext uri="{FF2B5EF4-FFF2-40B4-BE49-F238E27FC236}">
                <a16:creationId xmlns:a16="http://schemas.microsoft.com/office/drawing/2014/main" id="{DEA9980B-9E8C-48EE-BD53-C3492F26F282}"/>
              </a:ext>
            </a:extLst>
          </p:cNvPr>
          <p:cNvSpPr>
            <a:spLocks noGrp="1"/>
          </p:cNvSpPr>
          <p:nvPr>
            <p:ph sz="quarter" idx="16" hasCustomPrompt="1"/>
          </p:nvPr>
        </p:nvSpPr>
        <p:spPr>
          <a:xfrm>
            <a:off x="566738" y="1955800"/>
            <a:ext cx="5008562" cy="426878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1">
            <a:extLst>
              <a:ext uri="{FF2B5EF4-FFF2-40B4-BE49-F238E27FC236}">
                <a16:creationId xmlns:a16="http://schemas.microsoft.com/office/drawing/2014/main" id="{52FB4F1E-E497-4D79-93C7-386C37A7B0A7}"/>
              </a:ext>
            </a:extLst>
          </p:cNvPr>
          <p:cNvSpPr>
            <a:spLocks noGrp="1"/>
          </p:cNvSpPr>
          <p:nvPr>
            <p:ph type="body" sz="quarter" idx="17"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3054613818"/>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Horizontal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396C5795-4633-4AB9-B61C-11EF61A751FA}"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lvl1pPr>
              <a:defRPr>
                <a:solidFill>
                  <a:schemeClr val="tx1"/>
                </a:solidFill>
              </a:defRPr>
            </a:lvl1p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963270"/>
            <a:ext cx="11067750" cy="519887"/>
          </a:xfrm>
        </p:spPr>
        <p:txBody>
          <a:bodyPr>
            <a:noAutofit/>
          </a:bodyPr>
          <a:lstStyle>
            <a:lvl1pPr marL="0" indent="0">
              <a:buFont typeface="Arial" panose="020B0604020202020204" pitchFamily="34" charset="0"/>
              <a:buChar char="​"/>
              <a:defRPr sz="12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chart description]</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dirty="0"/>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9" y="2619375"/>
            <a:ext cx="11077575" cy="3579813"/>
          </a:xfrm>
        </p:spPr>
        <p:txBody>
          <a:bodyPr anchor="ctr"/>
          <a:lstStyle>
            <a:lvl1pPr marL="0" indent="0" algn="ctr">
              <a:buNone/>
              <a:defRPr/>
            </a:lvl1pPr>
            <a:lvl2pPr marL="169863" indent="0">
              <a:buNone/>
              <a:defRPr/>
            </a:lvl2pPr>
          </a:lstStyle>
          <a:p>
            <a:pPr lvl="0"/>
            <a:r>
              <a:rPr lang="en-US" dirty="0"/>
              <a:t>[Click respective icon to add CHART or TABLE – not text]</a:t>
            </a:r>
          </a:p>
        </p:txBody>
      </p:sp>
      <p:sp>
        <p:nvSpPr>
          <p:cNvPr id="13" name="Text Placeholder 11">
            <a:extLst>
              <a:ext uri="{FF2B5EF4-FFF2-40B4-BE49-F238E27FC236}">
                <a16:creationId xmlns:a16="http://schemas.microsoft.com/office/drawing/2014/main" id="{6562D629-70CF-4A6E-823A-4CE780E7E6EE}"/>
              </a:ext>
            </a:extLst>
          </p:cNvPr>
          <p:cNvSpPr>
            <a:spLocks noGrp="1"/>
          </p:cNvSpPr>
          <p:nvPr>
            <p:ph type="body" sz="quarter" idx="17"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1203185137"/>
      </p:ext>
    </p:extLst>
  </p:cSld>
  <p:clrMapOvr>
    <a:masterClrMapping/>
  </p:clrMapOvr>
  <p:extLst>
    <p:ext uri="{DCECCB84-F9BA-43D5-87BE-67443E8EF086}">
      <p15:sldGuideLst xmlns:p15="http://schemas.microsoft.com/office/powerpoint/2012/main">
        <p15:guide id="1" orient="horz" pos="1656" userDrawn="1">
          <p15:clr>
            <a:srgbClr val="FBAE40"/>
          </p15:clr>
        </p15:guide>
        <p15:guide id="2" orient="horz" pos="123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 Horizontal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20371"/>
            <a:ext cx="11067750" cy="846919"/>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tx1"/>
                </a:solidFill>
              </a:defRPr>
            </a:lvl1pPr>
          </a:lstStyle>
          <a:p>
            <a:r>
              <a:rPr lang="en-US" dirty="0"/>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8" y="2619376"/>
            <a:ext cx="11067749" cy="3580266"/>
          </a:xfrm>
        </p:spPr>
        <p:txBody>
          <a:bodyPr anchor="ctr"/>
          <a:lstStyle>
            <a:lvl1pPr marL="0" indent="0" algn="ctr">
              <a:buNone/>
              <a:defRPr/>
            </a:lvl1pPr>
            <a:lvl2pPr marL="169863" indent="0">
              <a:buNone/>
              <a:defRPr/>
            </a:lvl2pPr>
          </a:lstStyle>
          <a:p>
            <a:pPr lvl="0"/>
            <a:r>
              <a:rPr lang="en-US" dirty="0"/>
              <a:t>[Click respective icon to add CHART or TABLE - text]</a:t>
            </a:r>
          </a:p>
        </p:txBody>
      </p:sp>
      <p:sp>
        <p:nvSpPr>
          <p:cNvPr id="2" name="Date Placeholder 1">
            <a:extLst>
              <a:ext uri="{FF2B5EF4-FFF2-40B4-BE49-F238E27FC236}">
                <a16:creationId xmlns:a16="http://schemas.microsoft.com/office/drawing/2014/main" id="{DABA7C76-A2D7-4F01-B657-C2E195898C63}"/>
              </a:ext>
            </a:extLst>
          </p:cNvPr>
          <p:cNvSpPr>
            <a:spLocks noGrp="1"/>
          </p:cNvSpPr>
          <p:nvPr>
            <p:ph type="dt" sz="half" idx="18"/>
          </p:nvPr>
        </p:nvSpPr>
        <p:spPr/>
        <p:txBody>
          <a:bodyPr/>
          <a:lstStyle/>
          <a:p>
            <a:fld id="{F5BAA296-EAA8-4FD7-9CED-571B2DB2E3FD}" type="datetime4">
              <a:rPr lang="en-US" smtClean="0"/>
              <a:t>May 30, 2025</a:t>
            </a:fld>
            <a:endParaRPr lang="en-US" dirty="0"/>
          </a:p>
        </p:txBody>
      </p:sp>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a:xfrm>
            <a:off x="6170051" y="6403791"/>
            <a:ext cx="5008262" cy="214805"/>
          </a:xfrm>
          <a:prstGeom prst="rect">
            <a:avLst/>
          </a:prstGeom>
        </p:spPr>
        <p:txBody>
          <a:bodyPr/>
          <a:lstStyle/>
          <a:p>
            <a:r>
              <a:rPr lang="en-US"/>
              <a:t>S&amp;P Global Market Intelligence</a:t>
            </a:r>
            <a:endParaRPr lang="en-US" dirty="0"/>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5" name="Text Placeholder 11">
            <a:extLst>
              <a:ext uri="{FF2B5EF4-FFF2-40B4-BE49-F238E27FC236}">
                <a16:creationId xmlns:a16="http://schemas.microsoft.com/office/drawing/2014/main" id="{FDDBD480-B1AF-4EEE-8DD4-F0B03CCCA0FC}"/>
              </a:ext>
            </a:extLst>
          </p:cNvPr>
          <p:cNvSpPr>
            <a:spLocks noGrp="1"/>
          </p:cNvSpPr>
          <p:nvPr>
            <p:ph type="body" sz="quarter" idx="21"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2080628155"/>
      </p:ext>
    </p:extLst>
  </p:cSld>
  <p:clrMapOvr>
    <a:masterClrMapping/>
  </p:clrMapOvr>
  <p:extLst>
    <p:ext uri="{DCECCB84-F9BA-43D5-87BE-67443E8EF086}">
      <p15:sldGuideLst xmlns:p15="http://schemas.microsoft.com/office/powerpoint/2012/main">
        <p15:guide id="1" orient="horz" pos="1648" userDrawn="1">
          <p15:clr>
            <a:srgbClr val="FBAE40"/>
          </p15:clr>
        </p15:guide>
        <p15:guide id="2" orient="horz" pos="102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AAE35A3E-9C79-42B1-B8FB-3AD559E9FA46}"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lvl1pPr>
              <a:defRPr>
                <a:solidFill>
                  <a:schemeClr val="tx1"/>
                </a:solidFill>
              </a:defRPr>
            </a:lvl1p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dirty="0"/>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9" y="2619375"/>
            <a:ext cx="5018087" cy="3580267"/>
          </a:xfrm>
        </p:spPr>
        <p:txBody>
          <a:bodyPr anchor="ctr"/>
          <a:lstStyle>
            <a:lvl1pPr marL="0" indent="0" algn="ctr">
              <a:buNone/>
              <a:defRPr/>
            </a:lvl1pPr>
            <a:lvl2pPr marL="169863" indent="0">
              <a:buNone/>
              <a:defRPr/>
            </a:lvl2pPr>
          </a:lstStyle>
          <a:p>
            <a:pPr lvl="0"/>
            <a:r>
              <a:rPr lang="en-US" dirty="0"/>
              <a:t>[Click respective icon to add CHART or TABLE </a:t>
            </a:r>
            <a:br>
              <a:rPr lang="en-US" dirty="0"/>
            </a:br>
            <a:r>
              <a:rPr lang="en-US" dirty="0"/>
              <a:t>– not text]</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6738" y="1620371"/>
            <a:ext cx="5008562" cy="86017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10" name="Text Placeholder 9">
            <a:extLst>
              <a:ext uri="{FF2B5EF4-FFF2-40B4-BE49-F238E27FC236}">
                <a16:creationId xmlns:a16="http://schemas.microsoft.com/office/drawing/2014/main" id="{98D7469F-53F4-4AF0-A09F-A916E41A182F}"/>
              </a:ext>
            </a:extLst>
          </p:cNvPr>
          <p:cNvSpPr>
            <a:spLocks noGrp="1"/>
          </p:cNvSpPr>
          <p:nvPr>
            <p:ph type="body" sz="quarter" idx="18" hasCustomPrompt="1"/>
          </p:nvPr>
        </p:nvSpPr>
        <p:spPr>
          <a:xfrm>
            <a:off x="6607175" y="1626514"/>
            <a:ext cx="5024438" cy="86017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13" name="Content Placeholder 12">
            <a:extLst>
              <a:ext uri="{FF2B5EF4-FFF2-40B4-BE49-F238E27FC236}">
                <a16:creationId xmlns:a16="http://schemas.microsoft.com/office/drawing/2014/main" id="{39ADCA5E-1AD1-499E-B9EF-61B9559227BF}"/>
              </a:ext>
            </a:extLst>
          </p:cNvPr>
          <p:cNvSpPr>
            <a:spLocks noGrp="1"/>
          </p:cNvSpPr>
          <p:nvPr>
            <p:ph sz="quarter" idx="19" hasCustomPrompt="1"/>
          </p:nvPr>
        </p:nvSpPr>
        <p:spPr>
          <a:xfrm>
            <a:off x="6607175" y="2631019"/>
            <a:ext cx="5027613" cy="3574520"/>
          </a:xfrm>
        </p:spPr>
        <p:txBody>
          <a:bodyPr anchor="ctr"/>
          <a:lstStyle>
            <a:lvl1pPr marL="0" indent="0" algn="ctr">
              <a:buNone/>
              <a:defRPr/>
            </a:lvl1pPr>
            <a:lvl2pPr marL="169863" indent="0" algn="ctr">
              <a:buNone/>
              <a:defRPr/>
            </a:lvl2pPr>
            <a:lvl3pPr marL="341312" indent="0" algn="ctr">
              <a:buNone/>
              <a:defRPr/>
            </a:lvl3pPr>
            <a:lvl4pPr marL="517525" indent="0" algn="ctr">
              <a:buNone/>
              <a:defRPr/>
            </a:lvl4pPr>
            <a:lvl5pPr marL="687387" indent="0" algn="ctr">
              <a:buNone/>
              <a:defRPr/>
            </a:lvl5pPr>
          </a:lstStyle>
          <a:p>
            <a:pPr lvl="0"/>
            <a:r>
              <a:rPr lang="en-US" dirty="0"/>
              <a:t>[Click respective icon to add CHART or TABL </a:t>
            </a:r>
            <a:br>
              <a:rPr lang="en-US" dirty="0"/>
            </a:br>
            <a:r>
              <a:rPr lang="en-US" dirty="0"/>
              <a:t>– not text]</a:t>
            </a:r>
          </a:p>
        </p:txBody>
      </p:sp>
      <p:sp>
        <p:nvSpPr>
          <p:cNvPr id="17" name="Text Placeholder 11">
            <a:extLst>
              <a:ext uri="{FF2B5EF4-FFF2-40B4-BE49-F238E27FC236}">
                <a16:creationId xmlns:a16="http://schemas.microsoft.com/office/drawing/2014/main" id="{00E0D18E-E349-4199-8AD8-798BD2B67B93}"/>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2326732643"/>
      </p:ext>
    </p:extLst>
  </p:cSld>
  <p:clrMapOvr>
    <a:masterClrMapping/>
  </p:clrMapOvr>
  <p:extLst>
    <p:ext uri="{DCECCB84-F9BA-43D5-87BE-67443E8EF086}">
      <p15:sldGuideLst xmlns:p15="http://schemas.microsoft.com/office/powerpoint/2012/main">
        <p15:guide id="1" orient="horz" pos="1656" userDrawn="1">
          <p15:clr>
            <a:srgbClr val="FBAE40"/>
          </p15:clr>
        </p15:guide>
        <p15:guide id="2" orient="horz" pos="102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 Statem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18488"/>
            <a:ext cx="11067750" cy="840196"/>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dirty="0"/>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3703983" y="2619376"/>
            <a:ext cx="7930805" cy="3580266"/>
          </a:xfrm>
        </p:spPr>
        <p:txBody>
          <a:bodyPr anchor="ctr"/>
          <a:lstStyle>
            <a:lvl1pPr marL="0" indent="0" algn="ctr">
              <a:buNone/>
              <a:defRPr/>
            </a:lvl1pPr>
            <a:lvl2pPr marL="169863" indent="0">
              <a:buNone/>
              <a:defRPr/>
            </a:lvl2pPr>
          </a:lstStyle>
          <a:p>
            <a:pPr lvl="0"/>
            <a:r>
              <a:rPr lang="en-US" dirty="0"/>
              <a:t>[Click respective icon to add CHART or TABLE – not text]</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6738" y="2619376"/>
            <a:ext cx="3017837" cy="3580266"/>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4A0D5033-1383-4A3E-B39C-095AE64D2F81}"/>
              </a:ext>
            </a:extLst>
          </p:cNvPr>
          <p:cNvSpPr>
            <a:spLocks noGrp="1"/>
          </p:cNvSpPr>
          <p:nvPr>
            <p:ph type="body" sz="quarter" idx="18"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2" name="Date Placeholder 1">
            <a:extLst>
              <a:ext uri="{FF2B5EF4-FFF2-40B4-BE49-F238E27FC236}">
                <a16:creationId xmlns:a16="http://schemas.microsoft.com/office/drawing/2014/main" id="{7C7DF463-1855-48AC-B3A0-55C33F1D02AF}"/>
              </a:ext>
            </a:extLst>
          </p:cNvPr>
          <p:cNvSpPr>
            <a:spLocks noGrp="1"/>
          </p:cNvSpPr>
          <p:nvPr>
            <p:ph type="dt" sz="half" idx="19"/>
          </p:nvPr>
        </p:nvSpPr>
        <p:spPr/>
        <p:txBody>
          <a:bodyPr/>
          <a:lstStyle/>
          <a:p>
            <a:fld id="{5339D95E-9B81-434B-898F-58CAE124C71D}" type="datetime4">
              <a:rPr lang="en-US" smtClean="0"/>
              <a:t>May 30, 2025</a:t>
            </a:fld>
            <a:endParaRPr lang="en-US" dirty="0"/>
          </a:p>
        </p:txBody>
      </p:sp>
      <p:sp>
        <p:nvSpPr>
          <p:cNvPr id="10" name="Footer Placeholder 9">
            <a:extLst>
              <a:ext uri="{FF2B5EF4-FFF2-40B4-BE49-F238E27FC236}">
                <a16:creationId xmlns:a16="http://schemas.microsoft.com/office/drawing/2014/main" id="{71C88B21-12B8-4D5F-8A52-929A02C861B4}"/>
              </a:ext>
            </a:extLst>
          </p:cNvPr>
          <p:cNvSpPr>
            <a:spLocks noGrp="1"/>
          </p:cNvSpPr>
          <p:nvPr>
            <p:ph type="ftr" sz="quarter" idx="20"/>
          </p:nvPr>
        </p:nvSpPr>
        <p:spPr>
          <a:xfrm>
            <a:off x="6170051" y="6403791"/>
            <a:ext cx="5008262" cy="214805"/>
          </a:xfrm>
          <a:prstGeom prst="rect">
            <a:avLst/>
          </a:prstGeom>
        </p:spPr>
        <p:txBody>
          <a:bodyPr/>
          <a:lstStyle/>
          <a:p>
            <a:r>
              <a:rPr lang="en-US"/>
              <a:t>S&amp;P Global Market Intelligence</a:t>
            </a:r>
            <a:endParaRPr lang="en-US" dirty="0"/>
          </a:p>
        </p:txBody>
      </p:sp>
      <p:sp>
        <p:nvSpPr>
          <p:cNvPr id="12" name="Slide Number Placeholder 11">
            <a:extLst>
              <a:ext uri="{FF2B5EF4-FFF2-40B4-BE49-F238E27FC236}">
                <a16:creationId xmlns:a16="http://schemas.microsoft.com/office/drawing/2014/main" id="{348F557C-D16B-4CE5-8BC7-3F8FFDF7BDA8}"/>
              </a:ext>
            </a:extLst>
          </p:cNvPr>
          <p:cNvSpPr>
            <a:spLocks noGrp="1"/>
          </p:cNvSpPr>
          <p:nvPr>
            <p:ph type="sldNum" sz="quarter" idx="21"/>
          </p:nvPr>
        </p:nvSpPr>
        <p:spPr/>
        <p:txBody>
          <a:bodyPr/>
          <a:lstStyle/>
          <a:p>
            <a:fld id="{5CFA18E4-D58E-4B28-B105-28D9665A8EBC}" type="slidenum">
              <a:rPr lang="en-US" smtClean="0"/>
              <a:pPr/>
              <a:t>‹#›</a:t>
            </a:fld>
            <a:endParaRPr lang="en-US" dirty="0"/>
          </a:p>
        </p:txBody>
      </p:sp>
    </p:spTree>
    <p:extLst>
      <p:ext uri="{BB962C8B-B14F-4D97-AF65-F5344CB8AC3E}">
        <p14:creationId xmlns:p14="http://schemas.microsoft.com/office/powerpoint/2010/main" val="2814014417"/>
      </p:ext>
    </p:extLst>
  </p:cSld>
  <p:clrMapOvr>
    <a:masterClrMapping/>
  </p:clrMapOvr>
  <p:extLst>
    <p:ext uri="{DCECCB84-F9BA-43D5-87BE-67443E8EF086}">
      <p15:sldGuideLst xmlns:p15="http://schemas.microsoft.com/office/powerpoint/2012/main">
        <p15:guide id="1" orient="horz" pos="1648" userDrawn="1">
          <p15:clr>
            <a:srgbClr val="FBAE40"/>
          </p15:clr>
        </p15:guide>
        <p15:guide id="2" orient="horz" pos="102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 Statement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18488"/>
            <a:ext cx="11067750" cy="833472"/>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tx1"/>
                </a:solidFill>
              </a:defRPr>
            </a:lvl1pPr>
          </a:lstStyle>
          <a:p>
            <a:r>
              <a:rPr lang="en-US" dirty="0"/>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9" y="2619376"/>
            <a:ext cx="5528962" cy="3580266"/>
          </a:xfrm>
        </p:spPr>
        <p:txBody>
          <a:bodyPr anchor="ctr"/>
          <a:lstStyle>
            <a:lvl1pPr marL="0" indent="0" algn="ctr">
              <a:buNone/>
              <a:defRPr/>
            </a:lvl1pPr>
            <a:lvl2pPr marL="169863" indent="0">
              <a:buNone/>
              <a:defRPr/>
            </a:lvl2pPr>
          </a:lstStyle>
          <a:p>
            <a:pPr lvl="0"/>
            <a:r>
              <a:rPr lang="en-US" dirty="0"/>
              <a:t>[Click respective icon to add CHART or TABLE – not text]</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6607176" y="2619376"/>
            <a:ext cx="5027614" cy="3580266"/>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DABA7C76-A2D7-4F01-B657-C2E195898C63}"/>
              </a:ext>
            </a:extLst>
          </p:cNvPr>
          <p:cNvSpPr>
            <a:spLocks noGrp="1"/>
          </p:cNvSpPr>
          <p:nvPr>
            <p:ph type="dt" sz="half" idx="18"/>
          </p:nvPr>
        </p:nvSpPr>
        <p:spPr/>
        <p:txBody>
          <a:bodyPr/>
          <a:lstStyle/>
          <a:p>
            <a:fld id="{A502869D-2E65-4CB4-812B-1778A939473D}" type="datetime4">
              <a:rPr lang="en-US" smtClean="0"/>
              <a:t>May 30, 2025</a:t>
            </a:fld>
            <a:endParaRPr lang="en-US" dirty="0"/>
          </a:p>
        </p:txBody>
      </p:sp>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a:xfrm>
            <a:off x="6170051" y="6403791"/>
            <a:ext cx="5008262" cy="214805"/>
          </a:xfrm>
          <a:prstGeom prst="rect">
            <a:avLst/>
          </a:prstGeom>
        </p:spPr>
        <p:txBody>
          <a:bodyPr/>
          <a:lstStyle/>
          <a:p>
            <a:r>
              <a:rPr lang="en-US"/>
              <a:t>S&amp;P Global Market Intelligence</a:t>
            </a:r>
            <a:endParaRPr lang="en-US" dirty="0"/>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5" name="Text Placeholder 11">
            <a:extLst>
              <a:ext uri="{FF2B5EF4-FFF2-40B4-BE49-F238E27FC236}">
                <a16:creationId xmlns:a16="http://schemas.microsoft.com/office/drawing/2014/main" id="{83E662A7-7337-4375-8FBD-2C58ABD0FD30}"/>
              </a:ext>
            </a:extLst>
          </p:cNvPr>
          <p:cNvSpPr>
            <a:spLocks noGrp="1"/>
          </p:cNvSpPr>
          <p:nvPr>
            <p:ph type="body" sz="quarter" idx="21"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4151141891"/>
      </p:ext>
    </p:extLst>
  </p:cSld>
  <p:clrMapOvr>
    <a:masterClrMapping/>
  </p:clrMapOvr>
  <p:extLst>
    <p:ext uri="{DCECCB84-F9BA-43D5-87BE-67443E8EF086}">
      <p15:sldGuideLst xmlns:p15="http://schemas.microsoft.com/office/powerpoint/2012/main">
        <p15:guide id="1" orient="horz" pos="1648" userDrawn="1">
          <p15:clr>
            <a:srgbClr val="FBAE40"/>
          </p15:clr>
        </p15:guide>
        <p15:guide id="2" orient="horz" pos="102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 Statement 3">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6607175" y="1620838"/>
            <a:ext cx="5024651" cy="4578804"/>
          </a:xfrm>
          <a:noFill/>
        </p:spPr>
        <p:txBody>
          <a:bodyPr anchor="ctr"/>
          <a:lstStyle>
            <a:lvl1pPr marL="0" indent="0" algn="ctr">
              <a:buNone/>
              <a:defRPr/>
            </a:lvl1pPr>
            <a:lvl2pPr marL="169863" indent="0">
              <a:buNone/>
              <a:defRPr/>
            </a:lvl2pPr>
          </a:lstStyle>
          <a:p>
            <a:pPr lvl="0"/>
            <a:r>
              <a:rPr lang="en-US" dirty="0"/>
              <a:t>[Click respective icon to add CHART or TABLE </a:t>
            </a:r>
            <a:br>
              <a:rPr lang="en-US" dirty="0"/>
            </a:br>
            <a:r>
              <a:rPr lang="en-US" dirty="0"/>
              <a:t>– not text]</a:t>
            </a:r>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20838"/>
            <a:ext cx="5008262" cy="1380779"/>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tx1"/>
                </a:solidFill>
              </a:defRPr>
            </a:lvl1pPr>
          </a:lstStyle>
          <a:p>
            <a:r>
              <a:rPr lang="en-US" dirty="0"/>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7038" y="3187148"/>
            <a:ext cx="5010912" cy="3012494"/>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DABA7C76-A2D7-4F01-B657-C2E195898C63}"/>
              </a:ext>
            </a:extLst>
          </p:cNvPr>
          <p:cNvSpPr>
            <a:spLocks noGrp="1"/>
          </p:cNvSpPr>
          <p:nvPr>
            <p:ph type="dt" sz="half" idx="18"/>
          </p:nvPr>
        </p:nvSpPr>
        <p:spPr/>
        <p:txBody>
          <a:bodyPr/>
          <a:lstStyle/>
          <a:p>
            <a:fld id="{711019E4-9B2A-42A2-9FE1-B9E035FD099C}" type="datetime4">
              <a:rPr lang="en-US" smtClean="0"/>
              <a:t>May 30, 2025</a:t>
            </a:fld>
            <a:endParaRPr lang="en-US" dirty="0"/>
          </a:p>
        </p:txBody>
      </p:sp>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a:xfrm>
            <a:off x="6170051" y="6403791"/>
            <a:ext cx="5008262" cy="214805"/>
          </a:xfrm>
          <a:prstGeom prst="rect">
            <a:avLst/>
          </a:prstGeom>
        </p:spPr>
        <p:txBody>
          <a:bodyPr/>
          <a:lstStyle/>
          <a:p>
            <a:r>
              <a:rPr lang="en-US"/>
              <a:t>S&amp;P Global Market Intelligence</a:t>
            </a:r>
            <a:endParaRPr lang="en-US" dirty="0"/>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5" name="Text Placeholder 11">
            <a:extLst>
              <a:ext uri="{FF2B5EF4-FFF2-40B4-BE49-F238E27FC236}">
                <a16:creationId xmlns:a16="http://schemas.microsoft.com/office/drawing/2014/main" id="{584230B6-CE03-406A-A8B9-AF79603282F2}"/>
              </a:ext>
            </a:extLst>
          </p:cNvPr>
          <p:cNvSpPr>
            <a:spLocks noGrp="1"/>
          </p:cNvSpPr>
          <p:nvPr>
            <p:ph type="body" sz="quarter" idx="21" hasCustomPrompt="1"/>
          </p:nvPr>
        </p:nvSpPr>
        <p:spPr>
          <a:xfrm>
            <a:off x="567039" y="5687045"/>
            <a:ext cx="5008261"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1530291106"/>
      </p:ext>
    </p:extLst>
  </p:cSld>
  <p:clrMapOvr>
    <a:masterClrMapping/>
  </p:clrMapOvr>
  <p:extLst>
    <p:ext uri="{DCECCB84-F9BA-43D5-87BE-67443E8EF086}">
      <p15:sldGuideLst xmlns:p15="http://schemas.microsoft.com/office/powerpoint/2012/main">
        <p15:guide id="1" orient="horz" pos="1021"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0" b="1" dirty="0">
                <a:solidFill>
                  <a:schemeClr val="tx1"/>
                </a:solidFill>
              </a:rPr>
              <a:t>STATEMENTS</a:t>
            </a:r>
          </a:p>
        </p:txBody>
      </p:sp>
      <p:cxnSp>
        <p:nvCxnSpPr>
          <p:cNvPr id="7" name="Straight Connector 6">
            <a:extLst>
              <a:ext uri="{FF2B5EF4-FFF2-40B4-BE49-F238E27FC236}">
                <a16:creationId xmlns:a16="http://schemas.microsoft.com/office/drawing/2014/main" id="{1DAF5C6A-388A-484C-AEAA-7BCB499E94DF}"/>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5888FA7-2A1A-4874-98B9-3B720BD792DD}"/>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172B1-DF0E-4CE0-AEB3-F868FD9BB511}"/>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F11157C7-05A1-4D05-B093-C45200431401}"/>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0C53AB89-B579-40A2-A45F-C998312F234E}"/>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98C9D9C7-E5A3-4D6B-815C-7C50ED95A662}"/>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990D678A-4A53-4825-A8C8-2E41F37538BF}"/>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35A14AB5-498F-45C4-B959-F77686F7543F}"/>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46" name="Rectangle 45">
            <a:extLst>
              <a:ext uri="{FF2B5EF4-FFF2-40B4-BE49-F238E27FC236}">
                <a16:creationId xmlns:a16="http://schemas.microsoft.com/office/drawing/2014/main" id="{27CF6AE5-5728-49B5-A091-838270986899}"/>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47" name="Group 46">
            <a:extLst>
              <a:ext uri="{FF2B5EF4-FFF2-40B4-BE49-F238E27FC236}">
                <a16:creationId xmlns:a16="http://schemas.microsoft.com/office/drawing/2014/main" id="{644E28C4-627F-4DC1-9867-5826935BBCAD}"/>
              </a:ext>
            </a:extLst>
          </p:cNvPr>
          <p:cNvGrpSpPr/>
          <p:nvPr userDrawn="1"/>
        </p:nvGrpSpPr>
        <p:grpSpPr>
          <a:xfrm>
            <a:off x="12257314" y="1051487"/>
            <a:ext cx="1272540" cy="3085386"/>
            <a:chOff x="12257314" y="1051487"/>
            <a:chExt cx="1272540" cy="3085386"/>
          </a:xfrm>
        </p:grpSpPr>
        <p:sp>
          <p:nvSpPr>
            <p:cNvPr id="48" name="Rectangle 47">
              <a:extLst>
                <a:ext uri="{FF2B5EF4-FFF2-40B4-BE49-F238E27FC236}">
                  <a16:creationId xmlns:a16="http://schemas.microsoft.com/office/drawing/2014/main" id="{10FB4F55-AF46-48E0-8A55-A84790B2152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49" name="TextBox 48">
              <a:extLst>
                <a:ext uri="{FF2B5EF4-FFF2-40B4-BE49-F238E27FC236}">
                  <a16:creationId xmlns:a16="http://schemas.microsoft.com/office/drawing/2014/main" id="{91AF0EF9-C095-493D-8D58-CF0051BBC8AA}"/>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50" name="Freeform: Shape 49">
              <a:extLst>
                <a:ext uri="{FF2B5EF4-FFF2-40B4-BE49-F238E27FC236}">
                  <a16:creationId xmlns:a16="http://schemas.microsoft.com/office/drawing/2014/main" id="{7AF24E30-80E1-4A53-8234-8180FD9F3A1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4565451-C81A-4169-B074-B56587D2B4F9}"/>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52" name="Freeform: Shape 51">
              <a:extLst>
                <a:ext uri="{FF2B5EF4-FFF2-40B4-BE49-F238E27FC236}">
                  <a16:creationId xmlns:a16="http://schemas.microsoft.com/office/drawing/2014/main" id="{4E6E9D55-09A7-451C-B8F6-5F39D700EB2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5771A270-9236-45E7-BD6C-EC500D27E845}"/>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89B6575-A703-4D35-8918-C3092A4E8092}"/>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55" name="Picture 54">
              <a:extLst>
                <a:ext uri="{FF2B5EF4-FFF2-40B4-BE49-F238E27FC236}">
                  <a16:creationId xmlns:a16="http://schemas.microsoft.com/office/drawing/2014/main" id="{AFD99288-F9E7-4704-BC41-3A2C084EB4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56" name="Rectangle 55">
              <a:extLst>
                <a:ext uri="{FF2B5EF4-FFF2-40B4-BE49-F238E27FC236}">
                  <a16:creationId xmlns:a16="http://schemas.microsoft.com/office/drawing/2014/main" id="{12BD27E8-EDA0-4E6A-9739-6581B53A7C91}"/>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57" name="Rectangle 56">
              <a:extLst>
                <a:ext uri="{FF2B5EF4-FFF2-40B4-BE49-F238E27FC236}">
                  <a16:creationId xmlns:a16="http://schemas.microsoft.com/office/drawing/2014/main" id="{EF88D58F-4462-4DF3-BF0C-0F09DD04E767}"/>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8" name="Rectangle 57">
              <a:extLst>
                <a:ext uri="{FF2B5EF4-FFF2-40B4-BE49-F238E27FC236}">
                  <a16:creationId xmlns:a16="http://schemas.microsoft.com/office/drawing/2014/main" id="{FD5C9B5E-210E-433C-893D-A593ADD33078}"/>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9" name="Rectangle 58">
              <a:extLst>
                <a:ext uri="{FF2B5EF4-FFF2-40B4-BE49-F238E27FC236}">
                  <a16:creationId xmlns:a16="http://schemas.microsoft.com/office/drawing/2014/main" id="{40C2F764-2F27-4DAC-85C1-101A7DF994BE}"/>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60" name="Group 59">
              <a:extLst>
                <a:ext uri="{FF2B5EF4-FFF2-40B4-BE49-F238E27FC236}">
                  <a16:creationId xmlns:a16="http://schemas.microsoft.com/office/drawing/2014/main" id="{00E64038-8A8E-4630-92AB-70AC9BBDCECB}"/>
                </a:ext>
              </a:extLst>
            </p:cNvPr>
            <p:cNvGrpSpPr/>
            <p:nvPr userDrawn="1"/>
          </p:nvGrpSpPr>
          <p:grpSpPr>
            <a:xfrm>
              <a:off x="12364752" y="2345932"/>
              <a:ext cx="1055431" cy="88186"/>
              <a:chOff x="914335" y="6913770"/>
              <a:chExt cx="1109884" cy="100584"/>
            </a:xfrm>
            <a:noFill/>
          </p:grpSpPr>
          <p:sp>
            <p:nvSpPr>
              <p:cNvPr id="110" name="Rectangle 109">
                <a:extLst>
                  <a:ext uri="{FF2B5EF4-FFF2-40B4-BE49-F238E27FC236}">
                    <a16:creationId xmlns:a16="http://schemas.microsoft.com/office/drawing/2014/main" id="{023E805E-EFAF-482C-8084-42F0D05C4C75}"/>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1" name="Rectangle 110">
                <a:extLst>
                  <a:ext uri="{FF2B5EF4-FFF2-40B4-BE49-F238E27FC236}">
                    <a16:creationId xmlns:a16="http://schemas.microsoft.com/office/drawing/2014/main" id="{F9EDA505-628C-4F2A-BB06-40C8004E7B9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2" name="Rectangle 111">
                <a:extLst>
                  <a:ext uri="{FF2B5EF4-FFF2-40B4-BE49-F238E27FC236}">
                    <a16:creationId xmlns:a16="http://schemas.microsoft.com/office/drawing/2014/main" id="{EB345A7A-249A-48EB-B843-7407729C566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3" name="Rectangle 112">
                <a:extLst>
                  <a:ext uri="{FF2B5EF4-FFF2-40B4-BE49-F238E27FC236}">
                    <a16:creationId xmlns:a16="http://schemas.microsoft.com/office/drawing/2014/main" id="{C2BE5264-C900-4080-AB09-BF134465C0F6}"/>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4" name="Rectangle 113">
                <a:extLst>
                  <a:ext uri="{FF2B5EF4-FFF2-40B4-BE49-F238E27FC236}">
                    <a16:creationId xmlns:a16="http://schemas.microsoft.com/office/drawing/2014/main" id="{3845E0E6-DB45-440B-A034-E91F93DD1B9B}"/>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5" name="Rectangle 114">
                <a:extLst>
                  <a:ext uri="{FF2B5EF4-FFF2-40B4-BE49-F238E27FC236}">
                    <a16:creationId xmlns:a16="http://schemas.microsoft.com/office/drawing/2014/main" id="{F6D2A7E5-00F3-43EE-A90F-C3D40704CCB1}"/>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6" name="Rectangle 115">
                <a:extLst>
                  <a:ext uri="{FF2B5EF4-FFF2-40B4-BE49-F238E27FC236}">
                    <a16:creationId xmlns:a16="http://schemas.microsoft.com/office/drawing/2014/main" id="{6E7B4A1F-4FE0-48D2-9D16-222D58BA05E1}"/>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7" name="Rectangle 116">
                <a:extLst>
                  <a:ext uri="{FF2B5EF4-FFF2-40B4-BE49-F238E27FC236}">
                    <a16:creationId xmlns:a16="http://schemas.microsoft.com/office/drawing/2014/main" id="{A47CF8EE-3B1B-4923-985C-859F2358FD7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8" name="Rectangle 117">
                <a:extLst>
                  <a:ext uri="{FF2B5EF4-FFF2-40B4-BE49-F238E27FC236}">
                    <a16:creationId xmlns:a16="http://schemas.microsoft.com/office/drawing/2014/main" id="{C1849A1C-3156-43D7-A2FE-EF46E4E82F16}"/>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9" name="Rectangle 118">
                <a:extLst>
                  <a:ext uri="{FF2B5EF4-FFF2-40B4-BE49-F238E27FC236}">
                    <a16:creationId xmlns:a16="http://schemas.microsoft.com/office/drawing/2014/main" id="{F72FDDF5-C1B9-4586-A605-0182140AD94F}"/>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61" name="Graphic 60" descr="Close with solid fill">
              <a:extLst>
                <a:ext uri="{FF2B5EF4-FFF2-40B4-BE49-F238E27FC236}">
                  <a16:creationId xmlns:a16="http://schemas.microsoft.com/office/drawing/2014/main" id="{F9B7B91D-1668-457C-BA0A-33CFB01CB1D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62" name="Graphic 61" descr="Close with solid fill">
              <a:extLst>
                <a:ext uri="{FF2B5EF4-FFF2-40B4-BE49-F238E27FC236}">
                  <a16:creationId xmlns:a16="http://schemas.microsoft.com/office/drawing/2014/main" id="{2A12989A-4407-4184-BCCD-74CCC326B4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2" name="Graphic 101" descr="Close with solid fill">
              <a:extLst>
                <a:ext uri="{FF2B5EF4-FFF2-40B4-BE49-F238E27FC236}">
                  <a16:creationId xmlns:a16="http://schemas.microsoft.com/office/drawing/2014/main" id="{13BBD901-B338-4FEA-8B21-FB621064335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3" name="Graphic 102" descr="Close with solid fill">
              <a:extLst>
                <a:ext uri="{FF2B5EF4-FFF2-40B4-BE49-F238E27FC236}">
                  <a16:creationId xmlns:a16="http://schemas.microsoft.com/office/drawing/2014/main" id="{88848E62-84F6-46AC-B2BE-67064B4173C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4" name="Graphic 103" descr="Close with solid fill">
              <a:extLst>
                <a:ext uri="{FF2B5EF4-FFF2-40B4-BE49-F238E27FC236}">
                  <a16:creationId xmlns:a16="http://schemas.microsoft.com/office/drawing/2014/main" id="{EFC4B50D-7EB7-4B6A-A6F5-FE6B1E96BC7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5" name="Graphic 104" descr="Close with solid fill">
              <a:extLst>
                <a:ext uri="{FF2B5EF4-FFF2-40B4-BE49-F238E27FC236}">
                  <a16:creationId xmlns:a16="http://schemas.microsoft.com/office/drawing/2014/main" id="{E43379E1-DC55-4140-9174-A06C030F198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6" name="Graphic 105" descr="Close with solid fill">
              <a:extLst>
                <a:ext uri="{FF2B5EF4-FFF2-40B4-BE49-F238E27FC236}">
                  <a16:creationId xmlns:a16="http://schemas.microsoft.com/office/drawing/2014/main" id="{EC3E32EA-3034-475A-9D02-FAA3C044C6D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7" name="Graphic 106" descr="Close with solid fill">
              <a:extLst>
                <a:ext uri="{FF2B5EF4-FFF2-40B4-BE49-F238E27FC236}">
                  <a16:creationId xmlns:a16="http://schemas.microsoft.com/office/drawing/2014/main" id="{C90EF1DD-E0E5-4614-BED5-B6BA263E51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8" name="Graphic 107" descr="Close with solid fill">
              <a:extLst>
                <a:ext uri="{FF2B5EF4-FFF2-40B4-BE49-F238E27FC236}">
                  <a16:creationId xmlns:a16="http://schemas.microsoft.com/office/drawing/2014/main" id="{4CD71F67-DAFB-4BD7-8668-38DB781FDA3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9" name="Graphic 108" descr="Close with solid fill">
              <a:extLst>
                <a:ext uri="{FF2B5EF4-FFF2-40B4-BE49-F238E27FC236}">
                  <a16:creationId xmlns:a16="http://schemas.microsoft.com/office/drawing/2014/main" id="{46EE932B-B325-4C1E-8C86-9F9237EFA74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3521994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588-04E1-4131-BD9B-DCF315B19B69}"/>
              </a:ext>
            </a:extLst>
          </p:cNvPr>
          <p:cNvSpPr>
            <a:spLocks noGrp="1"/>
          </p:cNvSpPr>
          <p:nvPr>
            <p:ph type="title" hasCustomPrompt="1"/>
          </p:nvPr>
        </p:nvSpPr>
        <p:spPr>
          <a:xfrm>
            <a:off x="1491916" y="1298575"/>
            <a:ext cx="9215034" cy="4395787"/>
          </a:xfrm>
        </p:spPr>
        <p:txBody>
          <a:bodyPr anchor="ctr"/>
          <a:lstStyle>
            <a:lvl1pPr algn="ctr">
              <a:defRPr sz="6600">
                <a:solidFill>
                  <a:schemeClr val="bg1"/>
                </a:solidFill>
              </a:defRPr>
            </a:lvl1pPr>
          </a:lstStyle>
          <a:p>
            <a:r>
              <a:rPr lang="en-US" dirty="0"/>
              <a:t>[Add large heroic statement]</a:t>
            </a:r>
          </a:p>
        </p:txBody>
      </p:sp>
      <p:sp>
        <p:nvSpPr>
          <p:cNvPr id="8" name="Picture Placeholder 7">
            <a:extLst>
              <a:ext uri="{FF2B5EF4-FFF2-40B4-BE49-F238E27FC236}">
                <a16:creationId xmlns:a16="http://schemas.microsoft.com/office/drawing/2014/main" id="{BF7B47CD-8901-46EE-AB48-D0A3C468D400}"/>
              </a:ext>
            </a:extLst>
          </p:cNvPr>
          <p:cNvSpPr>
            <a:spLocks noGrp="1"/>
          </p:cNvSpPr>
          <p:nvPr>
            <p:ph type="pic" sz="quarter" idx="13" hasCustomPrompt="1"/>
          </p:nvPr>
        </p:nvSpPr>
        <p:spPr>
          <a:xfrm>
            <a:off x="0" y="0"/>
            <a:ext cx="12192000" cy="6858000"/>
          </a:xfrm>
          <a:blipFill>
            <a:blip r:embed="rId2"/>
            <a:stretch>
              <a:fillRect/>
            </a:stretch>
          </a:blipFill>
        </p:spPr>
        <p:txBody>
          <a:bodyPr anchor="ctr"/>
          <a:lstStyle>
            <a:lvl1pPr marL="0" indent="0" algn="ctr">
              <a:buNone/>
              <a:defRPr/>
            </a:lvl1pPr>
          </a:lstStyle>
          <a:p>
            <a:r>
              <a:rPr lang="en-US" dirty="0"/>
              <a:t>[Click to insert photo and then “Send to back” to place image in background and add statement text]</a:t>
            </a:r>
          </a:p>
        </p:txBody>
      </p:sp>
      <p:sp>
        <p:nvSpPr>
          <p:cNvPr id="3" name="Date Placeholder 2">
            <a:extLst>
              <a:ext uri="{FF2B5EF4-FFF2-40B4-BE49-F238E27FC236}">
                <a16:creationId xmlns:a16="http://schemas.microsoft.com/office/drawing/2014/main" id="{A98E6D8A-9554-4696-A034-5A1654A0755B}"/>
              </a:ext>
            </a:extLst>
          </p:cNvPr>
          <p:cNvSpPr>
            <a:spLocks noGrp="1"/>
          </p:cNvSpPr>
          <p:nvPr>
            <p:ph type="dt" sz="half" idx="10"/>
          </p:nvPr>
        </p:nvSpPr>
        <p:spPr/>
        <p:txBody>
          <a:bodyPr/>
          <a:lstStyle>
            <a:lvl1pPr>
              <a:defRPr>
                <a:solidFill>
                  <a:schemeClr val="bg1"/>
                </a:solidFill>
              </a:defRPr>
            </a:lvl1pPr>
          </a:lstStyle>
          <a:p>
            <a:fld id="{29EE7BAE-C429-44F9-8E1D-4091404F8A30}" type="datetime4">
              <a:rPr lang="en-US" smtClean="0"/>
              <a:t>May 30, 2025</a:t>
            </a:fld>
            <a:endParaRPr lang="en-US" dirty="0"/>
          </a:p>
        </p:txBody>
      </p:sp>
      <p:sp>
        <p:nvSpPr>
          <p:cNvPr id="5" name="Slide Number Placeholder 4">
            <a:extLst>
              <a:ext uri="{FF2B5EF4-FFF2-40B4-BE49-F238E27FC236}">
                <a16:creationId xmlns:a16="http://schemas.microsoft.com/office/drawing/2014/main" id="{3FAE9242-AE57-42CB-99F5-9AFC9B96251A}"/>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11" name="Floating Logo">
            <a:extLst>
              <a:ext uri="{FF2B5EF4-FFF2-40B4-BE49-F238E27FC236}">
                <a16:creationId xmlns:a16="http://schemas.microsoft.com/office/drawing/2014/main" id="{D19E0574-FA1E-41F6-9CE8-9CFC9DEDB950}"/>
              </a:ext>
            </a:extLst>
          </p:cNvPr>
          <p:cNvSpPr>
            <a:spLocks noGrp="1"/>
          </p:cNvSpPr>
          <p:nvPr>
            <p:ph type="media" sz="quarter" idx="14" hasCustomPrompt="1"/>
          </p:nvPr>
        </p:nvSpPr>
        <p:spPr>
          <a:xfrm>
            <a:off x="557896" y="6388488"/>
            <a:ext cx="1353312" cy="36576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r>
              <a:rPr lang="en-US" dirty="0"/>
              <a:t>.</a:t>
            </a:r>
          </a:p>
        </p:txBody>
      </p:sp>
      <p:sp>
        <p:nvSpPr>
          <p:cNvPr id="4" name="Footer Placeholder 3">
            <a:extLst>
              <a:ext uri="{FF2B5EF4-FFF2-40B4-BE49-F238E27FC236}">
                <a16:creationId xmlns:a16="http://schemas.microsoft.com/office/drawing/2014/main" id="{610AE6FA-0293-47D8-BFDE-558FA757AB35}"/>
              </a:ext>
            </a:extLst>
          </p:cNvPr>
          <p:cNvSpPr>
            <a:spLocks noGrp="1"/>
          </p:cNvSpPr>
          <p:nvPr>
            <p:ph type="ftr" sz="quarter" idx="11"/>
          </p:nvPr>
        </p:nvSpPr>
        <p:spPr>
          <a:xfrm>
            <a:off x="6170051" y="6403791"/>
            <a:ext cx="5008262" cy="214805"/>
          </a:xfrm>
          <a:prstGeom prst="rect">
            <a:avLst/>
          </a:prstGeom>
        </p:spPr>
        <p:txBody>
          <a:bodyPr/>
          <a:lstStyle>
            <a:lvl1pPr>
              <a:defRPr>
                <a:solidFill>
                  <a:schemeClr val="bg1"/>
                </a:solidFill>
              </a:defRPr>
            </a:lvl1pPr>
          </a:lstStyle>
          <a:p>
            <a:r>
              <a:rPr lang="en-US"/>
              <a:t>S&amp;P Global Market Intelligence</a:t>
            </a:r>
            <a:endParaRPr lang="en-US" dirty="0"/>
          </a:p>
        </p:txBody>
      </p:sp>
    </p:spTree>
    <p:extLst>
      <p:ext uri="{BB962C8B-B14F-4D97-AF65-F5344CB8AC3E}">
        <p14:creationId xmlns:p14="http://schemas.microsoft.com/office/powerpoint/2010/main" val="5652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67039" y="1622425"/>
            <a:ext cx="5010912" cy="4589567"/>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618836" y="1622424"/>
            <a:ext cx="5010912" cy="4589567"/>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8A0AE68-722A-4FCF-94A9-643C46A23AA9}" type="datetime4">
              <a:rPr lang="en-US" smtClean="0"/>
              <a:t>May 30, 2025</a:t>
            </a:fld>
            <a:endParaRPr lang="en-US"/>
          </a:p>
        </p:txBody>
      </p:sp>
      <p:sp>
        <p:nvSpPr>
          <p:cNvPr id="6" name="Footer Placeholder 5"/>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7" name="Slide Number Placeholder 6"/>
          <p:cNvSpPr>
            <a:spLocks noGrp="1"/>
          </p:cNvSpPr>
          <p:nvPr>
            <p:ph type="sldNum" sz="quarter" idx="12"/>
          </p:nvPr>
        </p:nvSpPr>
        <p:spPr/>
        <p:txBody>
          <a:bodyPr/>
          <a:lstStyle/>
          <a:p>
            <a:fld id="{5CFA18E4-D58E-4B28-B105-28D9665A8EBC}" type="slidenum">
              <a:rPr lang="en-US" smtClean="0"/>
              <a:t>‹#›</a:t>
            </a:fld>
            <a:endParaRPr lang="en-US"/>
          </a:p>
        </p:txBody>
      </p:sp>
      <p:sp>
        <p:nvSpPr>
          <p:cNvPr id="10" name="Title 9">
            <a:extLst>
              <a:ext uri="{FF2B5EF4-FFF2-40B4-BE49-F238E27FC236}">
                <a16:creationId xmlns:a16="http://schemas.microsoft.com/office/drawing/2014/main" id="{4664208C-BD36-4BE7-9A7B-B2D8CF95E8BD}"/>
              </a:ext>
            </a:extLst>
          </p:cNvPr>
          <p:cNvSpPr>
            <a:spLocks noGrp="1"/>
          </p:cNvSpPr>
          <p:nvPr>
            <p:ph type="title" hasCustomPrompt="1"/>
          </p:nvPr>
        </p:nvSpPr>
        <p:spPr>
          <a:xfrm>
            <a:off x="567039" y="651300"/>
            <a:ext cx="11062709" cy="648111"/>
          </a:xfrm>
        </p:spPr>
        <p:txBody>
          <a:bodyPr/>
          <a:lstStyle/>
          <a:p>
            <a:r>
              <a:rPr lang="en-US" dirty="0"/>
              <a:t>[Headline]</a:t>
            </a:r>
          </a:p>
        </p:txBody>
      </p:sp>
    </p:spTree>
    <p:extLst>
      <p:ext uri="{BB962C8B-B14F-4D97-AF65-F5344CB8AC3E}">
        <p14:creationId xmlns:p14="http://schemas.microsoft.com/office/powerpoint/2010/main" val="162773352"/>
      </p:ext>
    </p:extLst>
  </p:cSld>
  <p:clrMapOvr>
    <a:masterClrMapping/>
  </p:clrMapOvr>
  <p:extLst>
    <p:ext uri="{DCECCB84-F9BA-43D5-87BE-67443E8EF086}">
      <p15:sldGuideLst xmlns:p15="http://schemas.microsoft.com/office/powerpoint/2012/main">
        <p15:guide id="1" orient="horz" pos="102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tatement 1">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F4B48F96-883F-47B4-87F0-30C50C5815EC}" type="datetime4">
              <a:rPr lang="en-US" smtClean="0"/>
              <a:t>May 30, 2025</a:t>
            </a:fld>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dirty="0"/>
              <a:t>[Add statement/content]</a:t>
            </a:r>
          </a:p>
        </p:txBody>
      </p:sp>
      <p:sp>
        <p:nvSpPr>
          <p:cNvPr id="2" name="Title 1">
            <a:extLst>
              <a:ext uri="{FF2B5EF4-FFF2-40B4-BE49-F238E27FC236}">
                <a16:creationId xmlns:a16="http://schemas.microsoft.com/office/drawing/2014/main" id="{101B079F-BF60-44C9-A538-F1F4179D486D}"/>
              </a:ext>
            </a:extLst>
          </p:cNvPr>
          <p:cNvSpPr>
            <a:spLocks noGrp="1"/>
          </p:cNvSpPr>
          <p:nvPr>
            <p:ph type="title" hasCustomPrompt="1"/>
          </p:nvPr>
        </p:nvSpPr>
        <p:spPr>
          <a:xfrm>
            <a:off x="567039" y="651300"/>
            <a:ext cx="11064788" cy="402336"/>
          </a:xfrm>
        </p:spPr>
        <p:txBody>
          <a:bodyPr/>
          <a:lstStyle/>
          <a:p>
            <a:r>
              <a:rPr lang="en-US" dirty="0"/>
              <a:t>[Headline]</a:t>
            </a:r>
          </a:p>
        </p:txBody>
      </p:sp>
      <p:cxnSp>
        <p:nvCxnSpPr>
          <p:cNvPr id="14" name="Straight Connector 13">
            <a:extLst>
              <a:ext uri="{FF2B5EF4-FFF2-40B4-BE49-F238E27FC236}">
                <a16:creationId xmlns:a16="http://schemas.microsoft.com/office/drawing/2014/main" id="{5A42405A-5D83-4617-9FE2-B7A0CF9CA752}"/>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57E4AAC-4615-4520-950F-6DECB0F97A30}"/>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5A4FAF3-AAB7-4DE1-BE7D-735AAF585A3F}"/>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4A35962A-EF6D-4DFF-BD5E-78D4F6405DF9}"/>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72" name="Group 71">
            <a:extLst>
              <a:ext uri="{FF2B5EF4-FFF2-40B4-BE49-F238E27FC236}">
                <a16:creationId xmlns:a16="http://schemas.microsoft.com/office/drawing/2014/main" id="{C9EF36A5-0C9F-40DE-8FDA-5693BB177AF1}"/>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D81B35B0-23B4-4E6C-AED2-049162C7FC29}"/>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5E324E88-6DC3-4C19-8B7E-477E395AE60B}"/>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DBB87E47-1C85-4019-81C5-CF5BBBEF54B6}"/>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D8E49A1-D77B-45C3-9556-B6020B4F2FCA}"/>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6CC59DF-505F-44BE-A966-28D32E8B711E}"/>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BA1CD1E-3999-4A4D-B21E-781C4DC428C6}"/>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8C93A5-E521-4BB3-937C-E61DCCB955BB}"/>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205468C9-336C-4D1D-B9E1-18F7EC98BD42}"/>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754B7CF5-11F6-416B-91E5-FC3A132CF62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4D77718-9D7C-411F-A1A9-5BDFEF1885BC}"/>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806FD42-A7DB-46DF-8AAC-3BCB2CAA791E}"/>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9FFFB7-D759-48BE-B967-C358B988C553}"/>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2D6BE6E-EA88-4988-AAC0-D25B66BBA922}"/>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A53685-D3B1-4CD9-9DF8-7780BB32493B}"/>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25061034-43D6-4814-895A-6D048C5F55FE}"/>
              </a:ext>
            </a:extLst>
          </p:cNvPr>
          <p:cNvGrpSpPr/>
          <p:nvPr userDrawn="1"/>
        </p:nvGrpSpPr>
        <p:grpSpPr>
          <a:xfrm>
            <a:off x="-1325" y="6871033"/>
            <a:ext cx="12192000" cy="143299"/>
            <a:chOff x="-1325" y="6871033"/>
            <a:chExt cx="12192000" cy="143299"/>
          </a:xfrm>
        </p:grpSpPr>
        <p:sp>
          <p:nvSpPr>
            <p:cNvPr id="88" name="Rectangle 87">
              <a:extLst>
                <a:ext uri="{FF2B5EF4-FFF2-40B4-BE49-F238E27FC236}">
                  <a16:creationId xmlns:a16="http://schemas.microsoft.com/office/drawing/2014/main" id="{DCB14D5E-9792-4CE3-BD9C-FF75A24AFAE7}"/>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89" name="Rectangle 88">
              <a:extLst>
                <a:ext uri="{FF2B5EF4-FFF2-40B4-BE49-F238E27FC236}">
                  <a16:creationId xmlns:a16="http://schemas.microsoft.com/office/drawing/2014/main" id="{29BBDE38-A88B-4DE4-83C9-D1C30C7F366C}"/>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90" name="Rectangle 89">
            <a:extLst>
              <a:ext uri="{FF2B5EF4-FFF2-40B4-BE49-F238E27FC236}">
                <a16:creationId xmlns:a16="http://schemas.microsoft.com/office/drawing/2014/main" id="{A2AC1B44-487E-42F8-AD26-B41D6DCC03C3}"/>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66" name="Rectangle 65">
            <a:extLst>
              <a:ext uri="{FF2B5EF4-FFF2-40B4-BE49-F238E27FC236}">
                <a16:creationId xmlns:a16="http://schemas.microsoft.com/office/drawing/2014/main" id="{0297C9D0-BCD0-44CB-AC47-5FBA2D59BC4F}"/>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67" name="Group 66">
            <a:extLst>
              <a:ext uri="{FF2B5EF4-FFF2-40B4-BE49-F238E27FC236}">
                <a16:creationId xmlns:a16="http://schemas.microsoft.com/office/drawing/2014/main" id="{510E3827-127A-4825-960C-1B5D243AAEB3}"/>
              </a:ext>
            </a:extLst>
          </p:cNvPr>
          <p:cNvGrpSpPr/>
          <p:nvPr userDrawn="1"/>
        </p:nvGrpSpPr>
        <p:grpSpPr>
          <a:xfrm>
            <a:off x="12257314" y="1051487"/>
            <a:ext cx="1272540" cy="3085386"/>
            <a:chOff x="12257314" y="1051487"/>
            <a:chExt cx="1272540" cy="3085386"/>
          </a:xfrm>
        </p:grpSpPr>
        <p:sp>
          <p:nvSpPr>
            <p:cNvPr id="68" name="Rectangle 67">
              <a:extLst>
                <a:ext uri="{FF2B5EF4-FFF2-40B4-BE49-F238E27FC236}">
                  <a16:creationId xmlns:a16="http://schemas.microsoft.com/office/drawing/2014/main" id="{C70EEEEA-F723-4CEB-AD92-EB70A4A82476}"/>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69" name="TextBox 68">
              <a:extLst>
                <a:ext uri="{FF2B5EF4-FFF2-40B4-BE49-F238E27FC236}">
                  <a16:creationId xmlns:a16="http://schemas.microsoft.com/office/drawing/2014/main" id="{71E7E9EB-73B1-4CB3-AFAB-90642BDFA4E3}"/>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70" name="Freeform: Shape 69">
              <a:extLst>
                <a:ext uri="{FF2B5EF4-FFF2-40B4-BE49-F238E27FC236}">
                  <a16:creationId xmlns:a16="http://schemas.microsoft.com/office/drawing/2014/main" id="{95453F72-3D9E-4513-BA9A-991BD9D0153D}"/>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888FAA3C-B2D2-4BF1-8DFA-DB26B9094A5B}"/>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26" name="Freeform: Shape 125">
              <a:extLst>
                <a:ext uri="{FF2B5EF4-FFF2-40B4-BE49-F238E27FC236}">
                  <a16:creationId xmlns:a16="http://schemas.microsoft.com/office/drawing/2014/main" id="{453173D5-5B01-43C4-A1B7-A11B66DC6E2C}"/>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94AE2AC-956F-42C7-B9CD-33D6C3FFB94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E16440AB-0342-44FB-B9D8-8900CDE6D1E4}"/>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129" name="Picture 128">
              <a:extLst>
                <a:ext uri="{FF2B5EF4-FFF2-40B4-BE49-F238E27FC236}">
                  <a16:creationId xmlns:a16="http://schemas.microsoft.com/office/drawing/2014/main" id="{060F8DDD-E0AB-4C62-A873-B8A380D556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30" name="Rectangle 129">
              <a:extLst>
                <a:ext uri="{FF2B5EF4-FFF2-40B4-BE49-F238E27FC236}">
                  <a16:creationId xmlns:a16="http://schemas.microsoft.com/office/drawing/2014/main" id="{28C2DBDC-B004-48A0-8DBE-7C2CE99CC06F}"/>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31" name="Rectangle 130">
              <a:extLst>
                <a:ext uri="{FF2B5EF4-FFF2-40B4-BE49-F238E27FC236}">
                  <a16:creationId xmlns:a16="http://schemas.microsoft.com/office/drawing/2014/main" id="{A6FB9589-26A1-4B96-BB53-E76006A2CF3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32" name="Rectangle 131">
              <a:extLst>
                <a:ext uri="{FF2B5EF4-FFF2-40B4-BE49-F238E27FC236}">
                  <a16:creationId xmlns:a16="http://schemas.microsoft.com/office/drawing/2014/main" id="{D987A984-CA4B-4FAD-A192-60298D6F66DC}"/>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33" name="Rectangle 132">
              <a:extLst>
                <a:ext uri="{FF2B5EF4-FFF2-40B4-BE49-F238E27FC236}">
                  <a16:creationId xmlns:a16="http://schemas.microsoft.com/office/drawing/2014/main" id="{E2A21E2F-AC74-46A5-A8B2-ED280F5A0924}"/>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34" name="Group 133">
              <a:extLst>
                <a:ext uri="{FF2B5EF4-FFF2-40B4-BE49-F238E27FC236}">
                  <a16:creationId xmlns:a16="http://schemas.microsoft.com/office/drawing/2014/main" id="{C991D2D1-37BD-4DB5-8C15-E509488FD147}"/>
                </a:ext>
              </a:extLst>
            </p:cNvPr>
            <p:cNvGrpSpPr/>
            <p:nvPr userDrawn="1"/>
          </p:nvGrpSpPr>
          <p:grpSpPr>
            <a:xfrm>
              <a:off x="12364752" y="2345932"/>
              <a:ext cx="1055431" cy="88186"/>
              <a:chOff x="914335" y="6913770"/>
              <a:chExt cx="1109884" cy="100584"/>
            </a:xfrm>
            <a:noFill/>
          </p:grpSpPr>
          <p:sp>
            <p:nvSpPr>
              <p:cNvPr id="145" name="Rectangle 144">
                <a:extLst>
                  <a:ext uri="{FF2B5EF4-FFF2-40B4-BE49-F238E27FC236}">
                    <a16:creationId xmlns:a16="http://schemas.microsoft.com/office/drawing/2014/main" id="{6F86FE8A-D0F3-4FB1-A530-438ADB2AF07B}"/>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46" name="Rectangle 145">
                <a:extLst>
                  <a:ext uri="{FF2B5EF4-FFF2-40B4-BE49-F238E27FC236}">
                    <a16:creationId xmlns:a16="http://schemas.microsoft.com/office/drawing/2014/main" id="{FD46E44C-6113-4275-AA96-3D95006864A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47" name="Rectangle 146">
                <a:extLst>
                  <a:ext uri="{FF2B5EF4-FFF2-40B4-BE49-F238E27FC236}">
                    <a16:creationId xmlns:a16="http://schemas.microsoft.com/office/drawing/2014/main" id="{1E3BB438-AA01-451D-94A9-5498B89060F1}"/>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48" name="Rectangle 147">
                <a:extLst>
                  <a:ext uri="{FF2B5EF4-FFF2-40B4-BE49-F238E27FC236}">
                    <a16:creationId xmlns:a16="http://schemas.microsoft.com/office/drawing/2014/main" id="{79B99A97-B69B-46F7-BCE8-84B3E99244BB}"/>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49" name="Rectangle 148">
                <a:extLst>
                  <a:ext uri="{FF2B5EF4-FFF2-40B4-BE49-F238E27FC236}">
                    <a16:creationId xmlns:a16="http://schemas.microsoft.com/office/drawing/2014/main" id="{29455D27-8897-459E-8721-0DDA7823B557}"/>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50" name="Rectangle 149">
                <a:extLst>
                  <a:ext uri="{FF2B5EF4-FFF2-40B4-BE49-F238E27FC236}">
                    <a16:creationId xmlns:a16="http://schemas.microsoft.com/office/drawing/2014/main" id="{87FADDB2-5C72-4901-8998-E973D33AEE90}"/>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51" name="Rectangle 150">
                <a:extLst>
                  <a:ext uri="{FF2B5EF4-FFF2-40B4-BE49-F238E27FC236}">
                    <a16:creationId xmlns:a16="http://schemas.microsoft.com/office/drawing/2014/main" id="{9523858B-646D-4E18-A740-82E192BDB5D8}"/>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52" name="Rectangle 151">
                <a:extLst>
                  <a:ext uri="{FF2B5EF4-FFF2-40B4-BE49-F238E27FC236}">
                    <a16:creationId xmlns:a16="http://schemas.microsoft.com/office/drawing/2014/main" id="{BB123319-FC29-4C57-B255-F46BD2FAF266}"/>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53" name="Rectangle 152">
                <a:extLst>
                  <a:ext uri="{FF2B5EF4-FFF2-40B4-BE49-F238E27FC236}">
                    <a16:creationId xmlns:a16="http://schemas.microsoft.com/office/drawing/2014/main" id="{4CA01E45-8A22-420C-A847-D454B168C865}"/>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54" name="Rectangle 153">
                <a:extLst>
                  <a:ext uri="{FF2B5EF4-FFF2-40B4-BE49-F238E27FC236}">
                    <a16:creationId xmlns:a16="http://schemas.microsoft.com/office/drawing/2014/main" id="{963634B5-AAC3-44B5-B0D3-628E57C9FD6A}"/>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35" name="Graphic 134" descr="Close with solid fill">
              <a:extLst>
                <a:ext uri="{FF2B5EF4-FFF2-40B4-BE49-F238E27FC236}">
                  <a16:creationId xmlns:a16="http://schemas.microsoft.com/office/drawing/2014/main" id="{8D2279F7-0C9C-4E51-9FB4-5E6623AD1C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36" name="Graphic 135" descr="Close with solid fill">
              <a:extLst>
                <a:ext uri="{FF2B5EF4-FFF2-40B4-BE49-F238E27FC236}">
                  <a16:creationId xmlns:a16="http://schemas.microsoft.com/office/drawing/2014/main" id="{0C31225C-1ADB-4355-99BB-904BB6A51D7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37" name="Graphic 136" descr="Close with solid fill">
              <a:extLst>
                <a:ext uri="{FF2B5EF4-FFF2-40B4-BE49-F238E27FC236}">
                  <a16:creationId xmlns:a16="http://schemas.microsoft.com/office/drawing/2014/main" id="{44579A1A-1733-4E11-B026-998B84CA122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38" name="Graphic 137" descr="Close with solid fill">
              <a:extLst>
                <a:ext uri="{FF2B5EF4-FFF2-40B4-BE49-F238E27FC236}">
                  <a16:creationId xmlns:a16="http://schemas.microsoft.com/office/drawing/2014/main" id="{ADA88A87-03D6-4584-8836-B230DC60ABB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39" name="Graphic 138" descr="Close with solid fill">
              <a:extLst>
                <a:ext uri="{FF2B5EF4-FFF2-40B4-BE49-F238E27FC236}">
                  <a16:creationId xmlns:a16="http://schemas.microsoft.com/office/drawing/2014/main" id="{AE3F76C9-0210-42C4-B398-C5E011481E7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40" name="Graphic 139" descr="Close with solid fill">
              <a:extLst>
                <a:ext uri="{FF2B5EF4-FFF2-40B4-BE49-F238E27FC236}">
                  <a16:creationId xmlns:a16="http://schemas.microsoft.com/office/drawing/2014/main" id="{03E12753-F9F3-45F7-BBF6-98126B643EA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41" name="Graphic 140" descr="Close with solid fill">
              <a:extLst>
                <a:ext uri="{FF2B5EF4-FFF2-40B4-BE49-F238E27FC236}">
                  <a16:creationId xmlns:a16="http://schemas.microsoft.com/office/drawing/2014/main" id="{21FACDFF-5BE9-4FDB-AD4E-80529CBCF03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42" name="Graphic 141" descr="Close with solid fill">
              <a:extLst>
                <a:ext uri="{FF2B5EF4-FFF2-40B4-BE49-F238E27FC236}">
                  <a16:creationId xmlns:a16="http://schemas.microsoft.com/office/drawing/2014/main" id="{4CF35E32-76F3-4C85-BDBB-4421C6776E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43" name="Graphic 142" descr="Close with solid fill">
              <a:extLst>
                <a:ext uri="{FF2B5EF4-FFF2-40B4-BE49-F238E27FC236}">
                  <a16:creationId xmlns:a16="http://schemas.microsoft.com/office/drawing/2014/main" id="{05239F2F-1535-4B76-B809-47DFDD07DA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44" name="Graphic 143" descr="Close with solid fill">
              <a:extLst>
                <a:ext uri="{FF2B5EF4-FFF2-40B4-BE49-F238E27FC236}">
                  <a16:creationId xmlns:a16="http://schemas.microsoft.com/office/drawing/2014/main" id="{18B9E725-ACCF-439F-B592-2C4DCD3A875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71" name="SPG Market Intelligence Red White Small">
            <a:extLst>
              <a:ext uri="{FF2B5EF4-FFF2-40B4-BE49-F238E27FC236}">
                <a16:creationId xmlns:a16="http://schemas.microsoft.com/office/drawing/2014/main" id="{0A8D2B18-628C-4CBB-AA8A-01D1CF32FC2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79195"/>
            <a:ext cx="1572768" cy="554413"/>
          </a:xfrm>
          <a:prstGeom prst="rect">
            <a:avLst/>
          </a:prstGeom>
        </p:spPr>
      </p:pic>
    </p:spTree>
    <p:extLst>
      <p:ext uri="{BB962C8B-B14F-4D97-AF65-F5344CB8AC3E}">
        <p14:creationId xmlns:p14="http://schemas.microsoft.com/office/powerpoint/2010/main" val="257492755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2">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A216D45E-540D-4A01-BF4A-7F983FF3FAC6}" type="datetime4">
              <a:rPr lang="en-US" smtClean="0"/>
              <a:t>May 30, 2025</a:t>
            </a:fld>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dirty="0"/>
              <a:t>[Add statement/content]</a:t>
            </a:r>
          </a:p>
        </p:txBody>
      </p:sp>
      <p:sp>
        <p:nvSpPr>
          <p:cNvPr id="2" name="Title 1">
            <a:extLst>
              <a:ext uri="{FF2B5EF4-FFF2-40B4-BE49-F238E27FC236}">
                <a16:creationId xmlns:a16="http://schemas.microsoft.com/office/drawing/2014/main" id="{101B079F-BF60-44C9-A538-F1F4179D486D}"/>
              </a:ext>
            </a:extLst>
          </p:cNvPr>
          <p:cNvSpPr>
            <a:spLocks noGrp="1"/>
          </p:cNvSpPr>
          <p:nvPr>
            <p:ph type="title" hasCustomPrompt="1"/>
          </p:nvPr>
        </p:nvSpPr>
        <p:spPr>
          <a:xfrm>
            <a:off x="567039" y="651300"/>
            <a:ext cx="11064240" cy="402336"/>
          </a:xfrm>
        </p:spPr>
        <p:txBody>
          <a:bodyPr/>
          <a:lstStyle/>
          <a:p>
            <a:r>
              <a:rPr lang="en-US" dirty="0"/>
              <a:t>[Headline]</a:t>
            </a:r>
          </a:p>
        </p:txBody>
      </p:sp>
      <p:cxnSp>
        <p:nvCxnSpPr>
          <p:cNvPr id="13" name="Straight Connector 12">
            <a:extLst>
              <a:ext uri="{FF2B5EF4-FFF2-40B4-BE49-F238E27FC236}">
                <a16:creationId xmlns:a16="http://schemas.microsoft.com/office/drawing/2014/main" id="{E2B33203-91A6-4922-866A-9512AB1994C5}"/>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600078-6923-4E76-A031-9A136210DC7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120EED7-676D-4E71-9B26-36360D4AAA94}"/>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89660DCA-5654-4FF6-9E58-703676E163CF}"/>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spTree>
    <p:extLst>
      <p:ext uri="{BB962C8B-B14F-4D97-AF65-F5344CB8AC3E}">
        <p14:creationId xmlns:p14="http://schemas.microsoft.com/office/powerpoint/2010/main" val="402731383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3">
    <p:bg>
      <p:bgPr>
        <a:solidFill>
          <a:schemeClr val="accent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0CCAE01-59DC-4E88-921F-BE5E9D9EB4FB}"/>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5BD76DF5-41AA-496E-AD7A-32322B736E9E}"/>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EE3360EA-5FA6-4D08-9718-F1BF67A6AD82}"/>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8F89F633-8F0A-4463-94A9-D54366C94E8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B05127F-839A-4F66-86C2-D800184D100E}"/>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F77EA60-4120-4924-A485-FA03B46FCCC3}"/>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7EFF73C-4D7F-43FB-84FE-B1473BBA8C2E}"/>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56D527E-7050-4614-BA55-88F48FDC4AF4}"/>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CFC66347-E73B-493C-B928-B6BE1E675437}"/>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D3D9D576-7829-4468-8DE6-C38299223D6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549D99A-5D11-43C1-90E6-9FE97FC1ED8D}"/>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CB601F2-7B85-435F-BB06-36317A2C9EA8}"/>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B2B95BE-1474-4867-852C-47DCA74C6366}"/>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21C0D12-E9BD-451A-B9EC-6554EDF2FE96}"/>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F7B9D41-9CEF-4F78-A5DB-F9F9C8636C75}"/>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96C126BC-FB31-4194-BDE5-8CA117D8203B}" type="datetime4">
              <a:rPr lang="en-US" smtClean="0"/>
              <a:t>May 30, 2025</a:t>
            </a:fld>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 name="Title 1">
            <a:extLst>
              <a:ext uri="{FF2B5EF4-FFF2-40B4-BE49-F238E27FC236}">
                <a16:creationId xmlns:a16="http://schemas.microsoft.com/office/drawing/2014/main" id="{B3AAFD20-A15B-4A93-9447-65969ACB32EB}"/>
              </a:ext>
            </a:extLst>
          </p:cNvPr>
          <p:cNvSpPr>
            <a:spLocks noGrp="1"/>
          </p:cNvSpPr>
          <p:nvPr>
            <p:ph type="title" hasCustomPrompt="1"/>
          </p:nvPr>
        </p:nvSpPr>
        <p:spPr>
          <a:xfrm>
            <a:off x="567039" y="651300"/>
            <a:ext cx="11064788" cy="402336"/>
          </a:xfrm>
        </p:spPr>
        <p:txBody>
          <a:bodyPr/>
          <a:lstStyle/>
          <a:p>
            <a:r>
              <a:rPr lang="en-US" dirty="0"/>
              <a:t>[Headline]</a:t>
            </a:r>
          </a:p>
        </p:txBody>
      </p:sp>
      <p:sp>
        <p:nvSpPr>
          <p:cNvPr id="14" name="Text Placeholder 6">
            <a:extLst>
              <a:ext uri="{FF2B5EF4-FFF2-40B4-BE49-F238E27FC236}">
                <a16:creationId xmlns:a16="http://schemas.microsoft.com/office/drawing/2014/main" id="{09A8B49A-889B-4A3E-9EF2-CBEB09152E4D}"/>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dirty="0"/>
              <a:t>[Add statement/content]</a:t>
            </a:r>
          </a:p>
        </p:txBody>
      </p:sp>
      <p:cxnSp>
        <p:nvCxnSpPr>
          <p:cNvPr id="15" name="Straight Connector 14">
            <a:extLst>
              <a:ext uri="{FF2B5EF4-FFF2-40B4-BE49-F238E27FC236}">
                <a16:creationId xmlns:a16="http://schemas.microsoft.com/office/drawing/2014/main" id="{68FE3A5A-F8EE-4F91-82BA-79DDB2E057D1}"/>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483E81-87D1-4D03-B83D-B596FE544F2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9D6D768-6506-4EF7-A74E-1E5BDEB67863}"/>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3" name="TextBox 22">
            <a:extLst>
              <a:ext uri="{FF2B5EF4-FFF2-40B4-BE49-F238E27FC236}">
                <a16:creationId xmlns:a16="http://schemas.microsoft.com/office/drawing/2014/main" id="{44A5A426-D0E5-4F75-933B-61F9FD642CE0}"/>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EDA9AB74-C540-4FBB-92AD-C6F948ED2F82}"/>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B4A642CD-E837-4841-B3AC-730FA6F9A26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0F7ABF8A-5E41-484F-87C8-6AA11BD4FCD2}"/>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DB50D30E-021E-4F9A-9577-883CBDE389E0}"/>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68" name="Rectangle 67">
            <a:extLst>
              <a:ext uri="{FF2B5EF4-FFF2-40B4-BE49-F238E27FC236}">
                <a16:creationId xmlns:a16="http://schemas.microsoft.com/office/drawing/2014/main" id="{36754433-1F0E-404A-AD88-DCB10D237663}"/>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69" name="Group 68">
            <a:extLst>
              <a:ext uri="{FF2B5EF4-FFF2-40B4-BE49-F238E27FC236}">
                <a16:creationId xmlns:a16="http://schemas.microsoft.com/office/drawing/2014/main" id="{C9244C70-215F-4F8E-AE58-256A7580B477}"/>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1E2BA885-F367-4431-890E-C17203431A25}"/>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71" name="TextBox 70">
              <a:extLst>
                <a:ext uri="{FF2B5EF4-FFF2-40B4-BE49-F238E27FC236}">
                  <a16:creationId xmlns:a16="http://schemas.microsoft.com/office/drawing/2014/main" id="{DBDE51A7-D85C-4504-84CE-D89B06F042D1}"/>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87" name="Freeform: Shape 86">
              <a:extLst>
                <a:ext uri="{FF2B5EF4-FFF2-40B4-BE49-F238E27FC236}">
                  <a16:creationId xmlns:a16="http://schemas.microsoft.com/office/drawing/2014/main" id="{B09D9DAB-39E4-4C71-947E-9F5E9D271A5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C078F8B6-1D4E-4B65-88E4-4642BA1B1AA4}"/>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89" name="Freeform: Shape 88">
              <a:extLst>
                <a:ext uri="{FF2B5EF4-FFF2-40B4-BE49-F238E27FC236}">
                  <a16:creationId xmlns:a16="http://schemas.microsoft.com/office/drawing/2014/main" id="{29322ACD-563F-47B0-BFF5-F9438ECFA396}"/>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F0EA45D4-B7FB-4A58-9739-77A77C5FAB6C}"/>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920C5DDE-7DBC-4AFF-8943-F99A3815F94C}"/>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2" name="Picture 91">
              <a:extLst>
                <a:ext uri="{FF2B5EF4-FFF2-40B4-BE49-F238E27FC236}">
                  <a16:creationId xmlns:a16="http://schemas.microsoft.com/office/drawing/2014/main" id="{FDDB24A8-E3B4-4344-B5FB-63223B28D0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3" name="Rectangle 92">
              <a:extLst>
                <a:ext uri="{FF2B5EF4-FFF2-40B4-BE49-F238E27FC236}">
                  <a16:creationId xmlns:a16="http://schemas.microsoft.com/office/drawing/2014/main" id="{B305AC3C-E5D5-4243-BF8B-8FDC3D866462}"/>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4" name="Rectangle 93">
              <a:extLst>
                <a:ext uri="{FF2B5EF4-FFF2-40B4-BE49-F238E27FC236}">
                  <a16:creationId xmlns:a16="http://schemas.microsoft.com/office/drawing/2014/main" id="{41CD2842-B43C-4E64-B84B-5F5A147F9B6F}"/>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5" name="Rectangle 94">
              <a:extLst>
                <a:ext uri="{FF2B5EF4-FFF2-40B4-BE49-F238E27FC236}">
                  <a16:creationId xmlns:a16="http://schemas.microsoft.com/office/drawing/2014/main" id="{FE5F16B3-2535-40CD-B74C-C0E53BFC3D5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6" name="Rectangle 95">
              <a:extLst>
                <a:ext uri="{FF2B5EF4-FFF2-40B4-BE49-F238E27FC236}">
                  <a16:creationId xmlns:a16="http://schemas.microsoft.com/office/drawing/2014/main" id="{DBF89313-228E-473B-BEA0-8665ABCF5EC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97" name="Group 96">
              <a:extLst>
                <a:ext uri="{FF2B5EF4-FFF2-40B4-BE49-F238E27FC236}">
                  <a16:creationId xmlns:a16="http://schemas.microsoft.com/office/drawing/2014/main" id="{174A8482-0540-461F-9571-2062BDF3E330}"/>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4937793B-6924-4642-9990-3CB721E5E98B}"/>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828A350E-6A8B-422A-BA42-78DB87FD1733}"/>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D6A99137-27FB-4892-89AF-959056D6AF0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BCB3F922-4F4B-4D8C-B4A2-0FAD2314B276}"/>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7ED8D7A1-2F06-4258-8DB2-18216B6E3270}"/>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0B9D59CA-6F1E-4568-BCF0-8EFD342FCD26}"/>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9A715CD3-04D9-4C40-922E-D2377012EB8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8D42AD0F-4048-4ACC-9791-BF3D257942D8}"/>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4558E6B7-6E50-400B-90FC-F0DD3F01893A}"/>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041357B8-CCC9-4A65-856D-D4C71997B779}"/>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94689AE3-3181-4FFC-A6AF-0383FC6E288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2A812D76-EC0E-4190-AB82-EFCCC43C902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809F1796-2844-4A26-B32D-7E16ACC5C3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3EA69EA2-4F0E-4771-A963-2E9E4FE11D9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0BFFEDDD-38F6-4B12-AEF0-41EAACCE17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E5F2301C-8A20-4F32-857F-F3F395F789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24A10FC8-967F-47BD-B6F1-A156518C4AD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DAA5347F-DC4E-425C-A5CA-322AA37B9F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AAB34BA6-D8E1-45E0-B2ED-337163FF4A1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B670BC10-F70D-429C-A715-42AD2FBADF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118" name="SPG Market Intelligence White  Small">
            <a:extLst>
              <a:ext uri="{FF2B5EF4-FFF2-40B4-BE49-F238E27FC236}">
                <a16:creationId xmlns:a16="http://schemas.microsoft.com/office/drawing/2014/main" id="{5B42351B-52B7-4065-AACB-8FBAA480BE4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79195"/>
            <a:ext cx="1572768" cy="554413"/>
          </a:xfrm>
          <a:prstGeom prst="rect">
            <a:avLst/>
          </a:prstGeom>
        </p:spPr>
      </p:pic>
    </p:spTree>
    <p:extLst>
      <p:ext uri="{BB962C8B-B14F-4D97-AF65-F5344CB8AC3E}">
        <p14:creationId xmlns:p14="http://schemas.microsoft.com/office/powerpoint/2010/main" val="406867268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atement 4">
    <p:bg>
      <p:bgPr>
        <a:solidFill>
          <a:schemeClr val="accent4"/>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76289ED-5297-4B40-8A7D-2AF1FD9D8982}"/>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14933C35-8FB7-4792-A546-9B624E517583}"/>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BDA9D6CB-6B55-4666-A248-8F48F4E4B9D7}"/>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9D806C6E-553C-41D0-9D8B-3FAB01CCDB3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EF4A1F6-37A8-4B3A-B701-1DB303B530AB}"/>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BAF6428-B544-4B1A-9B4E-B3228C12D724}"/>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CBE92EA-2E06-48AE-BE3D-899F8C358059}"/>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79289E-9F5B-474E-9823-1846DBA30BDE}"/>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21D058AB-B84D-45A7-BC1C-5F86C0DC1B4D}"/>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CA609629-0E68-4142-8D3A-A8CBCE218A55}"/>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089B6F-C903-4B4B-B22E-B56A23C6B333}"/>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B7200BF-34D6-4C70-82BB-DE21C9BFABE0}"/>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4FE2A4-8751-44F2-90C8-8E70E4611F1E}"/>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DFD487B-56F4-48EC-98BB-2DF393B374DF}"/>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D8DFF91-8285-49D4-B144-DC3528A06E42}"/>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1DF50241-1591-42DC-80BB-EC1C55452F9C}" type="datetime4">
              <a:rPr lang="en-US" smtClean="0"/>
              <a:t>May 30, 2025</a:t>
            </a:fld>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 name="Title 1">
            <a:extLst>
              <a:ext uri="{FF2B5EF4-FFF2-40B4-BE49-F238E27FC236}">
                <a16:creationId xmlns:a16="http://schemas.microsoft.com/office/drawing/2014/main" id="{6651F310-4473-492A-8646-71B135833BB8}"/>
              </a:ext>
            </a:extLst>
          </p:cNvPr>
          <p:cNvSpPr>
            <a:spLocks noGrp="1"/>
          </p:cNvSpPr>
          <p:nvPr>
            <p:ph type="title" hasCustomPrompt="1"/>
          </p:nvPr>
        </p:nvSpPr>
        <p:spPr>
          <a:xfrm>
            <a:off x="567039" y="651300"/>
            <a:ext cx="11064788" cy="402336"/>
          </a:xfrm>
        </p:spPr>
        <p:txBody>
          <a:bodyPr/>
          <a:lstStyle/>
          <a:p>
            <a:r>
              <a:rPr lang="en-US" dirty="0"/>
              <a:t>[Headline]</a:t>
            </a:r>
          </a:p>
        </p:txBody>
      </p:sp>
      <p:sp>
        <p:nvSpPr>
          <p:cNvPr id="14" name="Text Placeholder 6">
            <a:extLst>
              <a:ext uri="{FF2B5EF4-FFF2-40B4-BE49-F238E27FC236}">
                <a16:creationId xmlns:a16="http://schemas.microsoft.com/office/drawing/2014/main" id="{41399F9B-1E1A-49D1-A8A2-8A8C029F9DA0}"/>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dirty="0"/>
              <a:t>[Add statement/content]</a:t>
            </a:r>
          </a:p>
        </p:txBody>
      </p:sp>
      <p:cxnSp>
        <p:nvCxnSpPr>
          <p:cNvPr id="15" name="Straight Connector 14">
            <a:extLst>
              <a:ext uri="{FF2B5EF4-FFF2-40B4-BE49-F238E27FC236}">
                <a16:creationId xmlns:a16="http://schemas.microsoft.com/office/drawing/2014/main" id="{3CCF4DD8-9D93-479A-BEE6-CDEDE668D795}"/>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1F34B2-BC24-46A8-93BC-F4F95FE89ED5}"/>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8A315E0-6708-4324-B051-6101E838E9BE}"/>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3" name="TextBox 22">
            <a:extLst>
              <a:ext uri="{FF2B5EF4-FFF2-40B4-BE49-F238E27FC236}">
                <a16:creationId xmlns:a16="http://schemas.microsoft.com/office/drawing/2014/main" id="{69FC3DA2-C873-4C85-8A4C-55C762CB52B7}"/>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272ECFE0-AA29-44E0-B78C-31603FA5C245}"/>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9F0F70B8-F60C-4007-B731-B9A5D7B0EAB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8F018BCF-2E0C-4722-BC3B-6D150AF2B010}"/>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A5A77783-0DC1-41E5-A5E2-857F79AB4779}"/>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7" name="Rectangle 86">
            <a:extLst>
              <a:ext uri="{FF2B5EF4-FFF2-40B4-BE49-F238E27FC236}">
                <a16:creationId xmlns:a16="http://schemas.microsoft.com/office/drawing/2014/main" id="{A35FFAB8-E1D2-498F-A755-FAFD34D989B8}"/>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88" name="Group 87">
            <a:extLst>
              <a:ext uri="{FF2B5EF4-FFF2-40B4-BE49-F238E27FC236}">
                <a16:creationId xmlns:a16="http://schemas.microsoft.com/office/drawing/2014/main" id="{FD7E9518-F330-4C5E-8460-EB44A39095F2}"/>
              </a:ext>
            </a:extLst>
          </p:cNvPr>
          <p:cNvGrpSpPr/>
          <p:nvPr userDrawn="1"/>
        </p:nvGrpSpPr>
        <p:grpSpPr>
          <a:xfrm>
            <a:off x="12257314" y="1051487"/>
            <a:ext cx="1272540" cy="3085386"/>
            <a:chOff x="12257314" y="1051487"/>
            <a:chExt cx="1272540" cy="3085386"/>
          </a:xfrm>
        </p:grpSpPr>
        <p:sp>
          <p:nvSpPr>
            <p:cNvPr id="89" name="Rectangle 88">
              <a:extLst>
                <a:ext uri="{FF2B5EF4-FFF2-40B4-BE49-F238E27FC236}">
                  <a16:creationId xmlns:a16="http://schemas.microsoft.com/office/drawing/2014/main" id="{AC6831B8-F288-499B-8848-7D97804A841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0" name="TextBox 89">
              <a:extLst>
                <a:ext uri="{FF2B5EF4-FFF2-40B4-BE49-F238E27FC236}">
                  <a16:creationId xmlns:a16="http://schemas.microsoft.com/office/drawing/2014/main" id="{B8698CE5-6336-45F4-B645-706CFDF54E98}"/>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1" name="Freeform: Shape 90">
              <a:extLst>
                <a:ext uri="{FF2B5EF4-FFF2-40B4-BE49-F238E27FC236}">
                  <a16:creationId xmlns:a16="http://schemas.microsoft.com/office/drawing/2014/main" id="{765757BE-A972-4929-BD53-61956A64E9EE}"/>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A6992559-8EC0-4C53-B88E-8BA45734CC73}"/>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3" name="Freeform: Shape 92">
              <a:extLst>
                <a:ext uri="{FF2B5EF4-FFF2-40B4-BE49-F238E27FC236}">
                  <a16:creationId xmlns:a16="http://schemas.microsoft.com/office/drawing/2014/main" id="{3F33F490-8CAD-42F3-BBBE-E86F9A521FF0}"/>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C99AB6F7-2946-4E7D-8A42-DB059E06DBB2}"/>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937482F5-77B2-443A-89C5-EAF55DD85442}"/>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6" name="Picture 95">
              <a:extLst>
                <a:ext uri="{FF2B5EF4-FFF2-40B4-BE49-F238E27FC236}">
                  <a16:creationId xmlns:a16="http://schemas.microsoft.com/office/drawing/2014/main" id="{61143E3F-86AE-4E13-B8EA-F219B4E176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7" name="Rectangle 96">
              <a:extLst>
                <a:ext uri="{FF2B5EF4-FFF2-40B4-BE49-F238E27FC236}">
                  <a16:creationId xmlns:a16="http://schemas.microsoft.com/office/drawing/2014/main" id="{EA768CD6-011E-4C4F-9434-E4B16D88BFED}"/>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8" name="Rectangle 97">
              <a:extLst>
                <a:ext uri="{FF2B5EF4-FFF2-40B4-BE49-F238E27FC236}">
                  <a16:creationId xmlns:a16="http://schemas.microsoft.com/office/drawing/2014/main" id="{B122D149-DD80-408D-95C6-AE87FB0F358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9" name="Rectangle 98">
              <a:extLst>
                <a:ext uri="{FF2B5EF4-FFF2-40B4-BE49-F238E27FC236}">
                  <a16:creationId xmlns:a16="http://schemas.microsoft.com/office/drawing/2014/main" id="{E75EC1F7-FA2F-4A12-9445-47E68FBCD19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0" name="Rectangle 99">
              <a:extLst>
                <a:ext uri="{FF2B5EF4-FFF2-40B4-BE49-F238E27FC236}">
                  <a16:creationId xmlns:a16="http://schemas.microsoft.com/office/drawing/2014/main" id="{3EE81256-556B-4774-9F67-79A3835C3CF2}"/>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1" name="Group 100">
              <a:extLst>
                <a:ext uri="{FF2B5EF4-FFF2-40B4-BE49-F238E27FC236}">
                  <a16:creationId xmlns:a16="http://schemas.microsoft.com/office/drawing/2014/main" id="{89E8B432-6AE5-4631-AA4B-866BAC589107}"/>
                </a:ext>
              </a:extLst>
            </p:cNvPr>
            <p:cNvGrpSpPr/>
            <p:nvPr userDrawn="1"/>
          </p:nvGrpSpPr>
          <p:grpSpPr>
            <a:xfrm>
              <a:off x="12364752" y="2345932"/>
              <a:ext cx="1055431" cy="88186"/>
              <a:chOff x="914335" y="6913770"/>
              <a:chExt cx="1109884" cy="100584"/>
            </a:xfrm>
            <a:noFill/>
          </p:grpSpPr>
          <p:sp>
            <p:nvSpPr>
              <p:cNvPr id="112" name="Rectangle 111">
                <a:extLst>
                  <a:ext uri="{FF2B5EF4-FFF2-40B4-BE49-F238E27FC236}">
                    <a16:creationId xmlns:a16="http://schemas.microsoft.com/office/drawing/2014/main" id="{D9395D4A-E53A-452D-919A-92B10159539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3" name="Rectangle 112">
                <a:extLst>
                  <a:ext uri="{FF2B5EF4-FFF2-40B4-BE49-F238E27FC236}">
                    <a16:creationId xmlns:a16="http://schemas.microsoft.com/office/drawing/2014/main" id="{58D0FD11-853A-43B3-AAA1-29F1C8641D5D}"/>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4" name="Rectangle 113">
                <a:extLst>
                  <a:ext uri="{FF2B5EF4-FFF2-40B4-BE49-F238E27FC236}">
                    <a16:creationId xmlns:a16="http://schemas.microsoft.com/office/drawing/2014/main" id="{9846DDDE-EE7E-448B-B821-61968322CDD3}"/>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5" name="Rectangle 114">
                <a:extLst>
                  <a:ext uri="{FF2B5EF4-FFF2-40B4-BE49-F238E27FC236}">
                    <a16:creationId xmlns:a16="http://schemas.microsoft.com/office/drawing/2014/main" id="{C692FF33-425E-422C-B5AE-520F2F52CF43}"/>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6" name="Rectangle 115">
                <a:extLst>
                  <a:ext uri="{FF2B5EF4-FFF2-40B4-BE49-F238E27FC236}">
                    <a16:creationId xmlns:a16="http://schemas.microsoft.com/office/drawing/2014/main" id="{5E9D8C32-5DAD-482C-B778-1A98276C582A}"/>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7" name="Rectangle 116">
                <a:extLst>
                  <a:ext uri="{FF2B5EF4-FFF2-40B4-BE49-F238E27FC236}">
                    <a16:creationId xmlns:a16="http://schemas.microsoft.com/office/drawing/2014/main" id="{D2DF2E17-9F90-40DB-BA30-972014620CF6}"/>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8" name="Rectangle 117">
                <a:extLst>
                  <a:ext uri="{FF2B5EF4-FFF2-40B4-BE49-F238E27FC236}">
                    <a16:creationId xmlns:a16="http://schemas.microsoft.com/office/drawing/2014/main" id="{8623FAC2-3BF3-481C-91D7-891AAD922DA9}"/>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9" name="Rectangle 118">
                <a:extLst>
                  <a:ext uri="{FF2B5EF4-FFF2-40B4-BE49-F238E27FC236}">
                    <a16:creationId xmlns:a16="http://schemas.microsoft.com/office/drawing/2014/main" id="{18E72956-5827-4177-8A1F-06C8F752528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0" name="Rectangle 119">
                <a:extLst>
                  <a:ext uri="{FF2B5EF4-FFF2-40B4-BE49-F238E27FC236}">
                    <a16:creationId xmlns:a16="http://schemas.microsoft.com/office/drawing/2014/main" id="{2B8B1EBC-1BB5-4F02-B89A-571DDE687D2E}"/>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1" name="Rectangle 120">
                <a:extLst>
                  <a:ext uri="{FF2B5EF4-FFF2-40B4-BE49-F238E27FC236}">
                    <a16:creationId xmlns:a16="http://schemas.microsoft.com/office/drawing/2014/main" id="{41C15DF4-BB39-4DDA-B291-1D25AEF4A96E}"/>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2" name="Graphic 101" descr="Close with solid fill">
              <a:extLst>
                <a:ext uri="{FF2B5EF4-FFF2-40B4-BE49-F238E27FC236}">
                  <a16:creationId xmlns:a16="http://schemas.microsoft.com/office/drawing/2014/main" id="{9532E042-934A-47CC-A6A8-CE8ABD8B9EE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3" name="Graphic 102" descr="Close with solid fill">
              <a:extLst>
                <a:ext uri="{FF2B5EF4-FFF2-40B4-BE49-F238E27FC236}">
                  <a16:creationId xmlns:a16="http://schemas.microsoft.com/office/drawing/2014/main" id="{906E3CA1-927C-4C36-AF0B-B50CA9D8689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4" name="Graphic 103" descr="Close with solid fill">
              <a:extLst>
                <a:ext uri="{FF2B5EF4-FFF2-40B4-BE49-F238E27FC236}">
                  <a16:creationId xmlns:a16="http://schemas.microsoft.com/office/drawing/2014/main" id="{25D31776-1DEF-4706-8B33-40F4658A314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5" name="Graphic 104" descr="Close with solid fill">
              <a:extLst>
                <a:ext uri="{FF2B5EF4-FFF2-40B4-BE49-F238E27FC236}">
                  <a16:creationId xmlns:a16="http://schemas.microsoft.com/office/drawing/2014/main" id="{2D0578BC-2454-443D-ADD5-DD80CA4C33F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6" name="Graphic 105" descr="Close with solid fill">
              <a:extLst>
                <a:ext uri="{FF2B5EF4-FFF2-40B4-BE49-F238E27FC236}">
                  <a16:creationId xmlns:a16="http://schemas.microsoft.com/office/drawing/2014/main" id="{5F4FD564-71C1-4B9E-86C2-F5169172E59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7" name="Graphic 106" descr="Close with solid fill">
              <a:extLst>
                <a:ext uri="{FF2B5EF4-FFF2-40B4-BE49-F238E27FC236}">
                  <a16:creationId xmlns:a16="http://schemas.microsoft.com/office/drawing/2014/main" id="{63977EC0-E843-45B4-B898-743BC3CA934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8" name="Graphic 107" descr="Close with solid fill">
              <a:extLst>
                <a:ext uri="{FF2B5EF4-FFF2-40B4-BE49-F238E27FC236}">
                  <a16:creationId xmlns:a16="http://schemas.microsoft.com/office/drawing/2014/main" id="{3A8E0FB0-90D9-4DFC-90E6-85EFA5817EC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9" name="Graphic 108" descr="Close with solid fill">
              <a:extLst>
                <a:ext uri="{FF2B5EF4-FFF2-40B4-BE49-F238E27FC236}">
                  <a16:creationId xmlns:a16="http://schemas.microsoft.com/office/drawing/2014/main" id="{F7DF3498-3B50-4B23-B23A-2C47C49BAD6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0" name="Graphic 109" descr="Close with solid fill">
              <a:extLst>
                <a:ext uri="{FF2B5EF4-FFF2-40B4-BE49-F238E27FC236}">
                  <a16:creationId xmlns:a16="http://schemas.microsoft.com/office/drawing/2014/main" id="{FB73A2E0-B42E-4C83-A8EB-C23B326FD5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1" name="Graphic 110" descr="Close with solid fill">
              <a:extLst>
                <a:ext uri="{FF2B5EF4-FFF2-40B4-BE49-F238E27FC236}">
                  <a16:creationId xmlns:a16="http://schemas.microsoft.com/office/drawing/2014/main" id="{71AC6924-89E3-4DA7-BC00-7F1E5D85207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69" name="SPG Market Intelligence White  Small">
            <a:extLst>
              <a:ext uri="{FF2B5EF4-FFF2-40B4-BE49-F238E27FC236}">
                <a16:creationId xmlns:a16="http://schemas.microsoft.com/office/drawing/2014/main" id="{80F7F84C-0F76-46AB-AB84-419EA5887A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79195"/>
            <a:ext cx="1572768" cy="554413"/>
          </a:xfrm>
          <a:prstGeom prst="rect">
            <a:avLst/>
          </a:prstGeom>
        </p:spPr>
      </p:pic>
    </p:spTree>
    <p:extLst>
      <p:ext uri="{BB962C8B-B14F-4D97-AF65-F5344CB8AC3E}">
        <p14:creationId xmlns:p14="http://schemas.microsoft.com/office/powerpoint/2010/main" val="348979491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ement 5">
    <p:bg>
      <p:bgPr>
        <a:solidFill>
          <a:schemeClr val="accent5"/>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5E5E9C92-9005-4655-9080-B7E6A6F8818A}" type="datetime4">
              <a:rPr lang="en-US" smtClean="0"/>
              <a:t>May 30, 2025</a:t>
            </a:fld>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 name="Title 1">
            <a:extLst>
              <a:ext uri="{FF2B5EF4-FFF2-40B4-BE49-F238E27FC236}">
                <a16:creationId xmlns:a16="http://schemas.microsoft.com/office/drawing/2014/main" id="{08BF8C1C-6553-43E5-9AD8-C06D5DDCE690}"/>
              </a:ext>
            </a:extLst>
          </p:cNvPr>
          <p:cNvSpPr>
            <a:spLocks noGrp="1"/>
          </p:cNvSpPr>
          <p:nvPr>
            <p:ph type="title" hasCustomPrompt="1"/>
          </p:nvPr>
        </p:nvSpPr>
        <p:spPr>
          <a:xfrm>
            <a:off x="567039" y="651300"/>
            <a:ext cx="11064788" cy="402336"/>
          </a:xfrm>
        </p:spPr>
        <p:txBody>
          <a:bodyPr/>
          <a:lstStyle/>
          <a:p>
            <a:r>
              <a:rPr lang="en-US" dirty="0"/>
              <a:t>[Headline]</a:t>
            </a:r>
          </a:p>
        </p:txBody>
      </p:sp>
      <p:sp>
        <p:nvSpPr>
          <p:cNvPr id="14" name="Text Placeholder 6">
            <a:extLst>
              <a:ext uri="{FF2B5EF4-FFF2-40B4-BE49-F238E27FC236}">
                <a16:creationId xmlns:a16="http://schemas.microsoft.com/office/drawing/2014/main" id="{81460202-F953-41C0-950B-F5D53280F7F2}"/>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dirty="0"/>
              <a:t>[Add statement/content]</a:t>
            </a:r>
          </a:p>
        </p:txBody>
      </p:sp>
      <p:grpSp>
        <p:nvGrpSpPr>
          <p:cNvPr id="15" name="Group 14">
            <a:extLst>
              <a:ext uri="{FF2B5EF4-FFF2-40B4-BE49-F238E27FC236}">
                <a16:creationId xmlns:a16="http://schemas.microsoft.com/office/drawing/2014/main" id="{6C6F5A30-072E-41F9-B5B4-35C55EF64A72}"/>
              </a:ext>
            </a:extLst>
          </p:cNvPr>
          <p:cNvGrpSpPr/>
          <p:nvPr userDrawn="1"/>
        </p:nvGrpSpPr>
        <p:grpSpPr>
          <a:xfrm>
            <a:off x="-130152" y="647700"/>
            <a:ext cx="130152" cy="5046663"/>
            <a:chOff x="-130152" y="647700"/>
            <a:chExt cx="130152" cy="5046663"/>
          </a:xfrm>
        </p:grpSpPr>
        <p:cxnSp>
          <p:nvCxnSpPr>
            <p:cNvPr id="16" name="Straight Connector 15">
              <a:extLst>
                <a:ext uri="{FF2B5EF4-FFF2-40B4-BE49-F238E27FC236}">
                  <a16:creationId xmlns:a16="http://schemas.microsoft.com/office/drawing/2014/main" id="{1F6B153C-357E-4E48-83C6-7D0EF7BB218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218739-5378-4A9E-AEC9-084FFA23A1F0}"/>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002770-FC2F-4924-852E-DA6EE2C99C84}"/>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DEEC14B-8A71-4818-8A05-545CEFD68CEB}"/>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EA7E54-9B9A-408A-AB31-E34E722A4147}"/>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423015-BF1B-456F-A9EF-BE79B22823FA}"/>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06BD24F0-D264-4E9C-889E-8B4273E0BD8A}"/>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DF3B670-A160-4DA9-A8BA-6A4B5C2A9187}"/>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59" name="Group 58">
            <a:extLst>
              <a:ext uri="{FF2B5EF4-FFF2-40B4-BE49-F238E27FC236}">
                <a16:creationId xmlns:a16="http://schemas.microsoft.com/office/drawing/2014/main" id="{A4EA6C0F-7D77-4EEC-82B3-1412F2CE6BD5}"/>
              </a:ext>
            </a:extLst>
          </p:cNvPr>
          <p:cNvGrpSpPr/>
          <p:nvPr userDrawn="1"/>
        </p:nvGrpSpPr>
        <p:grpSpPr>
          <a:xfrm>
            <a:off x="-1325" y="6871033"/>
            <a:ext cx="12192000" cy="143299"/>
            <a:chOff x="-1325" y="6871033"/>
            <a:chExt cx="12192000" cy="143299"/>
          </a:xfrm>
        </p:grpSpPr>
        <p:sp>
          <p:nvSpPr>
            <p:cNvPr id="60" name="Rectangle 59">
              <a:extLst>
                <a:ext uri="{FF2B5EF4-FFF2-40B4-BE49-F238E27FC236}">
                  <a16:creationId xmlns:a16="http://schemas.microsoft.com/office/drawing/2014/main" id="{1FF9CB83-7E2F-43F7-8BC7-FD66B434B017}"/>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1" name="Rectangle 60">
              <a:extLst>
                <a:ext uri="{FF2B5EF4-FFF2-40B4-BE49-F238E27FC236}">
                  <a16:creationId xmlns:a16="http://schemas.microsoft.com/office/drawing/2014/main" id="{19405582-004E-4419-A097-10D11706A26F}"/>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2" name="TextBox 61">
            <a:extLst>
              <a:ext uri="{FF2B5EF4-FFF2-40B4-BE49-F238E27FC236}">
                <a16:creationId xmlns:a16="http://schemas.microsoft.com/office/drawing/2014/main" id="{9CBBD714-A8EA-4961-8C2C-E63E43B1C0C8}"/>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56" name="Rectangle 55">
            <a:extLst>
              <a:ext uri="{FF2B5EF4-FFF2-40B4-BE49-F238E27FC236}">
                <a16:creationId xmlns:a16="http://schemas.microsoft.com/office/drawing/2014/main" id="{87DCE17B-8B18-42F2-A4B4-B6B83A50F45B}"/>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57" name="Group 56">
            <a:extLst>
              <a:ext uri="{FF2B5EF4-FFF2-40B4-BE49-F238E27FC236}">
                <a16:creationId xmlns:a16="http://schemas.microsoft.com/office/drawing/2014/main" id="{3E3E4456-D8CB-4655-A604-A5531030D7BA}"/>
              </a:ext>
            </a:extLst>
          </p:cNvPr>
          <p:cNvGrpSpPr/>
          <p:nvPr userDrawn="1"/>
        </p:nvGrpSpPr>
        <p:grpSpPr>
          <a:xfrm>
            <a:off x="12257314" y="1051487"/>
            <a:ext cx="1272540" cy="3085386"/>
            <a:chOff x="12257314" y="1051487"/>
            <a:chExt cx="1272540" cy="3085386"/>
          </a:xfrm>
        </p:grpSpPr>
        <p:sp>
          <p:nvSpPr>
            <p:cNvPr id="58" name="Rectangle 57">
              <a:extLst>
                <a:ext uri="{FF2B5EF4-FFF2-40B4-BE49-F238E27FC236}">
                  <a16:creationId xmlns:a16="http://schemas.microsoft.com/office/drawing/2014/main" id="{FE95FED7-6851-4CFC-95C7-6FA3592C7BF7}"/>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8" name="TextBox 97">
              <a:extLst>
                <a:ext uri="{FF2B5EF4-FFF2-40B4-BE49-F238E27FC236}">
                  <a16:creationId xmlns:a16="http://schemas.microsoft.com/office/drawing/2014/main" id="{9DEA6500-498D-4AEE-87CC-7EE4CBBBD205}"/>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9" name="Freeform: Shape 98">
              <a:extLst>
                <a:ext uri="{FF2B5EF4-FFF2-40B4-BE49-F238E27FC236}">
                  <a16:creationId xmlns:a16="http://schemas.microsoft.com/office/drawing/2014/main" id="{A0FBFD20-3C9B-4E70-B583-78C85DF43652}"/>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41DA9AAA-5FED-4332-878A-B9C84E5C253A}"/>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01" name="Freeform: Shape 100">
              <a:extLst>
                <a:ext uri="{FF2B5EF4-FFF2-40B4-BE49-F238E27FC236}">
                  <a16:creationId xmlns:a16="http://schemas.microsoft.com/office/drawing/2014/main" id="{19B6BE9A-1012-4881-AF55-6CCED55F5DBE}"/>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D9F2B17B-4718-4053-B2B1-689E32B3A37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63D7AD67-9155-4E18-ADBD-5FB3F1C54AF6}"/>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104" name="Picture 103">
              <a:extLst>
                <a:ext uri="{FF2B5EF4-FFF2-40B4-BE49-F238E27FC236}">
                  <a16:creationId xmlns:a16="http://schemas.microsoft.com/office/drawing/2014/main" id="{246626FB-5306-476C-B12D-F60434C987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05" name="Rectangle 104">
              <a:extLst>
                <a:ext uri="{FF2B5EF4-FFF2-40B4-BE49-F238E27FC236}">
                  <a16:creationId xmlns:a16="http://schemas.microsoft.com/office/drawing/2014/main" id="{4D055EDD-4867-4FEF-BCF3-78D7B05E267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06" name="Rectangle 105">
              <a:extLst>
                <a:ext uri="{FF2B5EF4-FFF2-40B4-BE49-F238E27FC236}">
                  <a16:creationId xmlns:a16="http://schemas.microsoft.com/office/drawing/2014/main" id="{8D309420-D2CC-4F2A-A1FB-3D8803A0E352}"/>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7" name="Rectangle 106">
              <a:extLst>
                <a:ext uri="{FF2B5EF4-FFF2-40B4-BE49-F238E27FC236}">
                  <a16:creationId xmlns:a16="http://schemas.microsoft.com/office/drawing/2014/main" id="{347C4773-C89A-4F61-B45E-15665B12CE0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8" name="Rectangle 107">
              <a:extLst>
                <a:ext uri="{FF2B5EF4-FFF2-40B4-BE49-F238E27FC236}">
                  <a16:creationId xmlns:a16="http://schemas.microsoft.com/office/drawing/2014/main" id="{09C3FB76-23C5-4146-BCDD-AF453D9CA18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9" name="Group 108">
              <a:extLst>
                <a:ext uri="{FF2B5EF4-FFF2-40B4-BE49-F238E27FC236}">
                  <a16:creationId xmlns:a16="http://schemas.microsoft.com/office/drawing/2014/main" id="{47BF5F82-CCD9-4778-BB03-8063DB283A88}"/>
                </a:ext>
              </a:extLst>
            </p:cNvPr>
            <p:cNvGrpSpPr/>
            <p:nvPr userDrawn="1"/>
          </p:nvGrpSpPr>
          <p:grpSpPr>
            <a:xfrm>
              <a:off x="12364752" y="2345932"/>
              <a:ext cx="1055431" cy="88186"/>
              <a:chOff x="914335" y="6913770"/>
              <a:chExt cx="1109884" cy="100584"/>
            </a:xfrm>
            <a:noFill/>
          </p:grpSpPr>
          <p:sp>
            <p:nvSpPr>
              <p:cNvPr id="120" name="Rectangle 119">
                <a:extLst>
                  <a:ext uri="{FF2B5EF4-FFF2-40B4-BE49-F238E27FC236}">
                    <a16:creationId xmlns:a16="http://schemas.microsoft.com/office/drawing/2014/main" id="{C0F17B18-2434-4BE4-91A8-78F28A0D0766}"/>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21" name="Rectangle 120">
                <a:extLst>
                  <a:ext uri="{FF2B5EF4-FFF2-40B4-BE49-F238E27FC236}">
                    <a16:creationId xmlns:a16="http://schemas.microsoft.com/office/drawing/2014/main" id="{6C8CB6E6-9282-46FB-B663-1D5605977F8C}"/>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22" name="Rectangle 121">
                <a:extLst>
                  <a:ext uri="{FF2B5EF4-FFF2-40B4-BE49-F238E27FC236}">
                    <a16:creationId xmlns:a16="http://schemas.microsoft.com/office/drawing/2014/main" id="{69C6F6CF-732E-478E-9F1B-AEABE6AE87B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23" name="Rectangle 122">
                <a:extLst>
                  <a:ext uri="{FF2B5EF4-FFF2-40B4-BE49-F238E27FC236}">
                    <a16:creationId xmlns:a16="http://schemas.microsoft.com/office/drawing/2014/main" id="{D4096C5A-F816-4948-9C1B-0EFC6AAB9D7E}"/>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24" name="Rectangle 123">
                <a:extLst>
                  <a:ext uri="{FF2B5EF4-FFF2-40B4-BE49-F238E27FC236}">
                    <a16:creationId xmlns:a16="http://schemas.microsoft.com/office/drawing/2014/main" id="{473A6253-8FE1-4584-B969-F915CCBDB642}"/>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25" name="Rectangle 124">
                <a:extLst>
                  <a:ext uri="{FF2B5EF4-FFF2-40B4-BE49-F238E27FC236}">
                    <a16:creationId xmlns:a16="http://schemas.microsoft.com/office/drawing/2014/main" id="{A43250C0-4FB6-437A-9677-64C470BFF2DF}"/>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6" name="Rectangle 125">
                <a:extLst>
                  <a:ext uri="{FF2B5EF4-FFF2-40B4-BE49-F238E27FC236}">
                    <a16:creationId xmlns:a16="http://schemas.microsoft.com/office/drawing/2014/main" id="{A7EAA12B-BDE5-441B-9CD4-799CE8DA45FF}"/>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7" name="Rectangle 126">
                <a:extLst>
                  <a:ext uri="{FF2B5EF4-FFF2-40B4-BE49-F238E27FC236}">
                    <a16:creationId xmlns:a16="http://schemas.microsoft.com/office/drawing/2014/main" id="{FEDA3910-F0F2-4261-851F-ABAF24EFFCDE}"/>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8" name="Rectangle 127">
                <a:extLst>
                  <a:ext uri="{FF2B5EF4-FFF2-40B4-BE49-F238E27FC236}">
                    <a16:creationId xmlns:a16="http://schemas.microsoft.com/office/drawing/2014/main" id="{36F6D8CF-F8B0-43D5-9A3A-2A156E1245A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9" name="Rectangle 128">
                <a:extLst>
                  <a:ext uri="{FF2B5EF4-FFF2-40B4-BE49-F238E27FC236}">
                    <a16:creationId xmlns:a16="http://schemas.microsoft.com/office/drawing/2014/main" id="{07050D47-FB60-405E-93AD-AAA68AFAA105}"/>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10" name="Graphic 109" descr="Close with solid fill">
              <a:extLst>
                <a:ext uri="{FF2B5EF4-FFF2-40B4-BE49-F238E27FC236}">
                  <a16:creationId xmlns:a16="http://schemas.microsoft.com/office/drawing/2014/main" id="{CE97C73C-2D7B-4F30-96C5-CBE7625760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11" name="Graphic 110" descr="Close with solid fill">
              <a:extLst>
                <a:ext uri="{FF2B5EF4-FFF2-40B4-BE49-F238E27FC236}">
                  <a16:creationId xmlns:a16="http://schemas.microsoft.com/office/drawing/2014/main" id="{7D696A83-DCBA-450A-8CC3-C871CFD8019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12" name="Graphic 111" descr="Close with solid fill">
              <a:extLst>
                <a:ext uri="{FF2B5EF4-FFF2-40B4-BE49-F238E27FC236}">
                  <a16:creationId xmlns:a16="http://schemas.microsoft.com/office/drawing/2014/main" id="{C37A2E90-238C-45E7-8499-B57E6001652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13" name="Graphic 112" descr="Close with solid fill">
              <a:extLst>
                <a:ext uri="{FF2B5EF4-FFF2-40B4-BE49-F238E27FC236}">
                  <a16:creationId xmlns:a16="http://schemas.microsoft.com/office/drawing/2014/main" id="{AA3D9BCE-EB01-4E61-842A-73CA7B4526C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14" name="Graphic 113" descr="Close with solid fill">
              <a:extLst>
                <a:ext uri="{FF2B5EF4-FFF2-40B4-BE49-F238E27FC236}">
                  <a16:creationId xmlns:a16="http://schemas.microsoft.com/office/drawing/2014/main" id="{ADD9AEAD-CCDE-4CBE-8582-80B2F453C04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15" name="Graphic 114" descr="Close with solid fill">
              <a:extLst>
                <a:ext uri="{FF2B5EF4-FFF2-40B4-BE49-F238E27FC236}">
                  <a16:creationId xmlns:a16="http://schemas.microsoft.com/office/drawing/2014/main" id="{B0B0F4F7-1B50-493F-BF47-5200364BB54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16" name="Graphic 115" descr="Close with solid fill">
              <a:extLst>
                <a:ext uri="{FF2B5EF4-FFF2-40B4-BE49-F238E27FC236}">
                  <a16:creationId xmlns:a16="http://schemas.microsoft.com/office/drawing/2014/main" id="{3FD31DD9-3D43-4521-954F-D9658CE3E2A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17" name="Graphic 116" descr="Close with solid fill">
              <a:extLst>
                <a:ext uri="{FF2B5EF4-FFF2-40B4-BE49-F238E27FC236}">
                  <a16:creationId xmlns:a16="http://schemas.microsoft.com/office/drawing/2014/main" id="{D9A9270B-BD08-4395-8090-1750DB4EC8D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8" name="Graphic 117" descr="Close with solid fill">
              <a:extLst>
                <a:ext uri="{FF2B5EF4-FFF2-40B4-BE49-F238E27FC236}">
                  <a16:creationId xmlns:a16="http://schemas.microsoft.com/office/drawing/2014/main" id="{F6A51834-059B-4182-8D41-FEF97CBD484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9" name="Graphic 118" descr="Close with solid fill">
              <a:extLst>
                <a:ext uri="{FF2B5EF4-FFF2-40B4-BE49-F238E27FC236}">
                  <a16:creationId xmlns:a16="http://schemas.microsoft.com/office/drawing/2014/main" id="{3C357E23-4978-4CE3-A51D-3FE12929271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64" name="SPG Market Intelligence Black Small">
            <a:extLst>
              <a:ext uri="{FF2B5EF4-FFF2-40B4-BE49-F238E27FC236}">
                <a16:creationId xmlns:a16="http://schemas.microsoft.com/office/drawing/2014/main" id="{C52BCAC7-AA86-4563-B636-04D3DFFC78E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79195"/>
            <a:ext cx="1572768" cy="554413"/>
          </a:xfrm>
          <a:prstGeom prst="rect">
            <a:avLst/>
          </a:prstGeom>
        </p:spPr>
      </p:pic>
    </p:spTree>
    <p:extLst>
      <p:ext uri="{BB962C8B-B14F-4D97-AF65-F5344CB8AC3E}">
        <p14:creationId xmlns:p14="http://schemas.microsoft.com/office/powerpoint/2010/main" val="317256370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ement +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dirty="0"/>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6738" y="1963319"/>
            <a:ext cx="11068050" cy="1251211"/>
          </a:xfrm>
        </p:spPr>
        <p:txBody>
          <a:bodyPr/>
          <a:lstStyle>
            <a:lvl1pPr>
              <a:defRPr sz="1600"/>
            </a:lvl1pPr>
            <a:lvl2pPr>
              <a:defRPr sz="1600"/>
            </a:lvl2pPr>
            <a:lvl3pPr>
              <a:defRPr sz="16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8" name="Text Placeholder 7">
            <a:extLst>
              <a:ext uri="{FF2B5EF4-FFF2-40B4-BE49-F238E27FC236}">
                <a16:creationId xmlns:a16="http://schemas.microsoft.com/office/drawing/2014/main" id="{527A69F6-AB10-48DB-9027-6D849C8B4490}"/>
              </a:ext>
            </a:extLst>
          </p:cNvPr>
          <p:cNvSpPr>
            <a:spLocks noGrp="1"/>
          </p:cNvSpPr>
          <p:nvPr>
            <p:ph type="body" sz="quarter" idx="18" hasCustomPrompt="1"/>
          </p:nvPr>
        </p:nvSpPr>
        <p:spPr>
          <a:xfrm>
            <a:off x="557213" y="3429001"/>
            <a:ext cx="11077575" cy="2776538"/>
          </a:xfrm>
        </p:spPr>
        <p:txBody>
          <a:bodyPr/>
          <a:lstStyle>
            <a:lvl1pPr>
              <a:defRPr sz="1400"/>
            </a:lvl1pPr>
            <a:lvl2pPr>
              <a:defRPr sz="1400"/>
            </a:lvl2pPr>
            <a:lvl3pPr>
              <a:defRPr sz="1400"/>
            </a:lvl3pPr>
            <a:lvl4pPr>
              <a:defRPr sz="1400"/>
            </a:lvl4pPr>
            <a:lvl5pPr>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FBB03C0C-4895-4A64-974C-F3AABFC2C552}"/>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
        <p:nvSpPr>
          <p:cNvPr id="2" name="Date Placeholder 1">
            <a:extLst>
              <a:ext uri="{FF2B5EF4-FFF2-40B4-BE49-F238E27FC236}">
                <a16:creationId xmlns:a16="http://schemas.microsoft.com/office/drawing/2014/main" id="{261F79D1-2E46-453A-990A-D5AF7C6873AA}"/>
              </a:ext>
            </a:extLst>
          </p:cNvPr>
          <p:cNvSpPr>
            <a:spLocks noGrp="1"/>
          </p:cNvSpPr>
          <p:nvPr>
            <p:ph type="dt" sz="half" idx="19"/>
          </p:nvPr>
        </p:nvSpPr>
        <p:spPr/>
        <p:txBody>
          <a:bodyPr/>
          <a:lstStyle/>
          <a:p>
            <a:fld id="{8D72316E-8FB2-4E19-A44F-85F6045B9D19}" type="datetime4">
              <a:rPr lang="en-US" smtClean="0"/>
              <a:t>May 30, 2025</a:t>
            </a:fld>
            <a:endParaRPr lang="en-US" dirty="0"/>
          </a:p>
        </p:txBody>
      </p:sp>
      <p:sp>
        <p:nvSpPr>
          <p:cNvPr id="10" name="Footer Placeholder 9">
            <a:extLst>
              <a:ext uri="{FF2B5EF4-FFF2-40B4-BE49-F238E27FC236}">
                <a16:creationId xmlns:a16="http://schemas.microsoft.com/office/drawing/2014/main" id="{55D50608-2065-4D18-9843-577F5BCC1EEB}"/>
              </a:ext>
            </a:extLst>
          </p:cNvPr>
          <p:cNvSpPr>
            <a:spLocks noGrp="1"/>
          </p:cNvSpPr>
          <p:nvPr>
            <p:ph type="ftr" sz="quarter" idx="20"/>
          </p:nvPr>
        </p:nvSpPr>
        <p:spPr>
          <a:xfrm>
            <a:off x="6170051" y="6403791"/>
            <a:ext cx="5008262" cy="214805"/>
          </a:xfrm>
          <a:prstGeom prst="rect">
            <a:avLst/>
          </a:prstGeom>
        </p:spPr>
        <p:txBody>
          <a:bodyPr/>
          <a:lstStyle/>
          <a:p>
            <a:r>
              <a:rPr lang="en-US"/>
              <a:t>S&amp;P Global Market Intelligence</a:t>
            </a:r>
            <a:endParaRPr lang="en-US" dirty="0"/>
          </a:p>
        </p:txBody>
      </p:sp>
      <p:sp>
        <p:nvSpPr>
          <p:cNvPr id="11" name="Slide Number Placeholder 10">
            <a:extLst>
              <a:ext uri="{FF2B5EF4-FFF2-40B4-BE49-F238E27FC236}">
                <a16:creationId xmlns:a16="http://schemas.microsoft.com/office/drawing/2014/main" id="{3433C9ED-4FCE-45EC-BD32-7FF840D66228}"/>
              </a:ext>
            </a:extLst>
          </p:cNvPr>
          <p:cNvSpPr>
            <a:spLocks noGrp="1"/>
          </p:cNvSpPr>
          <p:nvPr>
            <p:ph type="sldNum" sz="quarter" idx="21"/>
          </p:nvPr>
        </p:nvSpPr>
        <p:spPr/>
        <p:txBody>
          <a:bodyPr/>
          <a:lstStyle/>
          <a:p>
            <a:fld id="{5CFA18E4-D58E-4B28-B105-28D9665A8EBC}" type="slidenum">
              <a:rPr lang="en-US" smtClean="0"/>
              <a:pPr/>
              <a:t>‹#›</a:t>
            </a:fld>
            <a:endParaRPr lang="en-US" dirty="0"/>
          </a:p>
        </p:txBody>
      </p:sp>
    </p:spTree>
    <p:extLst>
      <p:ext uri="{BB962C8B-B14F-4D97-AF65-F5344CB8AC3E}">
        <p14:creationId xmlns:p14="http://schemas.microsoft.com/office/powerpoint/2010/main" val="2918956091"/>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ement - 2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3EC6CD34-BA8D-432E-A0D6-95865C7F7D7F}"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6" name="Title 5">
            <a:extLst>
              <a:ext uri="{FF2B5EF4-FFF2-40B4-BE49-F238E27FC236}">
                <a16:creationId xmlns:a16="http://schemas.microsoft.com/office/drawing/2014/main" id="{C2A14B5A-1F3C-4377-8BE2-B3230F361D35}"/>
              </a:ext>
            </a:extLst>
          </p:cNvPr>
          <p:cNvSpPr>
            <a:spLocks noGrp="1"/>
          </p:cNvSpPr>
          <p:nvPr>
            <p:ph type="title" hasCustomPrompt="1"/>
          </p:nvPr>
        </p:nvSpPr>
        <p:spPr>
          <a:xfrm>
            <a:off x="567039" y="652074"/>
            <a:ext cx="11064788" cy="402336"/>
          </a:xfrm>
        </p:spPr>
        <p:txBody>
          <a:bodyPr/>
          <a:lstStyle/>
          <a:p>
            <a:r>
              <a:rPr lang="en-US" dirty="0"/>
              <a:t>[Headline]</a:t>
            </a:r>
          </a:p>
        </p:txBody>
      </p:sp>
      <p:sp>
        <p:nvSpPr>
          <p:cNvPr id="19" name="Subtitle">
            <a:extLst>
              <a:ext uri="{FF2B5EF4-FFF2-40B4-BE49-F238E27FC236}">
                <a16:creationId xmlns:a16="http://schemas.microsoft.com/office/drawing/2014/main" id="{09BFB21D-CA4F-49E4-B689-3D48185263EF}"/>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21" name="Text Placeholder 20">
            <a:extLst>
              <a:ext uri="{FF2B5EF4-FFF2-40B4-BE49-F238E27FC236}">
                <a16:creationId xmlns:a16="http://schemas.microsoft.com/office/drawing/2014/main" id="{EE29C1C4-7BA5-4EFE-9D43-A52A5745A791}"/>
              </a:ext>
            </a:extLst>
          </p:cNvPr>
          <p:cNvSpPr>
            <a:spLocks noGrp="1"/>
          </p:cNvSpPr>
          <p:nvPr>
            <p:ph type="body" sz="quarter" idx="24" hasCustomPrompt="1"/>
          </p:nvPr>
        </p:nvSpPr>
        <p:spPr>
          <a:xfrm>
            <a:off x="567039" y="1955229"/>
            <a:ext cx="5008262" cy="4251960"/>
          </a:xfrm>
        </p:spPr>
        <p:txBody>
          <a:bodyPr/>
          <a:lstStyle>
            <a:lvl1pPr>
              <a:defRPr sz="1600"/>
            </a:lvl1pPr>
            <a:lvl2pPr>
              <a:defRPr sz="1600"/>
            </a:lvl2pPr>
            <a:lvl3pPr>
              <a:defRPr sz="1600"/>
            </a:lvl3pPr>
            <a:lvl4pPr>
              <a:defRPr sz="1600"/>
            </a:lvl4pPr>
            <a:lvl5pP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AF2D1654-53B4-42CE-A01F-0302CA4FF56E}"/>
              </a:ext>
            </a:extLst>
          </p:cNvPr>
          <p:cNvSpPr>
            <a:spLocks noGrp="1"/>
          </p:cNvSpPr>
          <p:nvPr>
            <p:ph type="body" sz="quarter" idx="25" hasCustomPrompt="1"/>
          </p:nvPr>
        </p:nvSpPr>
        <p:spPr>
          <a:xfrm>
            <a:off x="6607175" y="1955800"/>
            <a:ext cx="5028140" cy="425196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a:extLst>
              <a:ext uri="{FF2B5EF4-FFF2-40B4-BE49-F238E27FC236}">
                <a16:creationId xmlns:a16="http://schemas.microsoft.com/office/drawing/2014/main" id="{111CA301-5EF6-4FA4-A727-DA73EF6617D6}"/>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2559247154"/>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
    <p:bg>
      <p:bgPr>
        <a:solidFill>
          <a:schemeClr val="bg2"/>
        </a:soli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F97D9B01-4EE9-405A-B323-759A409509CB}"/>
              </a:ext>
            </a:extLst>
          </p:cNvPr>
          <p:cNvGrpSpPr/>
          <p:nvPr userDrawn="1"/>
        </p:nvGrpSpPr>
        <p:grpSpPr>
          <a:xfrm>
            <a:off x="12192996" y="647700"/>
            <a:ext cx="139664" cy="5046663"/>
            <a:chOff x="12192996" y="647700"/>
            <a:chExt cx="139664" cy="5046663"/>
          </a:xfrm>
        </p:grpSpPr>
        <p:cxnSp>
          <p:nvCxnSpPr>
            <p:cNvPr id="64" name="Straight Connector 63">
              <a:extLst>
                <a:ext uri="{FF2B5EF4-FFF2-40B4-BE49-F238E27FC236}">
                  <a16:creationId xmlns:a16="http://schemas.microsoft.com/office/drawing/2014/main" id="{EC1AE271-DC97-4E2D-B2B9-A55E44892AF3}"/>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BF7CA70E-203A-424A-A537-768612EB6C9C}"/>
                </a:ext>
              </a:extLst>
            </p:cNvPr>
            <p:cNvGrpSpPr/>
            <p:nvPr userDrawn="1"/>
          </p:nvGrpSpPr>
          <p:grpSpPr>
            <a:xfrm>
              <a:off x="12202508" y="647700"/>
              <a:ext cx="130152" cy="5046663"/>
              <a:chOff x="12202508" y="647700"/>
              <a:chExt cx="130152" cy="5046663"/>
            </a:xfrm>
          </p:grpSpPr>
          <p:cxnSp>
            <p:nvCxnSpPr>
              <p:cNvPr id="66" name="Straight Connector 65">
                <a:extLst>
                  <a:ext uri="{FF2B5EF4-FFF2-40B4-BE49-F238E27FC236}">
                    <a16:creationId xmlns:a16="http://schemas.microsoft.com/office/drawing/2014/main" id="{A3291374-7E15-4421-89F4-93F8C88525CE}"/>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62E436E-7ED7-407F-90B7-31ADB11D808B}"/>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6CE46D9-B434-4DF0-881D-58936609A639}"/>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E513A32-FAEF-462E-B81F-F302AFFFC8C0}"/>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AC824F-341C-43EF-8F24-55416905023F}"/>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71" name="Group 70">
            <a:extLst>
              <a:ext uri="{FF2B5EF4-FFF2-40B4-BE49-F238E27FC236}">
                <a16:creationId xmlns:a16="http://schemas.microsoft.com/office/drawing/2014/main" id="{29B89FD7-AAEF-47E4-8DAE-202240104942}"/>
              </a:ext>
            </a:extLst>
          </p:cNvPr>
          <p:cNvGrpSpPr/>
          <p:nvPr userDrawn="1"/>
        </p:nvGrpSpPr>
        <p:grpSpPr>
          <a:xfrm>
            <a:off x="-130152" y="647700"/>
            <a:ext cx="130152" cy="5046663"/>
            <a:chOff x="-130152" y="647700"/>
            <a:chExt cx="130152" cy="5046663"/>
          </a:xfrm>
        </p:grpSpPr>
        <p:cxnSp>
          <p:nvCxnSpPr>
            <p:cNvPr id="72" name="Straight Connector 71">
              <a:extLst>
                <a:ext uri="{FF2B5EF4-FFF2-40B4-BE49-F238E27FC236}">
                  <a16:creationId xmlns:a16="http://schemas.microsoft.com/office/drawing/2014/main" id="{4CC25BF9-3067-4F36-85AB-AD96BCBE0264}"/>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8E7C50E-8B2D-4536-94B4-79495861EA14}"/>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C94739D-F99F-418D-9F17-A5B0832D6C87}"/>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933F45A-D2B4-4DB3-82FC-71CEE31C5734}"/>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C45257D-E709-4903-94B8-5DF85626B3B3}"/>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FD32685-A4F5-476E-8A09-D8E8DECD7371}"/>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DIVIDERS</a:t>
            </a:r>
          </a:p>
        </p:txBody>
      </p:sp>
      <p:cxnSp>
        <p:nvCxnSpPr>
          <p:cNvPr id="7" name="Straight Connector 6">
            <a:extLst>
              <a:ext uri="{FF2B5EF4-FFF2-40B4-BE49-F238E27FC236}">
                <a16:creationId xmlns:a16="http://schemas.microsoft.com/office/drawing/2014/main" id="{6829BB4F-08CC-4CE1-B14F-D0A63C33AEB6}"/>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F350315-1225-4029-8AF9-68C5E7EC4EDC}"/>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74DE2C-437B-4FB9-9733-AABB882E807D}"/>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0" name="TextBox 9">
            <a:extLst>
              <a:ext uri="{FF2B5EF4-FFF2-40B4-BE49-F238E27FC236}">
                <a16:creationId xmlns:a16="http://schemas.microsoft.com/office/drawing/2014/main" id="{FFFB1744-461A-4270-9195-26FC0B16915F}"/>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59" name="Group 58">
            <a:extLst>
              <a:ext uri="{FF2B5EF4-FFF2-40B4-BE49-F238E27FC236}">
                <a16:creationId xmlns:a16="http://schemas.microsoft.com/office/drawing/2014/main" id="{F3A680A6-2913-4F0E-86F4-FABF0B107C20}"/>
              </a:ext>
            </a:extLst>
          </p:cNvPr>
          <p:cNvGrpSpPr/>
          <p:nvPr userDrawn="1"/>
        </p:nvGrpSpPr>
        <p:grpSpPr>
          <a:xfrm>
            <a:off x="-1325" y="6871033"/>
            <a:ext cx="12192000" cy="143299"/>
            <a:chOff x="-1325" y="6871033"/>
            <a:chExt cx="12192000" cy="143299"/>
          </a:xfrm>
        </p:grpSpPr>
        <p:sp>
          <p:nvSpPr>
            <p:cNvPr id="60" name="Rectangle 59">
              <a:extLst>
                <a:ext uri="{FF2B5EF4-FFF2-40B4-BE49-F238E27FC236}">
                  <a16:creationId xmlns:a16="http://schemas.microsoft.com/office/drawing/2014/main" id="{CC5C8B82-D9B4-499C-940B-1342C8A4C8B8}"/>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1" name="Rectangle 60">
              <a:extLst>
                <a:ext uri="{FF2B5EF4-FFF2-40B4-BE49-F238E27FC236}">
                  <a16:creationId xmlns:a16="http://schemas.microsoft.com/office/drawing/2014/main" id="{F0FD566A-0DE2-40A2-8821-B0BA941494CF}"/>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2" name="Rectangle 61">
            <a:extLst>
              <a:ext uri="{FF2B5EF4-FFF2-40B4-BE49-F238E27FC236}">
                <a16:creationId xmlns:a16="http://schemas.microsoft.com/office/drawing/2014/main" id="{61068D94-5676-4EC0-A7AA-92EFA39045E9}"/>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78" name="Rectangle 77">
            <a:extLst>
              <a:ext uri="{FF2B5EF4-FFF2-40B4-BE49-F238E27FC236}">
                <a16:creationId xmlns:a16="http://schemas.microsoft.com/office/drawing/2014/main" id="{0FC098C1-9BBE-4416-890F-774A1F526034}"/>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79" name="Group 78">
            <a:extLst>
              <a:ext uri="{FF2B5EF4-FFF2-40B4-BE49-F238E27FC236}">
                <a16:creationId xmlns:a16="http://schemas.microsoft.com/office/drawing/2014/main" id="{6A31A299-1939-4506-B55B-D58387614190}"/>
              </a:ext>
            </a:extLst>
          </p:cNvPr>
          <p:cNvGrpSpPr/>
          <p:nvPr userDrawn="1"/>
        </p:nvGrpSpPr>
        <p:grpSpPr>
          <a:xfrm>
            <a:off x="12257314" y="1051487"/>
            <a:ext cx="1272540" cy="3085386"/>
            <a:chOff x="12257314" y="1051487"/>
            <a:chExt cx="1272540" cy="3085386"/>
          </a:xfrm>
        </p:grpSpPr>
        <p:sp>
          <p:nvSpPr>
            <p:cNvPr id="80" name="Rectangle 79">
              <a:extLst>
                <a:ext uri="{FF2B5EF4-FFF2-40B4-BE49-F238E27FC236}">
                  <a16:creationId xmlns:a16="http://schemas.microsoft.com/office/drawing/2014/main" id="{0DFBBDB7-A393-4C6B-BF8E-AF9AF6A9D70E}"/>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81" name="TextBox 80">
              <a:extLst>
                <a:ext uri="{FF2B5EF4-FFF2-40B4-BE49-F238E27FC236}">
                  <a16:creationId xmlns:a16="http://schemas.microsoft.com/office/drawing/2014/main" id="{FD647390-56BF-4481-B90C-4C67B108F7B2}"/>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82" name="Freeform: Shape 81">
              <a:extLst>
                <a:ext uri="{FF2B5EF4-FFF2-40B4-BE49-F238E27FC236}">
                  <a16:creationId xmlns:a16="http://schemas.microsoft.com/office/drawing/2014/main" id="{8D6B2335-245F-4E0E-960D-322C96510815}"/>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E4D0378B-3B96-4455-81E3-2D11A36549FF}"/>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84" name="Freeform: Shape 83">
              <a:extLst>
                <a:ext uri="{FF2B5EF4-FFF2-40B4-BE49-F238E27FC236}">
                  <a16:creationId xmlns:a16="http://schemas.microsoft.com/office/drawing/2014/main" id="{7B71B409-C54D-4130-9871-B3C51053EDFF}"/>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12F8D349-53F8-4BB4-8085-34FCD3789B79}"/>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E84FE060-372F-4B17-8A5D-893340390458}"/>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87" name="Picture 86">
              <a:extLst>
                <a:ext uri="{FF2B5EF4-FFF2-40B4-BE49-F238E27FC236}">
                  <a16:creationId xmlns:a16="http://schemas.microsoft.com/office/drawing/2014/main" id="{9DBEF9C3-8353-4ACE-9912-D2CA8D5C70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88" name="Rectangle 87">
              <a:extLst>
                <a:ext uri="{FF2B5EF4-FFF2-40B4-BE49-F238E27FC236}">
                  <a16:creationId xmlns:a16="http://schemas.microsoft.com/office/drawing/2014/main" id="{AC8C7AFC-242E-4F17-9268-D8EDEA8320C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89" name="Rectangle 88">
              <a:extLst>
                <a:ext uri="{FF2B5EF4-FFF2-40B4-BE49-F238E27FC236}">
                  <a16:creationId xmlns:a16="http://schemas.microsoft.com/office/drawing/2014/main" id="{CEA3A095-757A-4B7C-9135-910245E27557}"/>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0" name="Rectangle 89">
              <a:extLst>
                <a:ext uri="{FF2B5EF4-FFF2-40B4-BE49-F238E27FC236}">
                  <a16:creationId xmlns:a16="http://schemas.microsoft.com/office/drawing/2014/main" id="{A3A5498E-DED9-41F6-8460-79ABD50AD85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1" name="Rectangle 90">
              <a:extLst>
                <a:ext uri="{FF2B5EF4-FFF2-40B4-BE49-F238E27FC236}">
                  <a16:creationId xmlns:a16="http://schemas.microsoft.com/office/drawing/2014/main" id="{AE33AE17-705B-4893-8ED6-B7664EE0166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92" name="Group 91">
              <a:extLst>
                <a:ext uri="{FF2B5EF4-FFF2-40B4-BE49-F238E27FC236}">
                  <a16:creationId xmlns:a16="http://schemas.microsoft.com/office/drawing/2014/main" id="{67035856-6E01-436D-8B6C-99E2531DA9C9}"/>
                </a:ext>
              </a:extLst>
            </p:cNvPr>
            <p:cNvGrpSpPr/>
            <p:nvPr userDrawn="1"/>
          </p:nvGrpSpPr>
          <p:grpSpPr>
            <a:xfrm>
              <a:off x="12364752" y="2345932"/>
              <a:ext cx="1055431" cy="88186"/>
              <a:chOff x="914335" y="6913770"/>
              <a:chExt cx="1109884" cy="100584"/>
            </a:xfrm>
            <a:noFill/>
          </p:grpSpPr>
          <p:sp>
            <p:nvSpPr>
              <p:cNvPr id="103" name="Rectangle 102">
                <a:extLst>
                  <a:ext uri="{FF2B5EF4-FFF2-40B4-BE49-F238E27FC236}">
                    <a16:creationId xmlns:a16="http://schemas.microsoft.com/office/drawing/2014/main" id="{2F6D9850-8819-4EAA-ABFF-26C0D67B866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04" name="Rectangle 103">
                <a:extLst>
                  <a:ext uri="{FF2B5EF4-FFF2-40B4-BE49-F238E27FC236}">
                    <a16:creationId xmlns:a16="http://schemas.microsoft.com/office/drawing/2014/main" id="{218B05BE-4FDD-4A09-B53B-A229116CE229}"/>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05" name="Rectangle 104">
                <a:extLst>
                  <a:ext uri="{FF2B5EF4-FFF2-40B4-BE49-F238E27FC236}">
                    <a16:creationId xmlns:a16="http://schemas.microsoft.com/office/drawing/2014/main" id="{5CC7C662-E98D-4511-8EC4-F901F8A61500}"/>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06" name="Rectangle 105">
                <a:extLst>
                  <a:ext uri="{FF2B5EF4-FFF2-40B4-BE49-F238E27FC236}">
                    <a16:creationId xmlns:a16="http://schemas.microsoft.com/office/drawing/2014/main" id="{2D393584-0DD9-4C47-AB8F-2C3EA5E0D976}"/>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07" name="Rectangle 106">
                <a:extLst>
                  <a:ext uri="{FF2B5EF4-FFF2-40B4-BE49-F238E27FC236}">
                    <a16:creationId xmlns:a16="http://schemas.microsoft.com/office/drawing/2014/main" id="{EDEA0CF3-A9F2-46F5-8BC0-B1D22E1A3096}"/>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08" name="Rectangle 107">
                <a:extLst>
                  <a:ext uri="{FF2B5EF4-FFF2-40B4-BE49-F238E27FC236}">
                    <a16:creationId xmlns:a16="http://schemas.microsoft.com/office/drawing/2014/main" id="{CDC6B097-0109-4DC8-8657-90757B5605EF}"/>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09" name="Rectangle 108">
                <a:extLst>
                  <a:ext uri="{FF2B5EF4-FFF2-40B4-BE49-F238E27FC236}">
                    <a16:creationId xmlns:a16="http://schemas.microsoft.com/office/drawing/2014/main" id="{CD23788A-48CA-4141-B8B5-BCEE3666AC6D}"/>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0" name="Rectangle 109">
                <a:extLst>
                  <a:ext uri="{FF2B5EF4-FFF2-40B4-BE49-F238E27FC236}">
                    <a16:creationId xmlns:a16="http://schemas.microsoft.com/office/drawing/2014/main" id="{66DAE851-F4BD-49A7-8627-37CD5656688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1" name="Rectangle 110">
                <a:extLst>
                  <a:ext uri="{FF2B5EF4-FFF2-40B4-BE49-F238E27FC236}">
                    <a16:creationId xmlns:a16="http://schemas.microsoft.com/office/drawing/2014/main" id="{98694BEA-9E72-48D5-9441-773E40EAD2F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2" name="Rectangle 111">
                <a:extLst>
                  <a:ext uri="{FF2B5EF4-FFF2-40B4-BE49-F238E27FC236}">
                    <a16:creationId xmlns:a16="http://schemas.microsoft.com/office/drawing/2014/main" id="{614E8D66-E3F2-40A2-A4CA-7E6CDFE07DF3}"/>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93" name="Graphic 92" descr="Close with solid fill">
              <a:extLst>
                <a:ext uri="{FF2B5EF4-FFF2-40B4-BE49-F238E27FC236}">
                  <a16:creationId xmlns:a16="http://schemas.microsoft.com/office/drawing/2014/main" id="{6E510E2E-9861-4D7E-A0B2-0AB356EFC79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4" name="Graphic 93" descr="Close with solid fill">
              <a:extLst>
                <a:ext uri="{FF2B5EF4-FFF2-40B4-BE49-F238E27FC236}">
                  <a16:creationId xmlns:a16="http://schemas.microsoft.com/office/drawing/2014/main" id="{AF98A8B1-4BDC-4946-A43E-EA439DB59EA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95" name="Graphic 94" descr="Close with solid fill">
              <a:extLst>
                <a:ext uri="{FF2B5EF4-FFF2-40B4-BE49-F238E27FC236}">
                  <a16:creationId xmlns:a16="http://schemas.microsoft.com/office/drawing/2014/main" id="{52D7DA1F-DF4E-40AF-8C07-B2E8E7D497E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96" name="Graphic 95" descr="Close with solid fill">
              <a:extLst>
                <a:ext uri="{FF2B5EF4-FFF2-40B4-BE49-F238E27FC236}">
                  <a16:creationId xmlns:a16="http://schemas.microsoft.com/office/drawing/2014/main" id="{1EFD7489-A7AD-422E-B127-A61947ECF3B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97" name="Graphic 96" descr="Close with solid fill">
              <a:extLst>
                <a:ext uri="{FF2B5EF4-FFF2-40B4-BE49-F238E27FC236}">
                  <a16:creationId xmlns:a16="http://schemas.microsoft.com/office/drawing/2014/main" id="{3B22A305-B784-4ABA-B65B-F9C94CAACB9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98" name="Graphic 97" descr="Close with solid fill">
              <a:extLst>
                <a:ext uri="{FF2B5EF4-FFF2-40B4-BE49-F238E27FC236}">
                  <a16:creationId xmlns:a16="http://schemas.microsoft.com/office/drawing/2014/main" id="{9335F6F1-7B1E-41A9-88CE-6BD0C9F09FD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99" name="Graphic 98" descr="Close with solid fill">
              <a:extLst>
                <a:ext uri="{FF2B5EF4-FFF2-40B4-BE49-F238E27FC236}">
                  <a16:creationId xmlns:a16="http://schemas.microsoft.com/office/drawing/2014/main" id="{A3C3D38F-D3B3-401B-A5F7-C42D15F04E9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0" name="Graphic 99" descr="Close with solid fill">
              <a:extLst>
                <a:ext uri="{FF2B5EF4-FFF2-40B4-BE49-F238E27FC236}">
                  <a16:creationId xmlns:a16="http://schemas.microsoft.com/office/drawing/2014/main" id="{8C7DA7ED-F652-446D-9842-9170A8DFA46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1" name="Graphic 100" descr="Close with solid fill">
              <a:extLst>
                <a:ext uri="{FF2B5EF4-FFF2-40B4-BE49-F238E27FC236}">
                  <a16:creationId xmlns:a16="http://schemas.microsoft.com/office/drawing/2014/main" id="{0ADC3A27-3884-43BE-8019-E4980D7BB6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2" name="Graphic 101" descr="Close with solid fill">
              <a:extLst>
                <a:ext uri="{FF2B5EF4-FFF2-40B4-BE49-F238E27FC236}">
                  <a16:creationId xmlns:a16="http://schemas.microsoft.com/office/drawing/2014/main" id="{0DC90BA0-C836-4787-8CD0-8C8FBCF58D1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3698888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2ED7CB0-ADE9-4F18-8BD4-BE730D39A5A1}"/>
              </a:ext>
            </a:extLst>
          </p:cNvPr>
          <p:cNvGrpSpPr/>
          <p:nvPr userDrawn="1"/>
        </p:nvGrpSpPr>
        <p:grpSpPr>
          <a:xfrm>
            <a:off x="12192996" y="647700"/>
            <a:ext cx="139664" cy="5046663"/>
            <a:chOff x="12192996" y="647700"/>
            <a:chExt cx="139664" cy="5046663"/>
          </a:xfrm>
        </p:grpSpPr>
        <p:cxnSp>
          <p:nvCxnSpPr>
            <p:cNvPr id="72" name="Straight Connector 71">
              <a:extLst>
                <a:ext uri="{FF2B5EF4-FFF2-40B4-BE49-F238E27FC236}">
                  <a16:creationId xmlns:a16="http://schemas.microsoft.com/office/drawing/2014/main" id="{66977672-F003-43F7-A135-50F1D7F6B1C4}"/>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0DE95D60-41C5-4155-BFD9-529B18113D39}"/>
                </a:ext>
              </a:extLst>
            </p:cNvPr>
            <p:cNvGrpSpPr/>
            <p:nvPr userDrawn="1"/>
          </p:nvGrpSpPr>
          <p:grpSpPr>
            <a:xfrm>
              <a:off x="12202508" y="647700"/>
              <a:ext cx="130152" cy="5046663"/>
              <a:chOff x="12202508" y="647700"/>
              <a:chExt cx="130152" cy="5046663"/>
            </a:xfrm>
          </p:grpSpPr>
          <p:cxnSp>
            <p:nvCxnSpPr>
              <p:cNvPr id="74" name="Straight Connector 73">
                <a:extLst>
                  <a:ext uri="{FF2B5EF4-FFF2-40B4-BE49-F238E27FC236}">
                    <a16:creationId xmlns:a16="http://schemas.microsoft.com/office/drawing/2014/main" id="{629B8D45-7D9F-47C9-A66A-654B9EF01CBE}"/>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A512E9E-9476-405E-AF8F-44A897970F2A}"/>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CBF8AC7-1BD9-4818-A360-526D80E111D9}"/>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C773FD3-A6AE-4D51-86B9-C7736AE5F52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836CFBF-9564-49FD-AB1E-CA8608BD345D}"/>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18D46921-07F6-4337-B376-C1DFA5F8D987}"/>
              </a:ext>
            </a:extLst>
          </p:cNvPr>
          <p:cNvGrpSpPr/>
          <p:nvPr userDrawn="1"/>
        </p:nvGrpSpPr>
        <p:grpSpPr>
          <a:xfrm>
            <a:off x="-130152" y="647700"/>
            <a:ext cx="130152" cy="5046663"/>
            <a:chOff x="-130152" y="647700"/>
            <a:chExt cx="130152" cy="5046663"/>
          </a:xfrm>
        </p:grpSpPr>
        <p:cxnSp>
          <p:nvCxnSpPr>
            <p:cNvPr id="80" name="Straight Connector 79">
              <a:extLst>
                <a:ext uri="{FF2B5EF4-FFF2-40B4-BE49-F238E27FC236}">
                  <a16:creationId xmlns:a16="http://schemas.microsoft.com/office/drawing/2014/main" id="{6DBD62E8-221F-41C1-918D-9A5C9F41FD50}"/>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770BA35-F414-467C-83B3-D3ED8D946A7D}"/>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55D68D2-B979-42D2-BBF8-6C53B67F1D02}"/>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A103A52-F38C-42A3-825B-C82FA7885E62}"/>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6076BD-2EA6-4061-B073-BC2DB2BE1096}"/>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4B0F75E-152D-451E-AD93-FB4A027CC97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558799" y="1955800"/>
            <a:ext cx="4059936" cy="4245407"/>
          </a:xfrm>
          <a:prstGeom prst="rect">
            <a:avLst/>
          </a:prstGeom>
        </p:spPr>
        <p:txBody>
          <a:bodyPr anchor="t">
            <a:normAutofit/>
          </a:bodyPr>
          <a:lstStyle>
            <a:lvl1pPr>
              <a:defRPr sz="4000"/>
            </a:lvl1pPr>
          </a:lstStyle>
          <a:p>
            <a:r>
              <a:rPr lang="en-US" dirty="0"/>
              <a:t>[Add divider slide title]</a:t>
            </a:r>
          </a:p>
        </p:txBody>
      </p:sp>
      <p:sp>
        <p:nvSpPr>
          <p:cNvPr id="3" name="Text Placeholder 2"/>
          <p:cNvSpPr>
            <a:spLocks noGrp="1"/>
          </p:cNvSpPr>
          <p:nvPr>
            <p:ph type="body" idx="1" hasCustomPrompt="1"/>
          </p:nvPr>
        </p:nvSpPr>
        <p:spPr>
          <a:xfrm>
            <a:off x="6607175" y="1955800"/>
            <a:ext cx="5024731" cy="4245408"/>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optional content]</a:t>
            </a:r>
          </a:p>
        </p:txBody>
      </p:sp>
      <p:sp>
        <p:nvSpPr>
          <p:cNvPr id="4" name="Date Placeholder 3"/>
          <p:cNvSpPr>
            <a:spLocks noGrp="1"/>
          </p:cNvSpPr>
          <p:nvPr>
            <p:ph type="dt" sz="half" idx="10"/>
          </p:nvPr>
        </p:nvSpPr>
        <p:spPr/>
        <p:txBody>
          <a:bodyPr/>
          <a:lstStyle/>
          <a:p>
            <a:fld id="{92176114-3F40-4F8D-8340-6910B816EDD1}" type="datetime4">
              <a:rPr lang="en-US" smtClean="0"/>
              <a:t>May 30, 2025</a:t>
            </a:fld>
            <a:endParaRPr lang="en-US"/>
          </a:p>
        </p:txBody>
      </p:sp>
      <p:sp>
        <p:nvSpPr>
          <p:cNvPr id="5" name="Footer Placeholder 4"/>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6" name="Slide Number Placeholder 5"/>
          <p:cNvSpPr>
            <a:spLocks noGrp="1"/>
          </p:cNvSpPr>
          <p:nvPr>
            <p:ph type="sldNum" sz="quarter" idx="12"/>
          </p:nvPr>
        </p:nvSpPr>
        <p:spPr/>
        <p:txBody>
          <a:bodyPr/>
          <a:lstStyle/>
          <a:p>
            <a:fld id="{5CFA18E4-D58E-4B28-B105-28D9665A8EBC}" type="slidenum">
              <a:rPr lang="en-US" smtClean="0"/>
              <a:t>‹#›</a:t>
            </a:fld>
            <a:endParaRPr lang="en-US"/>
          </a:p>
        </p:txBody>
      </p:sp>
      <p:cxnSp>
        <p:nvCxnSpPr>
          <p:cNvPr id="14" name="Straight Connector 13">
            <a:extLst>
              <a:ext uri="{FF2B5EF4-FFF2-40B4-BE49-F238E27FC236}">
                <a16:creationId xmlns:a16="http://schemas.microsoft.com/office/drawing/2014/main" id="{F8FE2CD4-ED5B-4B13-BB69-5C2C6676FCD9}"/>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0635CFE-5927-4810-A9CC-792D3D481848}"/>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B88345-4B9E-4728-BC7E-79AC0BB9A200}"/>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2" name="TextBox 21">
            <a:extLst>
              <a:ext uri="{FF2B5EF4-FFF2-40B4-BE49-F238E27FC236}">
                <a16:creationId xmlns:a16="http://schemas.microsoft.com/office/drawing/2014/main" id="{4C681F36-AB35-43CF-A45E-D2B6CE927BE3}"/>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D43297D9-7020-459D-8E48-CDD8229E0A1F}"/>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6A18E115-4FDB-45B7-A373-9FC90BE86ACC}"/>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82D0917E-073F-42C3-BD01-9307A71DBABA}"/>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F2F2CFE9-8545-4D15-A23C-E3DF9EE7E35F}"/>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6" name="Rectangle 85">
            <a:extLst>
              <a:ext uri="{FF2B5EF4-FFF2-40B4-BE49-F238E27FC236}">
                <a16:creationId xmlns:a16="http://schemas.microsoft.com/office/drawing/2014/main" id="{1EF9221C-FEDA-45CC-A47B-01D745AE31CB}"/>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87" name="Group 86">
            <a:extLst>
              <a:ext uri="{FF2B5EF4-FFF2-40B4-BE49-F238E27FC236}">
                <a16:creationId xmlns:a16="http://schemas.microsoft.com/office/drawing/2014/main" id="{F536DAFD-EC1C-4F7A-AC0C-45E681CC0321}"/>
              </a:ext>
            </a:extLst>
          </p:cNvPr>
          <p:cNvGrpSpPr/>
          <p:nvPr userDrawn="1"/>
        </p:nvGrpSpPr>
        <p:grpSpPr>
          <a:xfrm>
            <a:off x="12257314" y="1051487"/>
            <a:ext cx="1272540" cy="3085386"/>
            <a:chOff x="12257314" y="1051487"/>
            <a:chExt cx="1272540" cy="3085386"/>
          </a:xfrm>
        </p:grpSpPr>
        <p:sp>
          <p:nvSpPr>
            <p:cNvPr id="88" name="Rectangle 87">
              <a:extLst>
                <a:ext uri="{FF2B5EF4-FFF2-40B4-BE49-F238E27FC236}">
                  <a16:creationId xmlns:a16="http://schemas.microsoft.com/office/drawing/2014/main" id="{5549B9F1-EFB8-4875-BF8E-48D0B9FCCC6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89" name="TextBox 88">
              <a:extLst>
                <a:ext uri="{FF2B5EF4-FFF2-40B4-BE49-F238E27FC236}">
                  <a16:creationId xmlns:a16="http://schemas.microsoft.com/office/drawing/2014/main" id="{963624FD-7DDC-48B2-8D02-8BEF52553EA9}"/>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0" name="Freeform: Shape 89">
              <a:extLst>
                <a:ext uri="{FF2B5EF4-FFF2-40B4-BE49-F238E27FC236}">
                  <a16:creationId xmlns:a16="http://schemas.microsoft.com/office/drawing/2014/main" id="{18B9C253-5AAA-48EC-94EC-3A9BAD6723B1}"/>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BAC7250D-B0A3-483A-96E6-0764D69E4F7D}"/>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2" name="Freeform: Shape 91">
              <a:extLst>
                <a:ext uri="{FF2B5EF4-FFF2-40B4-BE49-F238E27FC236}">
                  <a16:creationId xmlns:a16="http://schemas.microsoft.com/office/drawing/2014/main" id="{EE405DD1-55DF-4848-96B7-E0B2584EAD2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18C93582-DE21-47EB-997F-5148CCD2D5FC}"/>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15DF2510-32BC-44D5-B88A-F9BF6FD88F80}"/>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5" name="Picture 94">
              <a:extLst>
                <a:ext uri="{FF2B5EF4-FFF2-40B4-BE49-F238E27FC236}">
                  <a16:creationId xmlns:a16="http://schemas.microsoft.com/office/drawing/2014/main" id="{CF136169-A73B-4418-90EA-F4D56980EE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6" name="Rectangle 95">
              <a:extLst>
                <a:ext uri="{FF2B5EF4-FFF2-40B4-BE49-F238E27FC236}">
                  <a16:creationId xmlns:a16="http://schemas.microsoft.com/office/drawing/2014/main" id="{00A63680-F954-4545-BEEA-A5950E63278C}"/>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7" name="Rectangle 96">
              <a:extLst>
                <a:ext uri="{FF2B5EF4-FFF2-40B4-BE49-F238E27FC236}">
                  <a16:creationId xmlns:a16="http://schemas.microsoft.com/office/drawing/2014/main" id="{062E79ED-E819-4FEF-9DE7-CBB78CC54D1C}"/>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8" name="Rectangle 97">
              <a:extLst>
                <a:ext uri="{FF2B5EF4-FFF2-40B4-BE49-F238E27FC236}">
                  <a16:creationId xmlns:a16="http://schemas.microsoft.com/office/drawing/2014/main" id="{AB9B9091-E701-454B-ADB2-60CB4A639F88}"/>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9" name="Rectangle 98">
              <a:extLst>
                <a:ext uri="{FF2B5EF4-FFF2-40B4-BE49-F238E27FC236}">
                  <a16:creationId xmlns:a16="http://schemas.microsoft.com/office/drawing/2014/main" id="{706FA976-5A6C-4ABA-91AB-797B439C9A1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0" name="Group 99">
              <a:extLst>
                <a:ext uri="{FF2B5EF4-FFF2-40B4-BE49-F238E27FC236}">
                  <a16:creationId xmlns:a16="http://schemas.microsoft.com/office/drawing/2014/main" id="{A260E66C-2AE5-4091-A0A3-904FE6A3A9EC}"/>
                </a:ext>
              </a:extLst>
            </p:cNvPr>
            <p:cNvGrpSpPr/>
            <p:nvPr userDrawn="1"/>
          </p:nvGrpSpPr>
          <p:grpSpPr>
            <a:xfrm>
              <a:off x="12364752" y="2345932"/>
              <a:ext cx="1055431" cy="88186"/>
              <a:chOff x="914335" y="6913770"/>
              <a:chExt cx="1109884" cy="100584"/>
            </a:xfrm>
            <a:noFill/>
          </p:grpSpPr>
          <p:sp>
            <p:nvSpPr>
              <p:cNvPr id="111" name="Rectangle 110">
                <a:extLst>
                  <a:ext uri="{FF2B5EF4-FFF2-40B4-BE49-F238E27FC236}">
                    <a16:creationId xmlns:a16="http://schemas.microsoft.com/office/drawing/2014/main" id="{B68716A8-C2C3-4190-8CFA-92B1B1452823}"/>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2" name="Rectangle 111">
                <a:extLst>
                  <a:ext uri="{FF2B5EF4-FFF2-40B4-BE49-F238E27FC236}">
                    <a16:creationId xmlns:a16="http://schemas.microsoft.com/office/drawing/2014/main" id="{38FD885B-08F3-4ABA-A047-29039E10AC39}"/>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3" name="Rectangle 112">
                <a:extLst>
                  <a:ext uri="{FF2B5EF4-FFF2-40B4-BE49-F238E27FC236}">
                    <a16:creationId xmlns:a16="http://schemas.microsoft.com/office/drawing/2014/main" id="{9E63D017-5BCC-4A04-9507-B9EDC67E22F8}"/>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4" name="Rectangle 113">
                <a:extLst>
                  <a:ext uri="{FF2B5EF4-FFF2-40B4-BE49-F238E27FC236}">
                    <a16:creationId xmlns:a16="http://schemas.microsoft.com/office/drawing/2014/main" id="{D28DE929-F84B-47BC-A7DD-6A477C8074B4}"/>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5" name="Rectangle 114">
                <a:extLst>
                  <a:ext uri="{FF2B5EF4-FFF2-40B4-BE49-F238E27FC236}">
                    <a16:creationId xmlns:a16="http://schemas.microsoft.com/office/drawing/2014/main" id="{A4435342-558D-44B3-83D1-17C910F64575}"/>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6" name="Rectangle 115">
                <a:extLst>
                  <a:ext uri="{FF2B5EF4-FFF2-40B4-BE49-F238E27FC236}">
                    <a16:creationId xmlns:a16="http://schemas.microsoft.com/office/drawing/2014/main" id="{37FD7CA8-03CA-4E11-8B03-C18C45F3628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7" name="Rectangle 116">
                <a:extLst>
                  <a:ext uri="{FF2B5EF4-FFF2-40B4-BE49-F238E27FC236}">
                    <a16:creationId xmlns:a16="http://schemas.microsoft.com/office/drawing/2014/main" id="{C280BDB2-AEF4-484D-98CF-3F0AD5A615B8}"/>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8" name="Rectangle 117">
                <a:extLst>
                  <a:ext uri="{FF2B5EF4-FFF2-40B4-BE49-F238E27FC236}">
                    <a16:creationId xmlns:a16="http://schemas.microsoft.com/office/drawing/2014/main" id="{4D1E4514-736E-4B61-A072-D87AB9DB92C3}"/>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9" name="Rectangle 118">
                <a:extLst>
                  <a:ext uri="{FF2B5EF4-FFF2-40B4-BE49-F238E27FC236}">
                    <a16:creationId xmlns:a16="http://schemas.microsoft.com/office/drawing/2014/main" id="{2174B71C-69CD-428C-9925-4D065D026A01}"/>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0" name="Rectangle 119">
                <a:extLst>
                  <a:ext uri="{FF2B5EF4-FFF2-40B4-BE49-F238E27FC236}">
                    <a16:creationId xmlns:a16="http://schemas.microsoft.com/office/drawing/2014/main" id="{432D8D04-01AD-4ABB-B8DC-90F7C78B76AB}"/>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1" name="Graphic 100" descr="Close with solid fill">
              <a:extLst>
                <a:ext uri="{FF2B5EF4-FFF2-40B4-BE49-F238E27FC236}">
                  <a16:creationId xmlns:a16="http://schemas.microsoft.com/office/drawing/2014/main" id="{266C302C-3041-42FB-AB57-082316EADA8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2" name="Graphic 101" descr="Close with solid fill">
              <a:extLst>
                <a:ext uri="{FF2B5EF4-FFF2-40B4-BE49-F238E27FC236}">
                  <a16:creationId xmlns:a16="http://schemas.microsoft.com/office/drawing/2014/main" id="{7F15BA99-ECAE-4F50-8539-7C9E485084E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3" name="Graphic 102" descr="Close with solid fill">
              <a:extLst>
                <a:ext uri="{FF2B5EF4-FFF2-40B4-BE49-F238E27FC236}">
                  <a16:creationId xmlns:a16="http://schemas.microsoft.com/office/drawing/2014/main" id="{4356FE64-056C-4BF7-9E8E-219BEB1D63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4" name="Graphic 103" descr="Close with solid fill">
              <a:extLst>
                <a:ext uri="{FF2B5EF4-FFF2-40B4-BE49-F238E27FC236}">
                  <a16:creationId xmlns:a16="http://schemas.microsoft.com/office/drawing/2014/main" id="{378E698D-0F49-4DA7-B342-477BF1465E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5" name="Graphic 104" descr="Close with solid fill">
              <a:extLst>
                <a:ext uri="{FF2B5EF4-FFF2-40B4-BE49-F238E27FC236}">
                  <a16:creationId xmlns:a16="http://schemas.microsoft.com/office/drawing/2014/main" id="{5B15F0BD-D740-49C7-85BF-1F33E671BC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6" name="Graphic 105" descr="Close with solid fill">
              <a:extLst>
                <a:ext uri="{FF2B5EF4-FFF2-40B4-BE49-F238E27FC236}">
                  <a16:creationId xmlns:a16="http://schemas.microsoft.com/office/drawing/2014/main" id="{827CAB72-59E3-4981-822E-5E7A94CA75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7" name="Graphic 106" descr="Close with solid fill">
              <a:extLst>
                <a:ext uri="{FF2B5EF4-FFF2-40B4-BE49-F238E27FC236}">
                  <a16:creationId xmlns:a16="http://schemas.microsoft.com/office/drawing/2014/main" id="{19E149BC-AD1A-44EB-864C-52817A7FFE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8" name="Graphic 107" descr="Close with solid fill">
              <a:extLst>
                <a:ext uri="{FF2B5EF4-FFF2-40B4-BE49-F238E27FC236}">
                  <a16:creationId xmlns:a16="http://schemas.microsoft.com/office/drawing/2014/main" id="{277DED78-A6C4-45CD-B04D-319D9565231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9" name="Graphic 108" descr="Close with solid fill">
              <a:extLst>
                <a:ext uri="{FF2B5EF4-FFF2-40B4-BE49-F238E27FC236}">
                  <a16:creationId xmlns:a16="http://schemas.microsoft.com/office/drawing/2014/main" id="{5B5F34EA-4CDB-4F8E-BA7C-1D5024E0BA2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0" name="Graphic 109" descr="Close with solid fill">
              <a:extLst>
                <a:ext uri="{FF2B5EF4-FFF2-40B4-BE49-F238E27FC236}">
                  <a16:creationId xmlns:a16="http://schemas.microsoft.com/office/drawing/2014/main" id="{45DB239B-1FDD-4EBE-BBF4-0C7824F25A1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69" name="SPG Market Intelligence Red White Small">
            <a:extLst>
              <a:ext uri="{FF2B5EF4-FFF2-40B4-BE49-F238E27FC236}">
                <a16:creationId xmlns:a16="http://schemas.microsoft.com/office/drawing/2014/main" id="{56CAFF50-DBDF-4173-A9DB-C6BB2A1CCDA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79195"/>
            <a:ext cx="1572768" cy="554413"/>
          </a:xfrm>
          <a:prstGeom prst="rect">
            <a:avLst/>
          </a:prstGeom>
        </p:spPr>
      </p:pic>
    </p:spTree>
    <p:extLst>
      <p:ext uri="{BB962C8B-B14F-4D97-AF65-F5344CB8AC3E}">
        <p14:creationId xmlns:p14="http://schemas.microsoft.com/office/powerpoint/2010/main" val="8551228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Photo 1">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A2432D56-F8A2-4DA5-A336-41EBF7AC1530}"/>
              </a:ext>
            </a:extLst>
          </p:cNvPr>
          <p:cNvGrpSpPr/>
          <p:nvPr userDrawn="1"/>
        </p:nvGrpSpPr>
        <p:grpSpPr>
          <a:xfrm>
            <a:off x="12192996" y="647700"/>
            <a:ext cx="139664" cy="5046663"/>
            <a:chOff x="12192996" y="647700"/>
            <a:chExt cx="139664" cy="5046663"/>
          </a:xfrm>
        </p:grpSpPr>
        <p:cxnSp>
          <p:nvCxnSpPr>
            <p:cNvPr id="74" name="Straight Connector 73">
              <a:extLst>
                <a:ext uri="{FF2B5EF4-FFF2-40B4-BE49-F238E27FC236}">
                  <a16:creationId xmlns:a16="http://schemas.microsoft.com/office/drawing/2014/main" id="{02A79C16-BE87-4999-B9CF-F8179B01B582}"/>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31DBC6E5-7901-4016-8F59-70C00F32B8A3}"/>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31E46A5E-3904-4311-8A3F-135D94C26AB1}"/>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80FB336-18C7-4071-8DBD-14950A893A73}"/>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9EDD6D-20EB-4458-B044-18B1D2B746AC}"/>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1E68460-94F6-4D86-9480-20532A22F131}"/>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A03D035-DE73-476E-858A-8B103ABA3532}"/>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2F21D42A-4E6D-451E-B7F6-E93ADE6F9FF0}"/>
              </a:ext>
            </a:extLst>
          </p:cNvPr>
          <p:cNvGrpSpPr/>
          <p:nvPr userDrawn="1"/>
        </p:nvGrpSpPr>
        <p:grpSpPr>
          <a:xfrm>
            <a:off x="-130152" y="647700"/>
            <a:ext cx="130152" cy="5046663"/>
            <a:chOff x="-130152" y="647700"/>
            <a:chExt cx="130152" cy="5046663"/>
          </a:xfrm>
        </p:grpSpPr>
        <p:cxnSp>
          <p:nvCxnSpPr>
            <p:cNvPr id="82" name="Straight Connector 81">
              <a:extLst>
                <a:ext uri="{FF2B5EF4-FFF2-40B4-BE49-F238E27FC236}">
                  <a16:creationId xmlns:a16="http://schemas.microsoft.com/office/drawing/2014/main" id="{AD7E55A9-AA4D-42F0-AB9C-0DD5CDD0E720}"/>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2F0C7EC-1A52-4514-B8F1-CDCD291EEE50}"/>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A14825F-BC4C-4F21-8566-3DDA4806FAF8}"/>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C002CB4-473A-4E91-9A44-D7D0F186AB94}"/>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2845F6-7175-4F7F-8B42-102829BE8D60}"/>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D0BF221-A139-450C-9276-59A53911383C}"/>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778120E6-BE9F-4F48-A51C-E5F1D0877B18}" type="datetime4">
              <a:rPr lang="en-US" smtClean="0"/>
              <a:t>May 30, 2025</a:t>
            </a:fld>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9" name="Title 1">
            <a:extLst>
              <a:ext uri="{FF2B5EF4-FFF2-40B4-BE49-F238E27FC236}">
                <a16:creationId xmlns:a16="http://schemas.microsoft.com/office/drawing/2014/main" id="{33D0D42F-6D70-4CBF-9C23-59E66728E7FD}"/>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dirty="0"/>
              <a:t>[Add divider slide title]</a:t>
            </a:r>
          </a:p>
        </p:txBody>
      </p:sp>
      <p:sp>
        <p:nvSpPr>
          <p:cNvPr id="21" name="Picture Placeholder 6">
            <a:extLst>
              <a:ext uri="{FF2B5EF4-FFF2-40B4-BE49-F238E27FC236}">
                <a16:creationId xmlns:a16="http://schemas.microsoft.com/office/drawing/2014/main" id="{946FFBFE-E614-4E08-AC48-326C482E6971}"/>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lvl1pPr>
          </a:lstStyle>
          <a:p>
            <a:r>
              <a:rPr lang="en-US" dirty="0"/>
              <a:t>[Insert photo]</a:t>
            </a:r>
          </a:p>
        </p:txBody>
      </p:sp>
      <p:cxnSp>
        <p:nvCxnSpPr>
          <p:cNvPr id="18" name="Straight Connector 17">
            <a:extLst>
              <a:ext uri="{FF2B5EF4-FFF2-40B4-BE49-F238E27FC236}">
                <a16:creationId xmlns:a16="http://schemas.microsoft.com/office/drawing/2014/main" id="{7710A16D-C4ED-4367-9DCF-54DF45963902}"/>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EFDAB2-4D7E-4399-8027-8BDF93B41B82}"/>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1BBD7D7-8C09-49F8-B32F-B3ADF75D1BAA}"/>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4" name="TextBox 23">
            <a:extLst>
              <a:ext uri="{FF2B5EF4-FFF2-40B4-BE49-F238E27FC236}">
                <a16:creationId xmlns:a16="http://schemas.microsoft.com/office/drawing/2014/main" id="{259B4B73-25F1-4A55-92B5-9B67E53EEC2B}"/>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CCB73371-4FF4-4870-921A-065D0810371E}"/>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035AE41D-9DD4-4B9B-9F3F-EFE5A4879E16}"/>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7690224B-8351-4102-9010-5C9D625096FC}"/>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2EC42F4A-E30C-4642-B587-43863FDC87EF}"/>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8" name="Rectangle 87">
            <a:extLst>
              <a:ext uri="{FF2B5EF4-FFF2-40B4-BE49-F238E27FC236}">
                <a16:creationId xmlns:a16="http://schemas.microsoft.com/office/drawing/2014/main" id="{5E1EF29E-3D70-4274-B188-9C2029FBA173}"/>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89" name="Group 88">
            <a:extLst>
              <a:ext uri="{FF2B5EF4-FFF2-40B4-BE49-F238E27FC236}">
                <a16:creationId xmlns:a16="http://schemas.microsoft.com/office/drawing/2014/main" id="{8ACE3DB3-0335-4FA8-ADB0-CA4C8B8C1D02}"/>
              </a:ext>
            </a:extLst>
          </p:cNvPr>
          <p:cNvGrpSpPr/>
          <p:nvPr userDrawn="1"/>
        </p:nvGrpSpPr>
        <p:grpSpPr>
          <a:xfrm>
            <a:off x="12257314" y="1051487"/>
            <a:ext cx="1272540" cy="3085386"/>
            <a:chOff x="12257314" y="1051487"/>
            <a:chExt cx="1272540" cy="3085386"/>
          </a:xfrm>
        </p:grpSpPr>
        <p:sp>
          <p:nvSpPr>
            <p:cNvPr id="90" name="Rectangle 89">
              <a:extLst>
                <a:ext uri="{FF2B5EF4-FFF2-40B4-BE49-F238E27FC236}">
                  <a16:creationId xmlns:a16="http://schemas.microsoft.com/office/drawing/2014/main" id="{CCE6463C-F632-4103-A2F6-AA03A574DBBE}"/>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1" name="TextBox 90">
              <a:extLst>
                <a:ext uri="{FF2B5EF4-FFF2-40B4-BE49-F238E27FC236}">
                  <a16:creationId xmlns:a16="http://schemas.microsoft.com/office/drawing/2014/main" id="{249994D2-CD59-4CCE-AB0F-BF90E602EF10}"/>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2" name="Freeform: Shape 91">
              <a:extLst>
                <a:ext uri="{FF2B5EF4-FFF2-40B4-BE49-F238E27FC236}">
                  <a16:creationId xmlns:a16="http://schemas.microsoft.com/office/drawing/2014/main" id="{9D6D3566-8DE1-455C-A549-E061BC14E62F}"/>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E70F5246-B8FA-4558-9549-97FE952BFB44}"/>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4" name="Freeform: Shape 93">
              <a:extLst>
                <a:ext uri="{FF2B5EF4-FFF2-40B4-BE49-F238E27FC236}">
                  <a16:creationId xmlns:a16="http://schemas.microsoft.com/office/drawing/2014/main" id="{52F2DD68-E7BB-4BAB-8042-007CF1F77D4C}"/>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16FB9D54-4038-4F36-A0BB-39E65856AED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DF34693A-D0E4-42D5-97C9-6407EC8250C8}"/>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7" name="Picture 96">
              <a:extLst>
                <a:ext uri="{FF2B5EF4-FFF2-40B4-BE49-F238E27FC236}">
                  <a16:creationId xmlns:a16="http://schemas.microsoft.com/office/drawing/2014/main" id="{0F570732-9C7F-4287-A199-1325260DAA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8" name="Rectangle 97">
              <a:extLst>
                <a:ext uri="{FF2B5EF4-FFF2-40B4-BE49-F238E27FC236}">
                  <a16:creationId xmlns:a16="http://schemas.microsoft.com/office/drawing/2014/main" id="{D3B2F370-3A86-4483-A77B-B52B8BD78CAC}"/>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9" name="Rectangle 98">
              <a:extLst>
                <a:ext uri="{FF2B5EF4-FFF2-40B4-BE49-F238E27FC236}">
                  <a16:creationId xmlns:a16="http://schemas.microsoft.com/office/drawing/2014/main" id="{105BBAE1-7640-4152-89D8-BC2233B3E25A}"/>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0" name="Rectangle 99">
              <a:extLst>
                <a:ext uri="{FF2B5EF4-FFF2-40B4-BE49-F238E27FC236}">
                  <a16:creationId xmlns:a16="http://schemas.microsoft.com/office/drawing/2014/main" id="{92D4B346-71A5-46A3-8A17-7A5CC167159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1" name="Rectangle 100">
              <a:extLst>
                <a:ext uri="{FF2B5EF4-FFF2-40B4-BE49-F238E27FC236}">
                  <a16:creationId xmlns:a16="http://schemas.microsoft.com/office/drawing/2014/main" id="{70AE2B7C-AFB0-4BD5-AFD7-6EF2BB64034E}"/>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2" name="Group 101">
              <a:extLst>
                <a:ext uri="{FF2B5EF4-FFF2-40B4-BE49-F238E27FC236}">
                  <a16:creationId xmlns:a16="http://schemas.microsoft.com/office/drawing/2014/main" id="{CEF0E8EC-DD9C-4B0D-8D54-203125E9D1C0}"/>
                </a:ext>
              </a:extLst>
            </p:cNvPr>
            <p:cNvGrpSpPr/>
            <p:nvPr userDrawn="1"/>
          </p:nvGrpSpPr>
          <p:grpSpPr>
            <a:xfrm>
              <a:off x="12364752" y="2345932"/>
              <a:ext cx="1055431" cy="88186"/>
              <a:chOff x="914335" y="6913770"/>
              <a:chExt cx="1109884" cy="100584"/>
            </a:xfrm>
            <a:noFill/>
          </p:grpSpPr>
          <p:sp>
            <p:nvSpPr>
              <p:cNvPr id="113" name="Rectangle 112">
                <a:extLst>
                  <a:ext uri="{FF2B5EF4-FFF2-40B4-BE49-F238E27FC236}">
                    <a16:creationId xmlns:a16="http://schemas.microsoft.com/office/drawing/2014/main" id="{545575B1-076C-41B1-BD6B-7F45853E7949}"/>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4" name="Rectangle 113">
                <a:extLst>
                  <a:ext uri="{FF2B5EF4-FFF2-40B4-BE49-F238E27FC236}">
                    <a16:creationId xmlns:a16="http://schemas.microsoft.com/office/drawing/2014/main" id="{F07620DF-AF2E-4910-BF2D-78906737830C}"/>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5" name="Rectangle 114">
                <a:extLst>
                  <a:ext uri="{FF2B5EF4-FFF2-40B4-BE49-F238E27FC236}">
                    <a16:creationId xmlns:a16="http://schemas.microsoft.com/office/drawing/2014/main" id="{4322022F-3331-47F5-90A4-B241DD63D581}"/>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6" name="Rectangle 115">
                <a:extLst>
                  <a:ext uri="{FF2B5EF4-FFF2-40B4-BE49-F238E27FC236}">
                    <a16:creationId xmlns:a16="http://schemas.microsoft.com/office/drawing/2014/main" id="{FFCF4FAB-E823-473E-9D0F-D11A18FD46D1}"/>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7" name="Rectangle 116">
                <a:extLst>
                  <a:ext uri="{FF2B5EF4-FFF2-40B4-BE49-F238E27FC236}">
                    <a16:creationId xmlns:a16="http://schemas.microsoft.com/office/drawing/2014/main" id="{D47FCFAD-2C5B-44D2-8CC2-0746D5633BB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8" name="Rectangle 117">
                <a:extLst>
                  <a:ext uri="{FF2B5EF4-FFF2-40B4-BE49-F238E27FC236}">
                    <a16:creationId xmlns:a16="http://schemas.microsoft.com/office/drawing/2014/main" id="{3838E6D6-715D-4235-9CB0-CA95292953E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9" name="Rectangle 118">
                <a:extLst>
                  <a:ext uri="{FF2B5EF4-FFF2-40B4-BE49-F238E27FC236}">
                    <a16:creationId xmlns:a16="http://schemas.microsoft.com/office/drawing/2014/main" id="{09289944-6C32-4433-8C2F-6038B67544C8}"/>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0" name="Rectangle 119">
                <a:extLst>
                  <a:ext uri="{FF2B5EF4-FFF2-40B4-BE49-F238E27FC236}">
                    <a16:creationId xmlns:a16="http://schemas.microsoft.com/office/drawing/2014/main" id="{90BC90E8-18C3-4943-B246-DFC241CF499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1" name="Rectangle 120">
                <a:extLst>
                  <a:ext uri="{FF2B5EF4-FFF2-40B4-BE49-F238E27FC236}">
                    <a16:creationId xmlns:a16="http://schemas.microsoft.com/office/drawing/2014/main" id="{AFB47AC6-B67B-4656-B641-7CDB14B79DB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2" name="Rectangle 121">
                <a:extLst>
                  <a:ext uri="{FF2B5EF4-FFF2-40B4-BE49-F238E27FC236}">
                    <a16:creationId xmlns:a16="http://schemas.microsoft.com/office/drawing/2014/main" id="{2CF30231-2821-478F-8A46-918503F6FA5D}"/>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3" name="Graphic 102" descr="Close with solid fill">
              <a:extLst>
                <a:ext uri="{FF2B5EF4-FFF2-40B4-BE49-F238E27FC236}">
                  <a16:creationId xmlns:a16="http://schemas.microsoft.com/office/drawing/2014/main" id="{D88932A9-8E71-4409-AE63-6D575DC03AE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4" name="Graphic 103" descr="Close with solid fill">
              <a:extLst>
                <a:ext uri="{FF2B5EF4-FFF2-40B4-BE49-F238E27FC236}">
                  <a16:creationId xmlns:a16="http://schemas.microsoft.com/office/drawing/2014/main" id="{435B71AD-EA68-4047-A067-81558BFE449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5" name="Graphic 104" descr="Close with solid fill">
              <a:extLst>
                <a:ext uri="{FF2B5EF4-FFF2-40B4-BE49-F238E27FC236}">
                  <a16:creationId xmlns:a16="http://schemas.microsoft.com/office/drawing/2014/main" id="{9B558106-925D-4391-9860-BFBAD7D64EE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6" name="Graphic 105" descr="Close with solid fill">
              <a:extLst>
                <a:ext uri="{FF2B5EF4-FFF2-40B4-BE49-F238E27FC236}">
                  <a16:creationId xmlns:a16="http://schemas.microsoft.com/office/drawing/2014/main" id="{7B8ECB49-2AA6-44DB-A144-2A2665C4F4D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7" name="Graphic 106" descr="Close with solid fill">
              <a:extLst>
                <a:ext uri="{FF2B5EF4-FFF2-40B4-BE49-F238E27FC236}">
                  <a16:creationId xmlns:a16="http://schemas.microsoft.com/office/drawing/2014/main" id="{339E224E-0FA7-4EA5-89A5-F70684C81E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8" name="Graphic 107" descr="Close with solid fill">
              <a:extLst>
                <a:ext uri="{FF2B5EF4-FFF2-40B4-BE49-F238E27FC236}">
                  <a16:creationId xmlns:a16="http://schemas.microsoft.com/office/drawing/2014/main" id="{58DEDE8F-BBA9-4E1C-82AC-3CAC7B6FAA3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09" name="Graphic 108" descr="Close with solid fill">
              <a:extLst>
                <a:ext uri="{FF2B5EF4-FFF2-40B4-BE49-F238E27FC236}">
                  <a16:creationId xmlns:a16="http://schemas.microsoft.com/office/drawing/2014/main" id="{64B2EA9B-7C84-45CC-927D-CF35E373D67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0" name="Graphic 109" descr="Close with solid fill">
              <a:extLst>
                <a:ext uri="{FF2B5EF4-FFF2-40B4-BE49-F238E27FC236}">
                  <a16:creationId xmlns:a16="http://schemas.microsoft.com/office/drawing/2014/main" id="{1BC5EADF-8A31-4785-8E46-AA3F83AF489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1" name="Graphic 110" descr="Close with solid fill">
              <a:extLst>
                <a:ext uri="{FF2B5EF4-FFF2-40B4-BE49-F238E27FC236}">
                  <a16:creationId xmlns:a16="http://schemas.microsoft.com/office/drawing/2014/main" id="{1B86A086-9BAF-4A61-8623-38D316C4BA1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2" name="Graphic 111" descr="Close with solid fill">
              <a:extLst>
                <a:ext uri="{FF2B5EF4-FFF2-40B4-BE49-F238E27FC236}">
                  <a16:creationId xmlns:a16="http://schemas.microsoft.com/office/drawing/2014/main" id="{831CFFD2-44B7-44A8-B4DD-991335BC826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69" name="SPG Market Intelligence Red White Small">
            <a:extLst>
              <a:ext uri="{FF2B5EF4-FFF2-40B4-BE49-F238E27FC236}">
                <a16:creationId xmlns:a16="http://schemas.microsoft.com/office/drawing/2014/main" id="{2E752051-A9D9-4EA9-98FC-2FBF786ABB5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300" y="6279195"/>
            <a:ext cx="1572768" cy="554413"/>
          </a:xfrm>
          <a:prstGeom prst="rect">
            <a:avLst/>
          </a:prstGeom>
        </p:spPr>
      </p:pic>
    </p:spTree>
    <p:extLst>
      <p:ext uri="{BB962C8B-B14F-4D97-AF65-F5344CB8AC3E}">
        <p14:creationId xmlns:p14="http://schemas.microsoft.com/office/powerpoint/2010/main" val="25653214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Subtitles ">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227F132D-A0D3-4357-8775-6DA489560815}"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9" y="2339467"/>
            <a:ext cx="5010912" cy="3866071"/>
          </a:xfrm>
        </p:spPr>
        <p:txBody>
          <a:bodyPr/>
          <a:lstStyle>
            <a:lvl1pPr marL="0" indent="0">
              <a:buFont typeface="Arial" panose="020B0604020202020204" pitchFamily="34" charset="0"/>
              <a:buChar char="​"/>
              <a:defRPr sz="1200"/>
            </a:lvl1pPr>
            <a:lvl2pPr marL="227013" indent="-227013">
              <a:defRPr sz="1200"/>
            </a:lvl2pPr>
            <a:lvl3pPr marL="460375" indent="-233363">
              <a:defRPr sz="1200"/>
            </a:lvl3pPr>
            <a:lvl4pPr marL="687388" indent="-227013">
              <a:defRPr sz="1200"/>
            </a:lvl4pPr>
            <a:lvl5pPr marL="914400" indent="-227013">
              <a:defRPr sz="1200"/>
            </a:lvl5pPr>
          </a:lstStyle>
          <a:p>
            <a:pPr lvl="0"/>
            <a:r>
              <a:rPr lang="en-US" dirty="0"/>
              <a:t>[Click to add non-bullet paragraph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Left">
            <a:extLst>
              <a:ext uri="{FF2B5EF4-FFF2-40B4-BE49-F238E27FC236}">
                <a16:creationId xmlns:a16="http://schemas.microsoft.com/office/drawing/2014/main" id="{8403981E-786C-4EF9-AF33-61C19C423EFE}"/>
              </a:ext>
            </a:extLst>
          </p:cNvPr>
          <p:cNvSpPr>
            <a:spLocks noGrp="1"/>
          </p:cNvSpPr>
          <p:nvPr>
            <p:ph type="body" sz="quarter" idx="16" hasCustomPrompt="1"/>
          </p:nvPr>
        </p:nvSpPr>
        <p:spPr>
          <a:xfrm>
            <a:off x="567039" y="1956276"/>
            <a:ext cx="5010912"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1" name="Subtitle Right">
            <a:extLst>
              <a:ext uri="{FF2B5EF4-FFF2-40B4-BE49-F238E27FC236}">
                <a16:creationId xmlns:a16="http://schemas.microsoft.com/office/drawing/2014/main" id="{B61E0577-E2AB-4D15-B857-69F705573C64}"/>
              </a:ext>
            </a:extLst>
          </p:cNvPr>
          <p:cNvSpPr>
            <a:spLocks noGrp="1"/>
          </p:cNvSpPr>
          <p:nvPr>
            <p:ph type="body" sz="quarter" idx="19" hasCustomPrompt="1"/>
          </p:nvPr>
        </p:nvSpPr>
        <p:spPr>
          <a:xfrm>
            <a:off x="6620367" y="1956276"/>
            <a:ext cx="5010912"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Content Placeholder 13">
            <a:extLst>
              <a:ext uri="{FF2B5EF4-FFF2-40B4-BE49-F238E27FC236}">
                <a16:creationId xmlns:a16="http://schemas.microsoft.com/office/drawing/2014/main" id="{55EF8898-0035-4D30-8587-C59EEC429BF1}"/>
              </a:ext>
            </a:extLst>
          </p:cNvPr>
          <p:cNvSpPr>
            <a:spLocks noGrp="1"/>
          </p:cNvSpPr>
          <p:nvPr>
            <p:ph sz="quarter" idx="20" hasCustomPrompt="1"/>
          </p:nvPr>
        </p:nvSpPr>
        <p:spPr>
          <a:xfrm>
            <a:off x="6620367" y="2340110"/>
            <a:ext cx="5010912" cy="3865071"/>
          </a:xfrm>
        </p:spPr>
        <p:txBody>
          <a:bodyPr/>
          <a:lstStyle>
            <a:lvl1pPr marL="0" indent="0">
              <a:buFont typeface="Arial" panose="020B0604020202020204" pitchFamily="34" charset="0"/>
              <a:buChar char="​"/>
              <a:defRPr sz="1200"/>
            </a:lvl1pPr>
            <a:lvl2pPr marL="231775" indent="-231775">
              <a:defRPr sz="1200"/>
            </a:lvl2pPr>
            <a:lvl3pPr marL="457200" indent="-225425">
              <a:defRPr sz="1200"/>
            </a:lvl3pPr>
            <a:lvl4pPr marL="688975" indent="-231775">
              <a:defRPr sz="1200"/>
            </a:lvl4pPr>
            <a:lvl5pPr marL="914400" indent="-225425">
              <a:defRPr sz="1200"/>
            </a:lvl5pPr>
          </a:lstStyle>
          <a:p>
            <a:pPr lvl="0"/>
            <a:r>
              <a:rPr lang="en-US" dirty="0"/>
              <a:t>[Click to add non-bullet paragraph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52EC4F50-33EE-43C0-91C4-0E81E34B8F09}"/>
              </a:ext>
            </a:extLst>
          </p:cNvPr>
          <p:cNvSpPr>
            <a:spLocks noGrp="1"/>
          </p:cNvSpPr>
          <p:nvPr>
            <p:ph type="title" hasCustomPrompt="1"/>
          </p:nvPr>
        </p:nvSpPr>
        <p:spPr>
          <a:xfrm>
            <a:off x="567039" y="652074"/>
            <a:ext cx="11064788" cy="399879"/>
          </a:xfrm>
        </p:spPr>
        <p:txBody>
          <a:bodyPr/>
          <a:lstStyle/>
          <a:p>
            <a:r>
              <a:rPr lang="en-US" dirty="0"/>
              <a:t>[Headline]</a:t>
            </a:r>
          </a:p>
        </p:txBody>
      </p:sp>
      <p:sp>
        <p:nvSpPr>
          <p:cNvPr id="17" name="Subtitle">
            <a:extLst>
              <a:ext uri="{FF2B5EF4-FFF2-40B4-BE49-F238E27FC236}">
                <a16:creationId xmlns:a16="http://schemas.microsoft.com/office/drawing/2014/main" id="{C4A7AD32-F8CA-4312-96A0-150415233B08}"/>
              </a:ext>
            </a:extLst>
          </p:cNvPr>
          <p:cNvSpPr>
            <a:spLocks noGrp="1"/>
          </p:cNvSpPr>
          <p:nvPr>
            <p:ph type="body" sz="quarter" idx="14" hasCustomPrompt="1"/>
          </p:nvPr>
        </p:nvSpPr>
        <p:spPr>
          <a:xfrm>
            <a:off x="567039" y="1058237"/>
            <a:ext cx="11064240" cy="493776"/>
          </a:xfrm>
        </p:spPr>
        <p:txBody>
          <a:bodyPr>
            <a:noAutofit/>
          </a:bodyPr>
          <a:lstStyle>
            <a:lvl1pPr marL="0" indent="0">
              <a:buNone/>
              <a:defRPr sz="1800">
                <a:latin typeface="+mj-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3" name="Text Placeholder 11">
            <a:extLst>
              <a:ext uri="{FF2B5EF4-FFF2-40B4-BE49-F238E27FC236}">
                <a16:creationId xmlns:a16="http://schemas.microsoft.com/office/drawing/2014/main" id="{EB2DECFA-B61D-4F4D-B7D8-5CE42C12819D}"/>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1214369420"/>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2">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08E1A000-3521-46DC-AD73-A5C57C1AD99F}" type="datetime4">
              <a:rPr lang="en-US" smtClean="0"/>
              <a:t>May 30, 2025</a:t>
            </a:fld>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1" name="Title 1">
            <a:extLst>
              <a:ext uri="{FF2B5EF4-FFF2-40B4-BE49-F238E27FC236}">
                <a16:creationId xmlns:a16="http://schemas.microsoft.com/office/drawing/2014/main" id="{CC1BE429-C3BF-4A3B-ABAB-1DEBDFEA64A1}"/>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dirty="0"/>
              <a:t>[Add divider slide title]</a:t>
            </a:r>
          </a:p>
        </p:txBody>
      </p:sp>
      <p:sp>
        <p:nvSpPr>
          <p:cNvPr id="22" name="Text Placeholder 6">
            <a:extLst>
              <a:ext uri="{FF2B5EF4-FFF2-40B4-BE49-F238E27FC236}">
                <a16:creationId xmlns:a16="http://schemas.microsoft.com/office/drawing/2014/main" id="{DEBE0202-C83B-4CDF-99B4-51D3CE5F8F85}"/>
              </a:ext>
            </a:extLst>
          </p:cNvPr>
          <p:cNvSpPr>
            <a:spLocks noGrp="1"/>
          </p:cNvSpPr>
          <p:nvPr>
            <p:ph type="body" sz="quarter" idx="13" hasCustomPrompt="1"/>
          </p:nvPr>
        </p:nvSpPr>
        <p:spPr>
          <a:xfrm>
            <a:off x="6607174" y="1955800"/>
            <a:ext cx="5026027" cy="424973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a:t>[Click to add content]</a:t>
            </a:r>
          </a:p>
        </p:txBody>
      </p:sp>
    </p:spTree>
    <p:extLst>
      <p:ext uri="{BB962C8B-B14F-4D97-AF65-F5344CB8AC3E}">
        <p14:creationId xmlns:p14="http://schemas.microsoft.com/office/powerpoint/2010/main" val="20066278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Photo 2">
    <p:bg>
      <p:bgRef idx="1001">
        <a:schemeClr val="bg1"/>
      </p:bgRef>
    </p:bg>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BADCD994-4FE4-4DB8-9BBD-1D4E0B4689B1}"/>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solidFill>
                  <a:schemeClr val="bg1"/>
                </a:solidFill>
              </a:defRPr>
            </a:lvl1pPr>
          </a:lstStyle>
          <a:p>
            <a:r>
              <a:rPr lang="en-US" dirty="0"/>
              <a:t>[Insert photo]</a:t>
            </a:r>
          </a:p>
        </p:txBody>
      </p:sp>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4213"/>
            <a:ext cx="4059936" cy="4251326"/>
          </a:xfrm>
          <a:prstGeom prst="rect">
            <a:avLst/>
          </a:prstGeom>
        </p:spPr>
        <p:txBody>
          <a:bodyPr>
            <a:normAutofit/>
          </a:bodyPr>
          <a:lstStyle>
            <a:lvl1pPr>
              <a:defRPr sz="4000"/>
            </a:lvl1pPr>
          </a:lstStyle>
          <a:p>
            <a:r>
              <a:rPr lang="en-US" dirty="0"/>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DD4A4F50-8F0D-4B4A-B57B-464E7DB0C436}" type="datetime4">
              <a:rPr lang="en-US" smtClean="0"/>
              <a:t>May 30, 2025</a:t>
            </a:fld>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cxnSp>
        <p:nvCxnSpPr>
          <p:cNvPr id="19" name="Straight Connector 18">
            <a:extLst>
              <a:ext uri="{FF2B5EF4-FFF2-40B4-BE49-F238E27FC236}">
                <a16:creationId xmlns:a16="http://schemas.microsoft.com/office/drawing/2014/main" id="{65F9EC67-A3A8-4754-9906-717F97AE3BD6}"/>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843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045B5524-216D-4A78-AB4A-263637C3A18E}"/>
              </a:ext>
            </a:extLst>
          </p:cNvPr>
          <p:cNvGrpSpPr/>
          <p:nvPr userDrawn="1"/>
        </p:nvGrpSpPr>
        <p:grpSpPr>
          <a:xfrm>
            <a:off x="12192996" y="647700"/>
            <a:ext cx="139664" cy="5046663"/>
            <a:chOff x="12192996" y="647700"/>
            <a:chExt cx="139664" cy="5046663"/>
          </a:xfrm>
        </p:grpSpPr>
        <p:cxnSp>
          <p:nvCxnSpPr>
            <p:cNvPr id="74" name="Straight Connector 73">
              <a:extLst>
                <a:ext uri="{FF2B5EF4-FFF2-40B4-BE49-F238E27FC236}">
                  <a16:creationId xmlns:a16="http://schemas.microsoft.com/office/drawing/2014/main" id="{EF4BF149-F200-47AD-BC67-85AF2E2A1B3B}"/>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4ECC84A2-2923-44D5-8969-62B0585DA274}"/>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0F04747B-AE26-463E-AAE5-A13D5CCAB5D5}"/>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C6FCEE7-38DD-4610-96B3-849F2E459B90}"/>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46F845-6532-436C-BFCC-92ED8CA28AE1}"/>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71967DD-4E94-4FD5-BE84-9BB9A6E6F41E}"/>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15AF121-2A0C-4DC3-ABA3-9558041FD4E9}"/>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F3964BC1-184A-4956-8E28-02E6B69A60C9}"/>
              </a:ext>
            </a:extLst>
          </p:cNvPr>
          <p:cNvGrpSpPr/>
          <p:nvPr userDrawn="1"/>
        </p:nvGrpSpPr>
        <p:grpSpPr>
          <a:xfrm>
            <a:off x="-130152" y="647700"/>
            <a:ext cx="130152" cy="5046663"/>
            <a:chOff x="-130152" y="647700"/>
            <a:chExt cx="130152" cy="5046663"/>
          </a:xfrm>
        </p:grpSpPr>
        <p:cxnSp>
          <p:nvCxnSpPr>
            <p:cNvPr id="82" name="Straight Connector 81">
              <a:extLst>
                <a:ext uri="{FF2B5EF4-FFF2-40B4-BE49-F238E27FC236}">
                  <a16:creationId xmlns:a16="http://schemas.microsoft.com/office/drawing/2014/main" id="{9537BF68-E597-42EB-B049-C709C48ED623}"/>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0F21424-DF2F-40FA-A256-214AF4A2F1D9}"/>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B7296B3-6E7F-4B5F-BEA7-5468FFFB7F4F}"/>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9F0864F-6E9B-4645-BB2F-BAA4CCC195E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4BC1142-2DA1-4992-8C40-5FC817AD93CE}"/>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41AA18C-E6A5-4C9F-8FD8-D09D176CD174}"/>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4502468C-C5B9-425D-8C72-F114C3D4C9F8}" type="datetime4">
              <a:rPr lang="en-US" smtClean="0"/>
              <a:t>May 30, 2025</a:t>
            </a:fld>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9" name="Title 1">
            <a:extLst>
              <a:ext uri="{FF2B5EF4-FFF2-40B4-BE49-F238E27FC236}">
                <a16:creationId xmlns:a16="http://schemas.microsoft.com/office/drawing/2014/main" id="{95501395-6232-4D37-BBF0-E0A18B0CF430}"/>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dirty="0"/>
              <a:t>[Add divider slide title]</a:t>
            </a:r>
          </a:p>
        </p:txBody>
      </p:sp>
      <p:sp>
        <p:nvSpPr>
          <p:cNvPr id="20" name="Text Placeholder 6">
            <a:extLst>
              <a:ext uri="{FF2B5EF4-FFF2-40B4-BE49-F238E27FC236}">
                <a16:creationId xmlns:a16="http://schemas.microsoft.com/office/drawing/2014/main" id="{66D505EF-31B6-40FB-9F74-E5C91F0D33DE}"/>
              </a:ext>
            </a:extLst>
          </p:cNvPr>
          <p:cNvSpPr>
            <a:spLocks noGrp="1"/>
          </p:cNvSpPr>
          <p:nvPr>
            <p:ph type="body" sz="quarter" idx="13" hasCustomPrompt="1"/>
          </p:nvPr>
        </p:nvSpPr>
        <p:spPr>
          <a:xfrm>
            <a:off x="6607174" y="1955800"/>
            <a:ext cx="5026027" cy="424973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a:t>[Click to add content]</a:t>
            </a:r>
          </a:p>
        </p:txBody>
      </p:sp>
      <p:cxnSp>
        <p:nvCxnSpPr>
          <p:cNvPr id="21" name="Straight Connector 20">
            <a:extLst>
              <a:ext uri="{FF2B5EF4-FFF2-40B4-BE49-F238E27FC236}">
                <a16:creationId xmlns:a16="http://schemas.microsoft.com/office/drawing/2014/main" id="{E56828AC-076E-459F-B356-BF9CC2CA83C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A4CFD94-8A25-44F2-A9B1-C103181A7F4C}"/>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86A3D48-0AA2-49E7-B234-35F7F18AFCFF}"/>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4" name="TextBox 23">
            <a:extLst>
              <a:ext uri="{FF2B5EF4-FFF2-40B4-BE49-F238E27FC236}">
                <a16:creationId xmlns:a16="http://schemas.microsoft.com/office/drawing/2014/main" id="{80B7583B-C91F-47DA-9CA6-484BACFFDBD0}"/>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7CBE0426-684F-494A-AEDB-755BADFC98C3}"/>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5E53CD89-4186-4F80-AE8B-ABB24D95C3C9}"/>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4A22A1F2-BED1-47C3-A642-FCE4072FDB9E}"/>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DD606F6C-32FA-4265-80F7-6513355A58F6}"/>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68" name="Rectangle 67">
            <a:extLst>
              <a:ext uri="{FF2B5EF4-FFF2-40B4-BE49-F238E27FC236}">
                <a16:creationId xmlns:a16="http://schemas.microsoft.com/office/drawing/2014/main" id="{C8975DE4-5B78-424F-BAC1-7145393C42A1}"/>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69" name="Group 68">
            <a:extLst>
              <a:ext uri="{FF2B5EF4-FFF2-40B4-BE49-F238E27FC236}">
                <a16:creationId xmlns:a16="http://schemas.microsoft.com/office/drawing/2014/main" id="{BE47EEF4-19DD-4F77-901A-690B58D16393}"/>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35FCC5E7-2F86-4825-8AB1-652256ADD117}"/>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71" name="TextBox 70">
              <a:extLst>
                <a:ext uri="{FF2B5EF4-FFF2-40B4-BE49-F238E27FC236}">
                  <a16:creationId xmlns:a16="http://schemas.microsoft.com/office/drawing/2014/main" id="{A4DC5CD3-5C73-423C-8C95-F16470101114}"/>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72" name="Freeform: Shape 71">
              <a:extLst>
                <a:ext uri="{FF2B5EF4-FFF2-40B4-BE49-F238E27FC236}">
                  <a16:creationId xmlns:a16="http://schemas.microsoft.com/office/drawing/2014/main" id="{BCF35F30-B114-45EA-9B02-8A146E3B4DF0}"/>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8605FE1-3AFA-4AB6-A838-9252A667B825}"/>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89" name="Freeform: Shape 88">
              <a:extLst>
                <a:ext uri="{FF2B5EF4-FFF2-40B4-BE49-F238E27FC236}">
                  <a16:creationId xmlns:a16="http://schemas.microsoft.com/office/drawing/2014/main" id="{914D6B8D-1851-4BF7-AD51-09AA1E1CF9C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376E48B-7344-4B6D-9BB2-BADFEFE2A46D}"/>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FF5DE635-B631-4FCF-80A6-09983DA30459}"/>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2" name="Picture 91">
              <a:extLst>
                <a:ext uri="{FF2B5EF4-FFF2-40B4-BE49-F238E27FC236}">
                  <a16:creationId xmlns:a16="http://schemas.microsoft.com/office/drawing/2014/main" id="{CF11539B-8403-454F-9B61-5FFC48E7B2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3" name="Rectangle 92">
              <a:extLst>
                <a:ext uri="{FF2B5EF4-FFF2-40B4-BE49-F238E27FC236}">
                  <a16:creationId xmlns:a16="http://schemas.microsoft.com/office/drawing/2014/main" id="{06CFB62C-99D5-47DD-A2AF-9BD38DAE9C82}"/>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4" name="Rectangle 93">
              <a:extLst>
                <a:ext uri="{FF2B5EF4-FFF2-40B4-BE49-F238E27FC236}">
                  <a16:creationId xmlns:a16="http://schemas.microsoft.com/office/drawing/2014/main" id="{D37BAD0D-2515-466C-AEC3-C4F8CC0565D3}"/>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5" name="Rectangle 94">
              <a:extLst>
                <a:ext uri="{FF2B5EF4-FFF2-40B4-BE49-F238E27FC236}">
                  <a16:creationId xmlns:a16="http://schemas.microsoft.com/office/drawing/2014/main" id="{C83B78D9-CF44-48D4-BAE1-5E4CB93A1247}"/>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6" name="Rectangle 95">
              <a:extLst>
                <a:ext uri="{FF2B5EF4-FFF2-40B4-BE49-F238E27FC236}">
                  <a16:creationId xmlns:a16="http://schemas.microsoft.com/office/drawing/2014/main" id="{8F5D3F56-DB1A-4729-8150-05EFBAA1F16A}"/>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97" name="Group 96">
              <a:extLst>
                <a:ext uri="{FF2B5EF4-FFF2-40B4-BE49-F238E27FC236}">
                  <a16:creationId xmlns:a16="http://schemas.microsoft.com/office/drawing/2014/main" id="{304E55D6-F9A6-473E-8F70-AAD4BA73E5D8}"/>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32990748-E251-44CA-AD27-8130930B0750}"/>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DCFE454B-E6F4-4D5E-B39D-2B0792AFD56F}"/>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279512DA-7172-4610-870E-B6D98438827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C8192A18-A777-46A8-916E-A954B8FE2E81}"/>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F92782AC-1D32-49FC-9302-9D1E004B3E0E}"/>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8F2F3161-EFD4-4BA2-8813-8AD826048501}"/>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697D3F77-16AF-4627-89D5-99C9F475D702}"/>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AFEA44BF-FB7B-4FE8-8760-8EF1F178113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596202A2-E2BA-4D6D-994B-837EE1DF841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F72AF28E-A0C8-4497-BE2B-A3388D382737}"/>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5921B7E9-B0CE-4199-ABB2-53BF6D94FED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D82FFD75-1907-4AEA-8A57-193793C053E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D0AB6DAB-2679-476D-B172-44F95F58298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E6C07A87-0104-43B3-9BE4-F85F5C0F33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886C0CBE-059B-4516-B4CF-0EA1B5EEBD4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561FAE0E-1752-4785-A8AC-D3A55774A40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150F5EC2-69A3-4B9C-BB5B-E4410CA72E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6DE5E834-1DF8-473F-A105-5384BB5BCB1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6A9F8393-2B26-4D4C-B47D-3B784B0C10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8EB6EFE0-D040-49C0-B42E-C89707810FA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119" name="SPG Market Intelligence White  Small">
            <a:extLst>
              <a:ext uri="{FF2B5EF4-FFF2-40B4-BE49-F238E27FC236}">
                <a16:creationId xmlns:a16="http://schemas.microsoft.com/office/drawing/2014/main" id="{03D824F4-049E-4BD8-9B55-689B8BA19EC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79195"/>
            <a:ext cx="1572768" cy="554413"/>
          </a:xfrm>
          <a:prstGeom prst="rect">
            <a:avLst/>
          </a:prstGeom>
        </p:spPr>
      </p:pic>
    </p:spTree>
    <p:extLst>
      <p:ext uri="{BB962C8B-B14F-4D97-AF65-F5344CB8AC3E}">
        <p14:creationId xmlns:p14="http://schemas.microsoft.com/office/powerpoint/2010/main" val="15900152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Photo 3">
    <p:bg>
      <p:bgPr>
        <a:solidFill>
          <a:schemeClr val="accent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27B95F6-5AD7-4FBE-85A4-E0F6C18B373F}"/>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B46E8F57-4B58-4448-B61F-F608ADE8080E}"/>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061B3755-1832-46DB-B53F-EDA4D7A65AE2}"/>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08722D1D-EE77-4A76-9625-12C59E3041BF}"/>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103FCE8-67B9-44FD-ADC2-F74C7D94E88E}"/>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8102FD0-4DBE-49D8-8770-3105624D1015}"/>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45C1FF-06DA-4D3D-8F13-BE44F9187A56}"/>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5E051F2-A520-47B7-B0D4-684C184603F7}"/>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20B62E03-8E73-4D96-81E7-647437CC745F}"/>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7A7B97F7-2092-494A-B3A7-47EFFD4DF9B3}"/>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27852B8-C8FC-453A-8EDE-DA7D2069CDBE}"/>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76141AC-EA52-4192-ACA5-8CEA5AFD5236}"/>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7B0B103-E789-4585-8685-A2B00E50488A}"/>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0A60A8-6414-41F3-8A1F-58EF9552F357}"/>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FAB8F13-EF43-4257-9B3B-BBEF864279EF}"/>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4212"/>
            <a:ext cx="4059936" cy="4251326"/>
          </a:xfrm>
          <a:prstGeom prst="rect">
            <a:avLst/>
          </a:prstGeom>
        </p:spPr>
        <p:txBody>
          <a:bodyPr>
            <a:normAutofit/>
          </a:bodyPr>
          <a:lstStyle>
            <a:lvl1pPr>
              <a:defRPr sz="4000"/>
            </a:lvl1pPr>
          </a:lstStyle>
          <a:p>
            <a:r>
              <a:rPr lang="en-US" dirty="0"/>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B860BEDA-6938-4AB4-847C-08B32C119607}" type="datetime4">
              <a:rPr lang="en-US" smtClean="0"/>
              <a:t>May 30, 2025</a:t>
            </a:fld>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0" name="Picture Placeholder 6">
            <a:extLst>
              <a:ext uri="{FF2B5EF4-FFF2-40B4-BE49-F238E27FC236}">
                <a16:creationId xmlns:a16="http://schemas.microsoft.com/office/drawing/2014/main" id="{A8E09DA5-CE59-4980-A38C-775B245E2BED}"/>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lvl1pPr>
          </a:lstStyle>
          <a:p>
            <a:r>
              <a:rPr lang="en-US" dirty="0"/>
              <a:t>[Insert photo]</a:t>
            </a:r>
          </a:p>
        </p:txBody>
      </p:sp>
      <p:cxnSp>
        <p:nvCxnSpPr>
          <p:cNvPr id="19" name="Straight Connector 18">
            <a:extLst>
              <a:ext uri="{FF2B5EF4-FFF2-40B4-BE49-F238E27FC236}">
                <a16:creationId xmlns:a16="http://schemas.microsoft.com/office/drawing/2014/main" id="{093AE14D-C9E8-4DD1-B88F-ABF14436C8B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1B36DD-BF0C-4B14-9147-115951C3D63D}"/>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616F768-2608-4A64-9EFD-A0C176267E17}"/>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3" name="TextBox 22">
            <a:extLst>
              <a:ext uri="{FF2B5EF4-FFF2-40B4-BE49-F238E27FC236}">
                <a16:creationId xmlns:a16="http://schemas.microsoft.com/office/drawing/2014/main" id="{B66C6E82-FF70-45DD-B237-8AF614E0B1CA}"/>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1765B458-500F-4213-8616-BDD8F8577250}"/>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14AE4B9F-2059-4083-88A6-8B50937E6E7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B73AFEC5-428F-4783-8862-AA69D4A2D3F2}"/>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FE773742-E532-46B8-80A7-D6B62485FDD6}"/>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68" name="Rectangle 67">
            <a:extLst>
              <a:ext uri="{FF2B5EF4-FFF2-40B4-BE49-F238E27FC236}">
                <a16:creationId xmlns:a16="http://schemas.microsoft.com/office/drawing/2014/main" id="{198A86CA-8D38-4198-8C77-03E74EC69D03}"/>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69" name="Group 68">
            <a:extLst>
              <a:ext uri="{FF2B5EF4-FFF2-40B4-BE49-F238E27FC236}">
                <a16:creationId xmlns:a16="http://schemas.microsoft.com/office/drawing/2014/main" id="{F8832FC1-58CC-4A3A-A900-18F85ED84A7B}"/>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ACF4B100-5C4B-4C6C-A983-3AAA40F796F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71" name="TextBox 70">
              <a:extLst>
                <a:ext uri="{FF2B5EF4-FFF2-40B4-BE49-F238E27FC236}">
                  <a16:creationId xmlns:a16="http://schemas.microsoft.com/office/drawing/2014/main" id="{CCB85622-653F-4D1F-A597-25D06D9CA094}"/>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87" name="Freeform: Shape 86">
              <a:extLst>
                <a:ext uri="{FF2B5EF4-FFF2-40B4-BE49-F238E27FC236}">
                  <a16:creationId xmlns:a16="http://schemas.microsoft.com/office/drawing/2014/main" id="{F62BA379-A14C-4A41-AE02-08986774AA5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BD327E77-1ED3-434A-ABBB-38EFAE63CA04}"/>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89" name="Freeform: Shape 88">
              <a:extLst>
                <a:ext uri="{FF2B5EF4-FFF2-40B4-BE49-F238E27FC236}">
                  <a16:creationId xmlns:a16="http://schemas.microsoft.com/office/drawing/2014/main" id="{588B6FAC-7AA6-4902-A32E-556550B2C3D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4EBB32F3-5712-4059-BF5B-58807E6A8B9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BAEF7D0B-6FFD-40CE-A5C7-33281F6E5DEF}"/>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2" name="Picture 91">
              <a:extLst>
                <a:ext uri="{FF2B5EF4-FFF2-40B4-BE49-F238E27FC236}">
                  <a16:creationId xmlns:a16="http://schemas.microsoft.com/office/drawing/2014/main" id="{034E75E8-33BD-4C4B-8AE5-2396588E0F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3" name="Rectangle 92">
              <a:extLst>
                <a:ext uri="{FF2B5EF4-FFF2-40B4-BE49-F238E27FC236}">
                  <a16:creationId xmlns:a16="http://schemas.microsoft.com/office/drawing/2014/main" id="{AD97F835-5D0B-478C-93EC-96A3D43CCD1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4" name="Rectangle 93">
              <a:extLst>
                <a:ext uri="{FF2B5EF4-FFF2-40B4-BE49-F238E27FC236}">
                  <a16:creationId xmlns:a16="http://schemas.microsoft.com/office/drawing/2014/main" id="{5AFBE777-41AB-4577-B40F-B695FC4D627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5" name="Rectangle 94">
              <a:extLst>
                <a:ext uri="{FF2B5EF4-FFF2-40B4-BE49-F238E27FC236}">
                  <a16:creationId xmlns:a16="http://schemas.microsoft.com/office/drawing/2014/main" id="{CC3C7287-EB53-4116-92F8-C7CE0A5AA32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6" name="Rectangle 95">
              <a:extLst>
                <a:ext uri="{FF2B5EF4-FFF2-40B4-BE49-F238E27FC236}">
                  <a16:creationId xmlns:a16="http://schemas.microsoft.com/office/drawing/2014/main" id="{29A22347-6CDE-4C47-BEAB-5EF77150D87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97" name="Group 96">
              <a:extLst>
                <a:ext uri="{FF2B5EF4-FFF2-40B4-BE49-F238E27FC236}">
                  <a16:creationId xmlns:a16="http://schemas.microsoft.com/office/drawing/2014/main" id="{E1FDE48E-1E67-4405-9AD4-327F4A313373}"/>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9774CA3A-60F7-434E-9BF3-6B1C642258C6}"/>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6E2E5784-509D-4D13-81E6-A8DC0192B9FD}"/>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3DEAA11C-302D-4313-A37D-17488E2AFFE2}"/>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1B0D95AF-F8F7-45CD-BAD9-B6A39727D060}"/>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E6082E6C-3872-4573-97CA-94F8334B69E3}"/>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1508150F-C666-49B8-BAF6-CAF6CF66486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3F9E60B6-8E3D-4858-B69C-9F657EBF262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656B3548-50BE-4FE6-A8B9-0CEBADFAC4A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017553DB-D03C-47C0-9CB0-849A8FA11BA8}"/>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689A0269-AD2D-4784-B588-D456D27FC82D}"/>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4E92D2CD-CC11-4399-96EA-9BCF06D22F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7633129B-8C79-4C37-8565-F906533DCE8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79A00E28-2E68-4608-A975-2F320253EA0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54140728-5611-44D1-A83F-9AE3A581964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FFFB6118-B854-4BFD-BCF9-E7D4279A550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5D7118BD-6011-4708-BD9E-A5E70C9C2D9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A131FF41-D74D-4795-A0ED-34103A005CE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196517E8-DB79-425A-900B-4E990063360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277ED7D7-540D-4DA1-BA33-80B93545F00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E8335D58-8BC0-4528-BCA1-2F6A2A1C1F5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119" name="SPG Market Intelligence White  Small">
            <a:extLst>
              <a:ext uri="{FF2B5EF4-FFF2-40B4-BE49-F238E27FC236}">
                <a16:creationId xmlns:a16="http://schemas.microsoft.com/office/drawing/2014/main" id="{8F98FF05-E472-4411-B28C-9C887E139A2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300" y="6279195"/>
            <a:ext cx="1572768" cy="554413"/>
          </a:xfrm>
          <a:prstGeom prst="rect">
            <a:avLst/>
          </a:prstGeom>
        </p:spPr>
      </p:pic>
    </p:spTree>
    <p:extLst>
      <p:ext uri="{BB962C8B-B14F-4D97-AF65-F5344CB8AC3E}">
        <p14:creationId xmlns:p14="http://schemas.microsoft.com/office/powerpoint/2010/main" val="41770471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dirty="0"/>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4F87D9ED-9A2C-42E0-A699-86FFA1103A75}" type="datetime4">
              <a:rPr lang="en-US" smtClean="0"/>
              <a:t>May 30, 2025</a:t>
            </a:fld>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6607174" y="1955800"/>
            <a:ext cx="5026027" cy="424973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a:t>[Click to add content]</a:t>
            </a:r>
          </a:p>
        </p:txBody>
      </p:sp>
      <p:grpSp>
        <p:nvGrpSpPr>
          <p:cNvPr id="14" name="Group 13">
            <a:extLst>
              <a:ext uri="{FF2B5EF4-FFF2-40B4-BE49-F238E27FC236}">
                <a16:creationId xmlns:a16="http://schemas.microsoft.com/office/drawing/2014/main" id="{73A8C2FD-0AC7-4CF1-98F9-E5B747D3F0C7}"/>
              </a:ext>
            </a:extLst>
          </p:cNvPr>
          <p:cNvGrpSpPr/>
          <p:nvPr userDrawn="1"/>
        </p:nvGrpSpPr>
        <p:grpSpPr>
          <a:xfrm>
            <a:off x="-130152" y="647700"/>
            <a:ext cx="130152" cy="5046663"/>
            <a:chOff x="-130152" y="647700"/>
            <a:chExt cx="130152" cy="5046663"/>
          </a:xfrm>
        </p:grpSpPr>
        <p:cxnSp>
          <p:nvCxnSpPr>
            <p:cNvPr id="15" name="Straight Connector 14">
              <a:extLst>
                <a:ext uri="{FF2B5EF4-FFF2-40B4-BE49-F238E27FC236}">
                  <a16:creationId xmlns:a16="http://schemas.microsoft.com/office/drawing/2014/main" id="{CE07898C-2C33-4E26-B975-5F470932204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30A77C-FB29-46C6-8BC9-94DAE714198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B94225-3854-4DAA-A71F-122795C5887D}"/>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448CE5-F679-46C4-82EA-A9EEA5D6BC8B}"/>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9C8B0F-173B-4D8A-91B6-349345D9572A}"/>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4606D8-65A5-49D4-8EE7-4E35E43FC9E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C6403890-7EAD-46B2-9415-DBEA5C6C578F}"/>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8A645C0-2C0D-426C-B6FE-401AFA07FF38}"/>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58" name="Group 57">
            <a:extLst>
              <a:ext uri="{FF2B5EF4-FFF2-40B4-BE49-F238E27FC236}">
                <a16:creationId xmlns:a16="http://schemas.microsoft.com/office/drawing/2014/main" id="{29F65435-B63B-4C96-9642-D5CB6D5F7047}"/>
              </a:ext>
            </a:extLst>
          </p:cNvPr>
          <p:cNvGrpSpPr/>
          <p:nvPr userDrawn="1"/>
        </p:nvGrpSpPr>
        <p:grpSpPr>
          <a:xfrm>
            <a:off x="-1325" y="6871033"/>
            <a:ext cx="12192000" cy="143299"/>
            <a:chOff x="-1325" y="6871033"/>
            <a:chExt cx="12192000" cy="143299"/>
          </a:xfrm>
        </p:grpSpPr>
        <p:sp>
          <p:nvSpPr>
            <p:cNvPr id="59" name="Rectangle 58">
              <a:extLst>
                <a:ext uri="{FF2B5EF4-FFF2-40B4-BE49-F238E27FC236}">
                  <a16:creationId xmlns:a16="http://schemas.microsoft.com/office/drawing/2014/main" id="{8DCDEDF2-67DF-40BA-8063-99CAAC300EA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0" name="Rectangle 59">
              <a:extLst>
                <a:ext uri="{FF2B5EF4-FFF2-40B4-BE49-F238E27FC236}">
                  <a16:creationId xmlns:a16="http://schemas.microsoft.com/office/drawing/2014/main" id="{9CC52482-CBBB-4A92-B777-EAB62CDE3D63}"/>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55" name="Rectangle 54">
            <a:extLst>
              <a:ext uri="{FF2B5EF4-FFF2-40B4-BE49-F238E27FC236}">
                <a16:creationId xmlns:a16="http://schemas.microsoft.com/office/drawing/2014/main" id="{EC4AA0E0-C975-4EA5-A32B-E43EE1507DE6}"/>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56" name="Group 55">
            <a:extLst>
              <a:ext uri="{FF2B5EF4-FFF2-40B4-BE49-F238E27FC236}">
                <a16:creationId xmlns:a16="http://schemas.microsoft.com/office/drawing/2014/main" id="{6E5EEBFE-D44B-4625-A880-965C5959CEDC}"/>
              </a:ext>
            </a:extLst>
          </p:cNvPr>
          <p:cNvGrpSpPr/>
          <p:nvPr userDrawn="1"/>
        </p:nvGrpSpPr>
        <p:grpSpPr>
          <a:xfrm>
            <a:off x="12257314" y="1051487"/>
            <a:ext cx="1272540" cy="3085386"/>
            <a:chOff x="12257314" y="1051487"/>
            <a:chExt cx="1272540" cy="3085386"/>
          </a:xfrm>
        </p:grpSpPr>
        <p:sp>
          <p:nvSpPr>
            <p:cNvPr id="57" name="Rectangle 56">
              <a:extLst>
                <a:ext uri="{FF2B5EF4-FFF2-40B4-BE49-F238E27FC236}">
                  <a16:creationId xmlns:a16="http://schemas.microsoft.com/office/drawing/2014/main" id="{E9E32CE4-55E0-4687-86AB-3208832FB68C}"/>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6" name="TextBox 95">
              <a:extLst>
                <a:ext uri="{FF2B5EF4-FFF2-40B4-BE49-F238E27FC236}">
                  <a16:creationId xmlns:a16="http://schemas.microsoft.com/office/drawing/2014/main" id="{F9FD6108-1402-46F5-A413-78115DC11F87}"/>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7" name="Freeform: Shape 96">
              <a:extLst>
                <a:ext uri="{FF2B5EF4-FFF2-40B4-BE49-F238E27FC236}">
                  <a16:creationId xmlns:a16="http://schemas.microsoft.com/office/drawing/2014/main" id="{B6BF04B1-DCD5-4E4C-84FA-2E302A440BAB}"/>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682207CB-B08A-49AF-AEED-091B634437B2}"/>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9" name="Freeform: Shape 98">
              <a:extLst>
                <a:ext uri="{FF2B5EF4-FFF2-40B4-BE49-F238E27FC236}">
                  <a16:creationId xmlns:a16="http://schemas.microsoft.com/office/drawing/2014/main" id="{0952AEC3-14E8-4BF9-855B-E08E6C571AF4}"/>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578093EB-F63A-4169-A3A3-74098BE2234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69A85276-1BAE-4560-876C-C205CB1B4211}"/>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102" name="Picture 101">
              <a:extLst>
                <a:ext uri="{FF2B5EF4-FFF2-40B4-BE49-F238E27FC236}">
                  <a16:creationId xmlns:a16="http://schemas.microsoft.com/office/drawing/2014/main" id="{590F183A-A22E-4391-A077-81DAD5648E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03" name="Rectangle 102">
              <a:extLst>
                <a:ext uri="{FF2B5EF4-FFF2-40B4-BE49-F238E27FC236}">
                  <a16:creationId xmlns:a16="http://schemas.microsoft.com/office/drawing/2014/main" id="{EB150A7B-FC6D-4900-9859-9CF7488DC42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04" name="Rectangle 103">
              <a:extLst>
                <a:ext uri="{FF2B5EF4-FFF2-40B4-BE49-F238E27FC236}">
                  <a16:creationId xmlns:a16="http://schemas.microsoft.com/office/drawing/2014/main" id="{45C9A063-E8A3-4732-8467-EB71738F9373}"/>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5" name="Rectangle 104">
              <a:extLst>
                <a:ext uri="{FF2B5EF4-FFF2-40B4-BE49-F238E27FC236}">
                  <a16:creationId xmlns:a16="http://schemas.microsoft.com/office/drawing/2014/main" id="{A59C90B0-AE10-4C29-B826-53FCEE9F86FD}"/>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6" name="Rectangle 105">
              <a:extLst>
                <a:ext uri="{FF2B5EF4-FFF2-40B4-BE49-F238E27FC236}">
                  <a16:creationId xmlns:a16="http://schemas.microsoft.com/office/drawing/2014/main" id="{6E7AFDFC-5388-4CFA-9CC3-E7F0A753510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7" name="Group 106">
              <a:extLst>
                <a:ext uri="{FF2B5EF4-FFF2-40B4-BE49-F238E27FC236}">
                  <a16:creationId xmlns:a16="http://schemas.microsoft.com/office/drawing/2014/main" id="{416DFBA0-BB11-4B88-AF3B-0048600D987F}"/>
                </a:ext>
              </a:extLst>
            </p:cNvPr>
            <p:cNvGrpSpPr/>
            <p:nvPr userDrawn="1"/>
          </p:nvGrpSpPr>
          <p:grpSpPr>
            <a:xfrm>
              <a:off x="12364752" y="2345932"/>
              <a:ext cx="1055431" cy="88186"/>
              <a:chOff x="914335" y="6913770"/>
              <a:chExt cx="1109884" cy="100584"/>
            </a:xfrm>
            <a:noFill/>
          </p:grpSpPr>
          <p:sp>
            <p:nvSpPr>
              <p:cNvPr id="118" name="Rectangle 117">
                <a:extLst>
                  <a:ext uri="{FF2B5EF4-FFF2-40B4-BE49-F238E27FC236}">
                    <a16:creationId xmlns:a16="http://schemas.microsoft.com/office/drawing/2014/main" id="{FF1C576B-4460-4202-9CB6-C30515FEDB25}"/>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9" name="Rectangle 118">
                <a:extLst>
                  <a:ext uri="{FF2B5EF4-FFF2-40B4-BE49-F238E27FC236}">
                    <a16:creationId xmlns:a16="http://schemas.microsoft.com/office/drawing/2014/main" id="{95307415-8ABF-4948-B08A-4913B270041E}"/>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20" name="Rectangle 119">
                <a:extLst>
                  <a:ext uri="{FF2B5EF4-FFF2-40B4-BE49-F238E27FC236}">
                    <a16:creationId xmlns:a16="http://schemas.microsoft.com/office/drawing/2014/main" id="{D604B1DF-8F42-47D7-9F9B-255E437FD157}"/>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21" name="Rectangle 120">
                <a:extLst>
                  <a:ext uri="{FF2B5EF4-FFF2-40B4-BE49-F238E27FC236}">
                    <a16:creationId xmlns:a16="http://schemas.microsoft.com/office/drawing/2014/main" id="{7EDAC5D0-CE5C-4584-BF84-382CD6745259}"/>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22" name="Rectangle 121">
                <a:extLst>
                  <a:ext uri="{FF2B5EF4-FFF2-40B4-BE49-F238E27FC236}">
                    <a16:creationId xmlns:a16="http://schemas.microsoft.com/office/drawing/2014/main" id="{1DF2F715-FA83-45BD-BB8A-99C11F42D29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23" name="Rectangle 122">
                <a:extLst>
                  <a:ext uri="{FF2B5EF4-FFF2-40B4-BE49-F238E27FC236}">
                    <a16:creationId xmlns:a16="http://schemas.microsoft.com/office/drawing/2014/main" id="{1EC41C73-C9EA-43E9-B1E8-4D78E7AA4D3F}"/>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4" name="Rectangle 123">
                <a:extLst>
                  <a:ext uri="{FF2B5EF4-FFF2-40B4-BE49-F238E27FC236}">
                    <a16:creationId xmlns:a16="http://schemas.microsoft.com/office/drawing/2014/main" id="{766BEA78-66F8-4E26-A3DB-6EEF748CB816}"/>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5" name="Rectangle 124">
                <a:extLst>
                  <a:ext uri="{FF2B5EF4-FFF2-40B4-BE49-F238E27FC236}">
                    <a16:creationId xmlns:a16="http://schemas.microsoft.com/office/drawing/2014/main" id="{03F55266-B604-4066-A833-44416D510FF3}"/>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6" name="Rectangle 125">
                <a:extLst>
                  <a:ext uri="{FF2B5EF4-FFF2-40B4-BE49-F238E27FC236}">
                    <a16:creationId xmlns:a16="http://schemas.microsoft.com/office/drawing/2014/main" id="{619F66D2-AD13-440F-95EF-5298940ABD41}"/>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7" name="Rectangle 126">
                <a:extLst>
                  <a:ext uri="{FF2B5EF4-FFF2-40B4-BE49-F238E27FC236}">
                    <a16:creationId xmlns:a16="http://schemas.microsoft.com/office/drawing/2014/main" id="{C2BB3B2B-80BA-465D-954F-FFC4588DCEFD}"/>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8" name="Graphic 107" descr="Close with solid fill">
              <a:extLst>
                <a:ext uri="{FF2B5EF4-FFF2-40B4-BE49-F238E27FC236}">
                  <a16:creationId xmlns:a16="http://schemas.microsoft.com/office/drawing/2014/main" id="{945CCA2C-55A1-4F90-B60C-F3A725F81AF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9" name="Graphic 108" descr="Close with solid fill">
              <a:extLst>
                <a:ext uri="{FF2B5EF4-FFF2-40B4-BE49-F238E27FC236}">
                  <a16:creationId xmlns:a16="http://schemas.microsoft.com/office/drawing/2014/main" id="{103EC533-1BDD-4E99-9F3E-DBA7434C404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10" name="Graphic 109" descr="Close with solid fill">
              <a:extLst>
                <a:ext uri="{FF2B5EF4-FFF2-40B4-BE49-F238E27FC236}">
                  <a16:creationId xmlns:a16="http://schemas.microsoft.com/office/drawing/2014/main" id="{AB52CDC6-03E5-4328-9190-D10EC910082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11" name="Graphic 110" descr="Close with solid fill">
              <a:extLst>
                <a:ext uri="{FF2B5EF4-FFF2-40B4-BE49-F238E27FC236}">
                  <a16:creationId xmlns:a16="http://schemas.microsoft.com/office/drawing/2014/main" id="{931F106F-0749-410C-B043-FBBC00C228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12" name="Graphic 111" descr="Close with solid fill">
              <a:extLst>
                <a:ext uri="{FF2B5EF4-FFF2-40B4-BE49-F238E27FC236}">
                  <a16:creationId xmlns:a16="http://schemas.microsoft.com/office/drawing/2014/main" id="{754521E1-6371-4424-9EEC-F97313807DA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13" name="Graphic 112" descr="Close with solid fill">
              <a:extLst>
                <a:ext uri="{FF2B5EF4-FFF2-40B4-BE49-F238E27FC236}">
                  <a16:creationId xmlns:a16="http://schemas.microsoft.com/office/drawing/2014/main" id="{AEBC5F63-8AD1-4024-8049-021B7A94C1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14" name="Graphic 113" descr="Close with solid fill">
              <a:extLst>
                <a:ext uri="{FF2B5EF4-FFF2-40B4-BE49-F238E27FC236}">
                  <a16:creationId xmlns:a16="http://schemas.microsoft.com/office/drawing/2014/main" id="{DDFF71F8-0A7E-4360-B345-8F305803D74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15" name="Graphic 114" descr="Close with solid fill">
              <a:extLst>
                <a:ext uri="{FF2B5EF4-FFF2-40B4-BE49-F238E27FC236}">
                  <a16:creationId xmlns:a16="http://schemas.microsoft.com/office/drawing/2014/main" id="{69F713B1-B07E-43A9-BFB6-DD6CB95765B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6" name="Graphic 115" descr="Close with solid fill">
              <a:extLst>
                <a:ext uri="{FF2B5EF4-FFF2-40B4-BE49-F238E27FC236}">
                  <a16:creationId xmlns:a16="http://schemas.microsoft.com/office/drawing/2014/main" id="{15FA4F8B-0F28-4A43-9161-FE02BC91BB3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7" name="Graphic 116" descr="Close with solid fill">
              <a:extLst>
                <a:ext uri="{FF2B5EF4-FFF2-40B4-BE49-F238E27FC236}">
                  <a16:creationId xmlns:a16="http://schemas.microsoft.com/office/drawing/2014/main" id="{2B84D112-EFF8-4345-A547-3E90241339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62" name="SPG Market Intelligence Black Small">
            <a:extLst>
              <a:ext uri="{FF2B5EF4-FFF2-40B4-BE49-F238E27FC236}">
                <a16:creationId xmlns:a16="http://schemas.microsoft.com/office/drawing/2014/main" id="{9ADEDF12-0850-4477-8998-8D9EF76E45A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79195"/>
            <a:ext cx="1572768" cy="554413"/>
          </a:xfrm>
          <a:prstGeom prst="rect">
            <a:avLst/>
          </a:prstGeom>
        </p:spPr>
      </p:pic>
    </p:spTree>
    <p:extLst>
      <p:ext uri="{BB962C8B-B14F-4D97-AF65-F5344CB8AC3E}">
        <p14:creationId xmlns:p14="http://schemas.microsoft.com/office/powerpoint/2010/main" val="32712726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4"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4 Photo">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dirty="0"/>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46CAB8F0-5382-4A90-9995-75D88ABD7544}" type="datetime4">
              <a:rPr lang="en-US" smtClean="0"/>
              <a:t>May 30, 2025</a:t>
            </a:fld>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grpSp>
        <p:nvGrpSpPr>
          <p:cNvPr id="14" name="Group 13">
            <a:extLst>
              <a:ext uri="{FF2B5EF4-FFF2-40B4-BE49-F238E27FC236}">
                <a16:creationId xmlns:a16="http://schemas.microsoft.com/office/drawing/2014/main" id="{73A8C2FD-0AC7-4CF1-98F9-E5B747D3F0C7}"/>
              </a:ext>
            </a:extLst>
          </p:cNvPr>
          <p:cNvGrpSpPr/>
          <p:nvPr userDrawn="1"/>
        </p:nvGrpSpPr>
        <p:grpSpPr>
          <a:xfrm>
            <a:off x="-130152" y="647700"/>
            <a:ext cx="130152" cy="5046663"/>
            <a:chOff x="-130152" y="647700"/>
            <a:chExt cx="130152" cy="5046663"/>
          </a:xfrm>
        </p:grpSpPr>
        <p:cxnSp>
          <p:nvCxnSpPr>
            <p:cNvPr id="15" name="Straight Connector 14">
              <a:extLst>
                <a:ext uri="{FF2B5EF4-FFF2-40B4-BE49-F238E27FC236}">
                  <a16:creationId xmlns:a16="http://schemas.microsoft.com/office/drawing/2014/main" id="{CE07898C-2C33-4E26-B975-5F470932204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30A77C-FB29-46C6-8BC9-94DAE714198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B94225-3854-4DAA-A71F-122795C5887D}"/>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448CE5-F679-46C4-82EA-A9EEA5D6BC8B}"/>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9C8B0F-173B-4D8A-91B6-349345D9572A}"/>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4606D8-65A5-49D4-8EE7-4E35E43FC9E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C6403890-7EAD-46B2-9415-DBEA5C6C578F}"/>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8A645C0-2C0D-426C-B6FE-401AFA07FF38}"/>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58" name="Group 57">
            <a:extLst>
              <a:ext uri="{FF2B5EF4-FFF2-40B4-BE49-F238E27FC236}">
                <a16:creationId xmlns:a16="http://schemas.microsoft.com/office/drawing/2014/main" id="{29F65435-B63B-4C96-9642-D5CB6D5F7047}"/>
              </a:ext>
            </a:extLst>
          </p:cNvPr>
          <p:cNvGrpSpPr/>
          <p:nvPr userDrawn="1"/>
        </p:nvGrpSpPr>
        <p:grpSpPr>
          <a:xfrm>
            <a:off x="-1325" y="6871033"/>
            <a:ext cx="12192000" cy="143299"/>
            <a:chOff x="-1325" y="6871033"/>
            <a:chExt cx="12192000" cy="143299"/>
          </a:xfrm>
        </p:grpSpPr>
        <p:sp>
          <p:nvSpPr>
            <p:cNvPr id="59" name="Rectangle 58">
              <a:extLst>
                <a:ext uri="{FF2B5EF4-FFF2-40B4-BE49-F238E27FC236}">
                  <a16:creationId xmlns:a16="http://schemas.microsoft.com/office/drawing/2014/main" id="{8DCDEDF2-67DF-40BA-8063-99CAAC300EA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0" name="Rectangle 59">
              <a:extLst>
                <a:ext uri="{FF2B5EF4-FFF2-40B4-BE49-F238E27FC236}">
                  <a16:creationId xmlns:a16="http://schemas.microsoft.com/office/drawing/2014/main" id="{9CC52482-CBBB-4A92-B777-EAB62CDE3D63}"/>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1" name="Picture Placeholder 6">
            <a:extLst>
              <a:ext uri="{FF2B5EF4-FFF2-40B4-BE49-F238E27FC236}">
                <a16:creationId xmlns:a16="http://schemas.microsoft.com/office/drawing/2014/main" id="{4B6A9924-736C-4E76-A5C2-55BDE6AEB7CB}"/>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solidFill>
                  <a:schemeClr val="bg1"/>
                </a:solidFill>
              </a:defRPr>
            </a:lvl1pPr>
          </a:lstStyle>
          <a:p>
            <a:r>
              <a:rPr lang="en-US" dirty="0"/>
              <a:t>[Insert photo]</a:t>
            </a:r>
          </a:p>
        </p:txBody>
      </p:sp>
      <p:sp>
        <p:nvSpPr>
          <p:cNvPr id="55" name="Rectangle 54">
            <a:extLst>
              <a:ext uri="{FF2B5EF4-FFF2-40B4-BE49-F238E27FC236}">
                <a16:creationId xmlns:a16="http://schemas.microsoft.com/office/drawing/2014/main" id="{E8F30ACB-1E5E-4CFB-9DC4-18D7EDD8F1FF}"/>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56" name="Group 55">
            <a:extLst>
              <a:ext uri="{FF2B5EF4-FFF2-40B4-BE49-F238E27FC236}">
                <a16:creationId xmlns:a16="http://schemas.microsoft.com/office/drawing/2014/main" id="{D2B4D766-E44E-4DF9-BA46-CA1EC55CA18A}"/>
              </a:ext>
            </a:extLst>
          </p:cNvPr>
          <p:cNvGrpSpPr/>
          <p:nvPr userDrawn="1"/>
        </p:nvGrpSpPr>
        <p:grpSpPr>
          <a:xfrm>
            <a:off x="12257314" y="1051487"/>
            <a:ext cx="1272540" cy="3085386"/>
            <a:chOff x="12257314" y="1051487"/>
            <a:chExt cx="1272540" cy="3085386"/>
          </a:xfrm>
        </p:grpSpPr>
        <p:sp>
          <p:nvSpPr>
            <p:cNvPr id="57" name="Rectangle 56">
              <a:extLst>
                <a:ext uri="{FF2B5EF4-FFF2-40B4-BE49-F238E27FC236}">
                  <a16:creationId xmlns:a16="http://schemas.microsoft.com/office/drawing/2014/main" id="{45271E8F-489C-40F2-A67D-998E2CA8D924}"/>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7" name="TextBox 96">
              <a:extLst>
                <a:ext uri="{FF2B5EF4-FFF2-40B4-BE49-F238E27FC236}">
                  <a16:creationId xmlns:a16="http://schemas.microsoft.com/office/drawing/2014/main" id="{482E437F-F9AD-4030-A46F-A18BEF08D334}"/>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8" name="Freeform: Shape 97">
              <a:extLst>
                <a:ext uri="{FF2B5EF4-FFF2-40B4-BE49-F238E27FC236}">
                  <a16:creationId xmlns:a16="http://schemas.microsoft.com/office/drawing/2014/main" id="{6A69B554-02EC-492A-9DA2-FF29BED05E62}"/>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8BB328C9-2E41-41A7-BBC7-B51EE36FF1A3}"/>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100" name="Freeform: Shape 99">
              <a:extLst>
                <a:ext uri="{FF2B5EF4-FFF2-40B4-BE49-F238E27FC236}">
                  <a16:creationId xmlns:a16="http://schemas.microsoft.com/office/drawing/2014/main" id="{F8BCC926-347B-4690-AE57-C54CD1A1B2FE}"/>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FA08FCB6-FC76-44CB-865E-ECF77402AC13}"/>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DBC4BB1-1049-4BEB-AFC7-DA37EE22CB50}"/>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103" name="Picture 102">
              <a:extLst>
                <a:ext uri="{FF2B5EF4-FFF2-40B4-BE49-F238E27FC236}">
                  <a16:creationId xmlns:a16="http://schemas.microsoft.com/office/drawing/2014/main" id="{F5F37C0E-9B67-4B42-9F24-8FF6EF4340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04" name="Rectangle 103">
              <a:extLst>
                <a:ext uri="{FF2B5EF4-FFF2-40B4-BE49-F238E27FC236}">
                  <a16:creationId xmlns:a16="http://schemas.microsoft.com/office/drawing/2014/main" id="{14B7F4B3-1BAC-4838-BB50-1A6141959A4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05" name="Rectangle 104">
              <a:extLst>
                <a:ext uri="{FF2B5EF4-FFF2-40B4-BE49-F238E27FC236}">
                  <a16:creationId xmlns:a16="http://schemas.microsoft.com/office/drawing/2014/main" id="{88EE2A1E-93CB-41B8-A653-B04B4F76A061}"/>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6" name="Rectangle 105">
              <a:extLst>
                <a:ext uri="{FF2B5EF4-FFF2-40B4-BE49-F238E27FC236}">
                  <a16:creationId xmlns:a16="http://schemas.microsoft.com/office/drawing/2014/main" id="{EAD41CE1-44CE-4C33-B8DD-003D412DC86B}"/>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7" name="Rectangle 106">
              <a:extLst>
                <a:ext uri="{FF2B5EF4-FFF2-40B4-BE49-F238E27FC236}">
                  <a16:creationId xmlns:a16="http://schemas.microsoft.com/office/drawing/2014/main" id="{3DC48CD0-D251-4206-A6F1-1ACE52B7DF4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8" name="Group 107">
              <a:extLst>
                <a:ext uri="{FF2B5EF4-FFF2-40B4-BE49-F238E27FC236}">
                  <a16:creationId xmlns:a16="http://schemas.microsoft.com/office/drawing/2014/main" id="{41454FC7-6D19-4C39-BD35-3C5DE91A0D0D}"/>
                </a:ext>
              </a:extLst>
            </p:cNvPr>
            <p:cNvGrpSpPr/>
            <p:nvPr userDrawn="1"/>
          </p:nvGrpSpPr>
          <p:grpSpPr>
            <a:xfrm>
              <a:off x="12364752" y="2345932"/>
              <a:ext cx="1055431" cy="88186"/>
              <a:chOff x="914335" y="6913770"/>
              <a:chExt cx="1109884" cy="100584"/>
            </a:xfrm>
            <a:noFill/>
          </p:grpSpPr>
          <p:sp>
            <p:nvSpPr>
              <p:cNvPr id="119" name="Rectangle 118">
                <a:extLst>
                  <a:ext uri="{FF2B5EF4-FFF2-40B4-BE49-F238E27FC236}">
                    <a16:creationId xmlns:a16="http://schemas.microsoft.com/office/drawing/2014/main" id="{E1729A3D-B204-4E43-9068-707178D7F683}"/>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20" name="Rectangle 119">
                <a:extLst>
                  <a:ext uri="{FF2B5EF4-FFF2-40B4-BE49-F238E27FC236}">
                    <a16:creationId xmlns:a16="http://schemas.microsoft.com/office/drawing/2014/main" id="{798BD8DA-6230-4B45-900F-E365859DF457}"/>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21" name="Rectangle 120">
                <a:extLst>
                  <a:ext uri="{FF2B5EF4-FFF2-40B4-BE49-F238E27FC236}">
                    <a16:creationId xmlns:a16="http://schemas.microsoft.com/office/drawing/2014/main" id="{44645667-AE1E-47DE-91F8-F37B785E7D9E}"/>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22" name="Rectangle 121">
                <a:extLst>
                  <a:ext uri="{FF2B5EF4-FFF2-40B4-BE49-F238E27FC236}">
                    <a16:creationId xmlns:a16="http://schemas.microsoft.com/office/drawing/2014/main" id="{7C61453D-DE39-4662-AB88-8ED212644165}"/>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23" name="Rectangle 122">
                <a:extLst>
                  <a:ext uri="{FF2B5EF4-FFF2-40B4-BE49-F238E27FC236}">
                    <a16:creationId xmlns:a16="http://schemas.microsoft.com/office/drawing/2014/main" id="{02065AA5-CF6E-4036-9C95-E6ED7FAE1E81}"/>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24" name="Rectangle 123">
                <a:extLst>
                  <a:ext uri="{FF2B5EF4-FFF2-40B4-BE49-F238E27FC236}">
                    <a16:creationId xmlns:a16="http://schemas.microsoft.com/office/drawing/2014/main" id="{732B8303-8773-45CF-AE9E-FAAA01B45705}"/>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5" name="Rectangle 124">
                <a:extLst>
                  <a:ext uri="{FF2B5EF4-FFF2-40B4-BE49-F238E27FC236}">
                    <a16:creationId xmlns:a16="http://schemas.microsoft.com/office/drawing/2014/main" id="{CD0A1452-734E-4B7F-AC8D-79005DAD6EE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6" name="Rectangle 125">
                <a:extLst>
                  <a:ext uri="{FF2B5EF4-FFF2-40B4-BE49-F238E27FC236}">
                    <a16:creationId xmlns:a16="http://schemas.microsoft.com/office/drawing/2014/main" id="{3AD00B4D-D135-4852-A39A-E073FE81810C}"/>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7" name="Rectangle 126">
                <a:extLst>
                  <a:ext uri="{FF2B5EF4-FFF2-40B4-BE49-F238E27FC236}">
                    <a16:creationId xmlns:a16="http://schemas.microsoft.com/office/drawing/2014/main" id="{62719995-B306-4AB6-AE05-BB37FE14D32F}"/>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8" name="Rectangle 127">
                <a:extLst>
                  <a:ext uri="{FF2B5EF4-FFF2-40B4-BE49-F238E27FC236}">
                    <a16:creationId xmlns:a16="http://schemas.microsoft.com/office/drawing/2014/main" id="{C87CEDEC-5335-46AE-A8EB-21EA39E2D0DA}"/>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9" name="Graphic 108" descr="Close with solid fill">
              <a:extLst>
                <a:ext uri="{FF2B5EF4-FFF2-40B4-BE49-F238E27FC236}">
                  <a16:creationId xmlns:a16="http://schemas.microsoft.com/office/drawing/2014/main" id="{61E895BC-CB5E-4270-869E-D54F17C5470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10" name="Graphic 109" descr="Close with solid fill">
              <a:extLst>
                <a:ext uri="{FF2B5EF4-FFF2-40B4-BE49-F238E27FC236}">
                  <a16:creationId xmlns:a16="http://schemas.microsoft.com/office/drawing/2014/main" id="{1B94E3D4-553C-499B-9DF5-2197E01C414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11" name="Graphic 110" descr="Close with solid fill">
              <a:extLst>
                <a:ext uri="{FF2B5EF4-FFF2-40B4-BE49-F238E27FC236}">
                  <a16:creationId xmlns:a16="http://schemas.microsoft.com/office/drawing/2014/main" id="{5E19396A-9008-4312-AE83-2BB2A61AAB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12" name="Graphic 111" descr="Close with solid fill">
              <a:extLst>
                <a:ext uri="{FF2B5EF4-FFF2-40B4-BE49-F238E27FC236}">
                  <a16:creationId xmlns:a16="http://schemas.microsoft.com/office/drawing/2014/main" id="{EC1712A2-E51C-4A1A-8E5F-F32C88C3F5D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13" name="Graphic 112" descr="Close with solid fill">
              <a:extLst>
                <a:ext uri="{FF2B5EF4-FFF2-40B4-BE49-F238E27FC236}">
                  <a16:creationId xmlns:a16="http://schemas.microsoft.com/office/drawing/2014/main" id="{EE27F661-5077-44B9-8918-A3E211775E3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14" name="Graphic 113" descr="Close with solid fill">
              <a:extLst>
                <a:ext uri="{FF2B5EF4-FFF2-40B4-BE49-F238E27FC236}">
                  <a16:creationId xmlns:a16="http://schemas.microsoft.com/office/drawing/2014/main" id="{F5BC1E47-D0A8-43BA-AF70-5CF916C2A43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15" name="Graphic 114" descr="Close with solid fill">
              <a:extLst>
                <a:ext uri="{FF2B5EF4-FFF2-40B4-BE49-F238E27FC236}">
                  <a16:creationId xmlns:a16="http://schemas.microsoft.com/office/drawing/2014/main" id="{024DF258-4DA8-409D-AD6B-FFFC3B346A3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6" name="Graphic 115" descr="Close with solid fill">
              <a:extLst>
                <a:ext uri="{FF2B5EF4-FFF2-40B4-BE49-F238E27FC236}">
                  <a16:creationId xmlns:a16="http://schemas.microsoft.com/office/drawing/2014/main" id="{9470DFEB-B565-4957-A16E-BA787DA3CFC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7" name="Graphic 116" descr="Close with solid fill">
              <a:extLst>
                <a:ext uri="{FF2B5EF4-FFF2-40B4-BE49-F238E27FC236}">
                  <a16:creationId xmlns:a16="http://schemas.microsoft.com/office/drawing/2014/main" id="{9147AD86-E416-4DF6-A016-D31FEE5D725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8" name="Graphic 117" descr="Close with solid fill">
              <a:extLst>
                <a:ext uri="{FF2B5EF4-FFF2-40B4-BE49-F238E27FC236}">
                  <a16:creationId xmlns:a16="http://schemas.microsoft.com/office/drawing/2014/main" id="{52C87665-A8C3-49E9-A370-67E2C908B0F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63" name="SPG Market Intelligence Black Small">
            <a:extLst>
              <a:ext uri="{FF2B5EF4-FFF2-40B4-BE49-F238E27FC236}">
                <a16:creationId xmlns:a16="http://schemas.microsoft.com/office/drawing/2014/main" id="{D548B2DF-6673-4068-9BFE-D5CDC861A97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300" y="6279195"/>
            <a:ext cx="1572768" cy="554413"/>
          </a:xfrm>
          <a:prstGeom prst="rect">
            <a:avLst/>
          </a:prstGeom>
        </p:spPr>
      </p:pic>
    </p:spTree>
    <p:extLst>
      <p:ext uri="{BB962C8B-B14F-4D97-AF65-F5344CB8AC3E}">
        <p14:creationId xmlns:p14="http://schemas.microsoft.com/office/powerpoint/2010/main" val="36040326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1" y="1470455"/>
            <a:ext cx="12191999" cy="391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TITLES</a:t>
            </a:r>
          </a:p>
        </p:txBody>
      </p:sp>
      <p:cxnSp>
        <p:nvCxnSpPr>
          <p:cNvPr id="3" name="Straight Connector 2">
            <a:extLst>
              <a:ext uri="{FF2B5EF4-FFF2-40B4-BE49-F238E27FC236}">
                <a16:creationId xmlns:a16="http://schemas.microsoft.com/office/drawing/2014/main" id="{022CCD58-E913-4222-A444-63939C854ADE}"/>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213E7D0-2424-4345-B281-CB9243DFDB6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0E300AB-77EF-4C90-812E-630DDCE08B5A}"/>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7" name="TextBox 6">
            <a:extLst>
              <a:ext uri="{FF2B5EF4-FFF2-40B4-BE49-F238E27FC236}">
                <a16:creationId xmlns:a16="http://schemas.microsoft.com/office/drawing/2014/main" id="{E24A0290-A315-497D-9B33-74C0E6247B16}"/>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44" name="Group 43">
            <a:extLst>
              <a:ext uri="{FF2B5EF4-FFF2-40B4-BE49-F238E27FC236}">
                <a16:creationId xmlns:a16="http://schemas.microsoft.com/office/drawing/2014/main" id="{F3B388A3-A225-4A74-8E1D-E94F037A1B83}"/>
              </a:ext>
            </a:extLst>
          </p:cNvPr>
          <p:cNvGrpSpPr/>
          <p:nvPr userDrawn="1"/>
        </p:nvGrpSpPr>
        <p:grpSpPr>
          <a:xfrm>
            <a:off x="-1325" y="6871033"/>
            <a:ext cx="12192000" cy="143299"/>
            <a:chOff x="-1325" y="6871033"/>
            <a:chExt cx="12192000" cy="143299"/>
          </a:xfrm>
        </p:grpSpPr>
        <p:sp>
          <p:nvSpPr>
            <p:cNvPr id="45" name="Rectangle 44">
              <a:extLst>
                <a:ext uri="{FF2B5EF4-FFF2-40B4-BE49-F238E27FC236}">
                  <a16:creationId xmlns:a16="http://schemas.microsoft.com/office/drawing/2014/main" id="{969CFC21-52FC-470B-9A9C-D31718BFF401}"/>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46" name="Rectangle 45">
              <a:extLst>
                <a:ext uri="{FF2B5EF4-FFF2-40B4-BE49-F238E27FC236}">
                  <a16:creationId xmlns:a16="http://schemas.microsoft.com/office/drawing/2014/main" id="{5DC9E8DB-99B7-466F-9024-BCB317955DD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47" name="Rectangle 46">
            <a:extLst>
              <a:ext uri="{FF2B5EF4-FFF2-40B4-BE49-F238E27FC236}">
                <a16:creationId xmlns:a16="http://schemas.microsoft.com/office/drawing/2014/main" id="{A9491120-B700-4F1A-9AF2-4C88E6F7F35A}"/>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56" name="Rectangle 55">
            <a:extLst>
              <a:ext uri="{FF2B5EF4-FFF2-40B4-BE49-F238E27FC236}">
                <a16:creationId xmlns:a16="http://schemas.microsoft.com/office/drawing/2014/main" id="{2E700D65-AB2C-414C-AA5F-5FCE269088B2}"/>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57" name="Group 56">
            <a:extLst>
              <a:ext uri="{FF2B5EF4-FFF2-40B4-BE49-F238E27FC236}">
                <a16:creationId xmlns:a16="http://schemas.microsoft.com/office/drawing/2014/main" id="{D8F8BA5A-0ABA-4A18-B54A-FAD24265311A}"/>
              </a:ext>
            </a:extLst>
          </p:cNvPr>
          <p:cNvGrpSpPr/>
          <p:nvPr userDrawn="1"/>
        </p:nvGrpSpPr>
        <p:grpSpPr>
          <a:xfrm>
            <a:off x="12257314" y="1051487"/>
            <a:ext cx="1272540" cy="3085386"/>
            <a:chOff x="12257314" y="1051487"/>
            <a:chExt cx="1272540" cy="3085386"/>
          </a:xfrm>
        </p:grpSpPr>
        <p:sp>
          <p:nvSpPr>
            <p:cNvPr id="58" name="Rectangle 57">
              <a:extLst>
                <a:ext uri="{FF2B5EF4-FFF2-40B4-BE49-F238E27FC236}">
                  <a16:creationId xmlns:a16="http://schemas.microsoft.com/office/drawing/2014/main" id="{91EBA518-533A-400E-B849-B9D23022CC7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59" name="TextBox 58">
              <a:extLst>
                <a:ext uri="{FF2B5EF4-FFF2-40B4-BE49-F238E27FC236}">
                  <a16:creationId xmlns:a16="http://schemas.microsoft.com/office/drawing/2014/main" id="{29E6CABB-0C73-43D0-9AD2-26AB78C62127}"/>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60" name="Freeform: Shape 59">
              <a:extLst>
                <a:ext uri="{FF2B5EF4-FFF2-40B4-BE49-F238E27FC236}">
                  <a16:creationId xmlns:a16="http://schemas.microsoft.com/office/drawing/2014/main" id="{51489F82-188A-425B-B896-AFAAC8C22A1D}"/>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7A2F8161-7463-4264-9ABD-6A83ED08870E}"/>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62" name="Freeform: Shape 61">
              <a:extLst>
                <a:ext uri="{FF2B5EF4-FFF2-40B4-BE49-F238E27FC236}">
                  <a16:creationId xmlns:a16="http://schemas.microsoft.com/office/drawing/2014/main" id="{0B2DA704-DCF3-43AA-B57E-991967C0B12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AC24C3-6344-400B-A735-83B1C60D57DE}"/>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5BBB03F8-B15E-461D-9E39-01E83FE1AAFA}"/>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65" name="Picture 64">
              <a:extLst>
                <a:ext uri="{FF2B5EF4-FFF2-40B4-BE49-F238E27FC236}">
                  <a16:creationId xmlns:a16="http://schemas.microsoft.com/office/drawing/2014/main" id="{61FE011A-D899-4922-95FA-F44D6AEAB9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66" name="Rectangle 65">
              <a:extLst>
                <a:ext uri="{FF2B5EF4-FFF2-40B4-BE49-F238E27FC236}">
                  <a16:creationId xmlns:a16="http://schemas.microsoft.com/office/drawing/2014/main" id="{B85532A6-F432-4390-B2EB-0FA8D04F8D8D}"/>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67" name="Rectangle 66">
              <a:extLst>
                <a:ext uri="{FF2B5EF4-FFF2-40B4-BE49-F238E27FC236}">
                  <a16:creationId xmlns:a16="http://schemas.microsoft.com/office/drawing/2014/main" id="{33D7CBBF-AFFE-411B-925D-CAF1D572E93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68" name="Rectangle 67">
              <a:extLst>
                <a:ext uri="{FF2B5EF4-FFF2-40B4-BE49-F238E27FC236}">
                  <a16:creationId xmlns:a16="http://schemas.microsoft.com/office/drawing/2014/main" id="{B7ADD296-A7E2-4A1B-B5DC-16D1BFAC9B70}"/>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69" name="Rectangle 68">
              <a:extLst>
                <a:ext uri="{FF2B5EF4-FFF2-40B4-BE49-F238E27FC236}">
                  <a16:creationId xmlns:a16="http://schemas.microsoft.com/office/drawing/2014/main" id="{05B98BEE-B769-49E3-9745-4C88CCA131E6}"/>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70" name="Group 69">
              <a:extLst>
                <a:ext uri="{FF2B5EF4-FFF2-40B4-BE49-F238E27FC236}">
                  <a16:creationId xmlns:a16="http://schemas.microsoft.com/office/drawing/2014/main" id="{E9613116-74CF-438D-840E-1067A38170B7}"/>
                </a:ext>
              </a:extLst>
            </p:cNvPr>
            <p:cNvGrpSpPr/>
            <p:nvPr userDrawn="1"/>
          </p:nvGrpSpPr>
          <p:grpSpPr>
            <a:xfrm>
              <a:off x="12364752" y="2345932"/>
              <a:ext cx="1055431" cy="88186"/>
              <a:chOff x="914335" y="6913770"/>
              <a:chExt cx="1109884" cy="100584"/>
            </a:xfrm>
            <a:noFill/>
          </p:grpSpPr>
          <p:sp>
            <p:nvSpPr>
              <p:cNvPr id="81" name="Rectangle 80">
                <a:extLst>
                  <a:ext uri="{FF2B5EF4-FFF2-40B4-BE49-F238E27FC236}">
                    <a16:creationId xmlns:a16="http://schemas.microsoft.com/office/drawing/2014/main" id="{13A9E7CF-1375-455F-AEF5-84218092A288}"/>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82" name="Rectangle 81">
                <a:extLst>
                  <a:ext uri="{FF2B5EF4-FFF2-40B4-BE49-F238E27FC236}">
                    <a16:creationId xmlns:a16="http://schemas.microsoft.com/office/drawing/2014/main" id="{71806FBA-06CD-4973-900D-9FB499FA0269}"/>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83" name="Rectangle 82">
                <a:extLst>
                  <a:ext uri="{FF2B5EF4-FFF2-40B4-BE49-F238E27FC236}">
                    <a16:creationId xmlns:a16="http://schemas.microsoft.com/office/drawing/2014/main" id="{D3B72C86-2C17-4216-9A40-9D760EED7141}"/>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84" name="Rectangle 83">
                <a:extLst>
                  <a:ext uri="{FF2B5EF4-FFF2-40B4-BE49-F238E27FC236}">
                    <a16:creationId xmlns:a16="http://schemas.microsoft.com/office/drawing/2014/main" id="{00BFC6EE-B0F8-44B4-98A4-C3E5AE24EC5C}"/>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85" name="Rectangle 84">
                <a:extLst>
                  <a:ext uri="{FF2B5EF4-FFF2-40B4-BE49-F238E27FC236}">
                    <a16:creationId xmlns:a16="http://schemas.microsoft.com/office/drawing/2014/main" id="{95AB9B84-E04A-4C6D-888C-79F780F7A5DD}"/>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86" name="Rectangle 85">
                <a:extLst>
                  <a:ext uri="{FF2B5EF4-FFF2-40B4-BE49-F238E27FC236}">
                    <a16:creationId xmlns:a16="http://schemas.microsoft.com/office/drawing/2014/main" id="{DAFC5FDA-7F74-4138-9FE3-09DC32B15334}"/>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87" name="Rectangle 86">
                <a:extLst>
                  <a:ext uri="{FF2B5EF4-FFF2-40B4-BE49-F238E27FC236}">
                    <a16:creationId xmlns:a16="http://schemas.microsoft.com/office/drawing/2014/main" id="{09CE081C-E999-438C-9774-B70652A2E9EE}"/>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88" name="Rectangle 87">
                <a:extLst>
                  <a:ext uri="{FF2B5EF4-FFF2-40B4-BE49-F238E27FC236}">
                    <a16:creationId xmlns:a16="http://schemas.microsoft.com/office/drawing/2014/main" id="{BDBE862E-F5D1-474E-B686-AA4C04F3412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89" name="Rectangle 88">
                <a:extLst>
                  <a:ext uri="{FF2B5EF4-FFF2-40B4-BE49-F238E27FC236}">
                    <a16:creationId xmlns:a16="http://schemas.microsoft.com/office/drawing/2014/main" id="{C2EA266E-FD12-4BEE-9446-46140D207DC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90" name="Rectangle 89">
                <a:extLst>
                  <a:ext uri="{FF2B5EF4-FFF2-40B4-BE49-F238E27FC236}">
                    <a16:creationId xmlns:a16="http://schemas.microsoft.com/office/drawing/2014/main" id="{9B1DD96E-6264-4367-BA58-AA643B072739}"/>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71" name="Graphic 70" descr="Close with solid fill">
              <a:extLst>
                <a:ext uri="{FF2B5EF4-FFF2-40B4-BE49-F238E27FC236}">
                  <a16:creationId xmlns:a16="http://schemas.microsoft.com/office/drawing/2014/main" id="{951DD323-9321-429F-A856-F3DC807ADC4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72" name="Graphic 71" descr="Close with solid fill">
              <a:extLst>
                <a:ext uri="{FF2B5EF4-FFF2-40B4-BE49-F238E27FC236}">
                  <a16:creationId xmlns:a16="http://schemas.microsoft.com/office/drawing/2014/main" id="{47B125F9-6B4E-4360-AD71-F59EBC47A4C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73" name="Graphic 72" descr="Close with solid fill">
              <a:extLst>
                <a:ext uri="{FF2B5EF4-FFF2-40B4-BE49-F238E27FC236}">
                  <a16:creationId xmlns:a16="http://schemas.microsoft.com/office/drawing/2014/main" id="{FDFEA8AC-D736-44DA-A697-BAFC7F6C2E4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74" name="Graphic 73" descr="Close with solid fill">
              <a:extLst>
                <a:ext uri="{FF2B5EF4-FFF2-40B4-BE49-F238E27FC236}">
                  <a16:creationId xmlns:a16="http://schemas.microsoft.com/office/drawing/2014/main" id="{CF370586-6E00-45AF-89CA-CBE94D1E06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75" name="Graphic 74" descr="Close with solid fill">
              <a:extLst>
                <a:ext uri="{FF2B5EF4-FFF2-40B4-BE49-F238E27FC236}">
                  <a16:creationId xmlns:a16="http://schemas.microsoft.com/office/drawing/2014/main" id="{9BEDABCC-D746-4379-B29B-AC322759C9D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76" name="Graphic 75" descr="Close with solid fill">
              <a:extLst>
                <a:ext uri="{FF2B5EF4-FFF2-40B4-BE49-F238E27FC236}">
                  <a16:creationId xmlns:a16="http://schemas.microsoft.com/office/drawing/2014/main" id="{4893EDB0-59CE-4468-8F52-E010D122513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77" name="Graphic 76" descr="Close with solid fill">
              <a:extLst>
                <a:ext uri="{FF2B5EF4-FFF2-40B4-BE49-F238E27FC236}">
                  <a16:creationId xmlns:a16="http://schemas.microsoft.com/office/drawing/2014/main" id="{2202027E-71FC-48D0-8412-8BB6C257165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78" name="Graphic 77" descr="Close with solid fill">
              <a:extLst>
                <a:ext uri="{FF2B5EF4-FFF2-40B4-BE49-F238E27FC236}">
                  <a16:creationId xmlns:a16="http://schemas.microsoft.com/office/drawing/2014/main" id="{2FC27ED8-9CD5-41A5-B5ED-AD936C1B214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79" name="Graphic 78" descr="Close with solid fill">
              <a:extLst>
                <a:ext uri="{FF2B5EF4-FFF2-40B4-BE49-F238E27FC236}">
                  <a16:creationId xmlns:a16="http://schemas.microsoft.com/office/drawing/2014/main" id="{A5D06075-8D57-4D2B-B764-30B6ABC66F5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80" name="Graphic 79" descr="Close with solid fill">
              <a:extLst>
                <a:ext uri="{FF2B5EF4-FFF2-40B4-BE49-F238E27FC236}">
                  <a16:creationId xmlns:a16="http://schemas.microsoft.com/office/drawing/2014/main" id="{A8DDD2F4-42B9-4C4F-8C2F-A36CB27753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22201581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of Contents">
    <p:bg>
      <p:bgRef idx="1001">
        <a:schemeClr val="bg1"/>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C800B4E-860B-417F-BB29-99B57E549B50}"/>
              </a:ext>
            </a:extLst>
          </p:cNvPr>
          <p:cNvSpPr>
            <a:spLocks noGrp="1"/>
          </p:cNvSpPr>
          <p:nvPr>
            <p:ph type="body" sz="quarter" idx="14" hasCustomPrompt="1"/>
          </p:nvPr>
        </p:nvSpPr>
        <p:spPr>
          <a:xfrm>
            <a:off x="6607175" y="1955800"/>
            <a:ext cx="5026025" cy="4249738"/>
          </a:xfrm>
        </p:spPr>
        <p:txBody>
          <a:bodyPr/>
          <a:lstStyle>
            <a:lvl1pPr marL="0" indent="0">
              <a:buFont typeface="Arial" panose="020B0604020202020204" pitchFamily="34" charset="0"/>
              <a:buChar char="​"/>
              <a:defRPr/>
            </a:lvl1pPr>
            <a:lvl2pPr marL="228600" indent="-228600">
              <a:defRPr/>
            </a:lvl2pPr>
          </a:lstStyle>
          <a:p>
            <a:pPr lvl="0"/>
            <a:r>
              <a:rPr lang="en-US" dirty="0"/>
              <a:t>[Click to add content items]</a:t>
            </a:r>
          </a:p>
          <a:p>
            <a:pPr lvl="1"/>
            <a:r>
              <a:rPr lang="en-US" dirty="0"/>
              <a:t>Second level</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DAB4C9FD-BCEE-4817-A3C1-1B3BE2E4AA57}" type="datetime4">
              <a:rPr lang="en-US" smtClean="0"/>
              <a:t>May 30, 2025</a:t>
            </a:fld>
            <a:endParaRPr lang="en-US" dirty="0"/>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1" name="Title 1">
            <a:extLst>
              <a:ext uri="{FF2B5EF4-FFF2-40B4-BE49-F238E27FC236}">
                <a16:creationId xmlns:a16="http://schemas.microsoft.com/office/drawing/2014/main" id="{CC1BE429-C3BF-4A3B-ABAB-1DEBDFEA64A1}"/>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dirty="0"/>
              <a:t>[Add Table of Contents title text here]</a:t>
            </a:r>
          </a:p>
        </p:txBody>
      </p:sp>
    </p:spTree>
    <p:extLst>
      <p:ext uri="{BB962C8B-B14F-4D97-AF65-F5344CB8AC3E}">
        <p14:creationId xmlns:p14="http://schemas.microsoft.com/office/powerpoint/2010/main" val="21484348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Image Top">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BBBE1557-BB22-495E-A5C7-D2F25E1F6819}"/>
              </a:ext>
            </a:extLst>
          </p:cNvPr>
          <p:cNvGrpSpPr/>
          <p:nvPr userDrawn="1"/>
        </p:nvGrpSpPr>
        <p:grpSpPr>
          <a:xfrm>
            <a:off x="12192996" y="647700"/>
            <a:ext cx="139664" cy="5046663"/>
            <a:chOff x="12192996" y="647700"/>
            <a:chExt cx="139664" cy="5046663"/>
          </a:xfrm>
        </p:grpSpPr>
        <p:cxnSp>
          <p:nvCxnSpPr>
            <p:cNvPr id="75" name="Straight Connector 74">
              <a:extLst>
                <a:ext uri="{FF2B5EF4-FFF2-40B4-BE49-F238E27FC236}">
                  <a16:creationId xmlns:a16="http://schemas.microsoft.com/office/drawing/2014/main" id="{C6F1309B-0845-4EB2-A3CA-C07F324EFAA6}"/>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4031439D-13AF-4415-A3CA-F328745318A0}"/>
                </a:ext>
              </a:extLst>
            </p:cNvPr>
            <p:cNvGrpSpPr/>
            <p:nvPr userDrawn="1"/>
          </p:nvGrpSpPr>
          <p:grpSpPr>
            <a:xfrm>
              <a:off x="12202508" y="647700"/>
              <a:ext cx="130152" cy="5046663"/>
              <a:chOff x="12202508" y="647700"/>
              <a:chExt cx="130152" cy="5046663"/>
            </a:xfrm>
          </p:grpSpPr>
          <p:cxnSp>
            <p:nvCxnSpPr>
              <p:cNvPr id="77" name="Straight Connector 76">
                <a:extLst>
                  <a:ext uri="{FF2B5EF4-FFF2-40B4-BE49-F238E27FC236}">
                    <a16:creationId xmlns:a16="http://schemas.microsoft.com/office/drawing/2014/main" id="{785F783B-8563-4B40-8E71-E66B9701C0EB}"/>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160E239-D8BE-43CF-ACD4-E35D16194422}"/>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4BBAE14-FB62-4D6A-B79C-AFB8121868C0}"/>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9BB5C7-E865-464E-99BF-7DA91B3F13B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ED9518A-784E-4E5C-AF5F-CF9C0F050DC8}"/>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2D06CB30-646E-4F84-9926-BF27349370AB}"/>
              </a:ext>
            </a:extLst>
          </p:cNvPr>
          <p:cNvGrpSpPr/>
          <p:nvPr userDrawn="1"/>
        </p:nvGrpSpPr>
        <p:grpSpPr>
          <a:xfrm>
            <a:off x="-130152" y="647700"/>
            <a:ext cx="130152" cy="5046663"/>
            <a:chOff x="-130152" y="647700"/>
            <a:chExt cx="130152" cy="5046663"/>
          </a:xfrm>
        </p:grpSpPr>
        <p:cxnSp>
          <p:nvCxnSpPr>
            <p:cNvPr id="83" name="Straight Connector 82">
              <a:extLst>
                <a:ext uri="{FF2B5EF4-FFF2-40B4-BE49-F238E27FC236}">
                  <a16:creationId xmlns:a16="http://schemas.microsoft.com/office/drawing/2014/main" id="{7FBBDBCC-707F-4D78-9298-8E40AB2F8B15}"/>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D9AB454-D37B-4481-8B49-942B6DBFF517}"/>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9F46618-918C-429E-807F-83C53CFE919E}"/>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89CD463-234E-48C6-AC26-710872AB6DBA}"/>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A60D699-170D-41A0-856D-C14CCA21581D}"/>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85A9B8A-9140-4969-A330-88AA14280A79}"/>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382" y="3694176"/>
            <a:ext cx="7114032" cy="1399572"/>
          </a:xfrm>
          <a:prstGeom prst="rect">
            <a:avLst/>
          </a:prstGeom>
        </p:spPr>
        <p:txBody>
          <a:bodyPr anchor="b">
            <a:normAutofit/>
          </a:bodyPr>
          <a:lstStyle>
            <a:lvl1pPr>
              <a:defRPr sz="4400" b="0"/>
            </a:lvl1pPr>
          </a:lstStyle>
          <a:p>
            <a:r>
              <a:rPr lang="en-US" dirty="0"/>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0" y="5219272"/>
            <a:ext cx="7114033" cy="475091"/>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dirty="0"/>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8596672" y="3694176"/>
            <a:ext cx="3035808" cy="1882760"/>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8596672" y="5711950"/>
            <a:ext cx="3035808" cy="214805"/>
          </a:xfr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dirty="0"/>
              <a:t>[Insert date]</a:t>
            </a:r>
          </a:p>
        </p:txBody>
      </p:sp>
      <p:sp>
        <p:nvSpPr>
          <p:cNvPr id="19" name="Picture Placeholder 6">
            <a:extLst>
              <a:ext uri="{FF2B5EF4-FFF2-40B4-BE49-F238E27FC236}">
                <a16:creationId xmlns:a16="http://schemas.microsoft.com/office/drawing/2014/main" id="{49C3F766-EA21-430B-B510-A5ED94165EB6}"/>
              </a:ext>
            </a:extLst>
          </p:cNvPr>
          <p:cNvSpPr>
            <a:spLocks noGrp="1"/>
          </p:cNvSpPr>
          <p:nvPr>
            <p:ph type="pic" sz="quarter" idx="13" hasCustomPrompt="1"/>
          </p:nvPr>
        </p:nvSpPr>
        <p:spPr>
          <a:xfrm>
            <a:off x="-2" y="1"/>
            <a:ext cx="12191999" cy="3163824"/>
          </a:xfrm>
          <a:blipFill>
            <a:blip r:embed="rId2"/>
            <a:stretch>
              <a:fillRect l="-296" t="-144306" r="-226" b="-2426"/>
            </a:stretch>
          </a:blipFill>
        </p:spPr>
        <p:txBody>
          <a:bodyPr lIns="182880" tIns="182880" rIns="182880" bIns="274320" anchor="ctr"/>
          <a:lstStyle>
            <a:lvl1pPr marL="0" indent="0" algn="ctr">
              <a:buNone/>
              <a:defRPr>
                <a:solidFill>
                  <a:schemeClr val="bg1"/>
                </a:solidFill>
              </a:defRPr>
            </a:lvl1pPr>
          </a:lstStyle>
          <a:p>
            <a:r>
              <a:rPr lang="en-US" dirty="0"/>
              <a:t>[Insert photo]</a:t>
            </a:r>
          </a:p>
        </p:txBody>
      </p:sp>
      <p:cxnSp>
        <p:nvCxnSpPr>
          <p:cNvPr id="13" name="Straight Connector 12">
            <a:extLst>
              <a:ext uri="{FF2B5EF4-FFF2-40B4-BE49-F238E27FC236}">
                <a16:creationId xmlns:a16="http://schemas.microsoft.com/office/drawing/2014/main" id="{08948813-BD31-401D-947E-A68473B16E47}"/>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BD2BDA-4FB2-4A64-86F9-1C049DA7BFB7}"/>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0C37F7A-AFEB-48BE-9360-1DC8818B1B57}"/>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0" name="TextBox 19">
            <a:extLst>
              <a:ext uri="{FF2B5EF4-FFF2-40B4-BE49-F238E27FC236}">
                <a16:creationId xmlns:a16="http://schemas.microsoft.com/office/drawing/2014/main" id="{FA4F43D1-4FC5-4E72-95A2-C839C4CA70AB}"/>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75BB7E29-E753-4218-8C9C-1AFC75516E91}"/>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29835C22-9DD0-496B-ADA2-3CFD10CA69B7}"/>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9EA9AED8-584D-46FB-A854-F952181D7615}"/>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5C1F9D4B-D63F-4564-BD0E-084CE5AAC88B}"/>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9" name="Rectangle 88">
            <a:extLst>
              <a:ext uri="{FF2B5EF4-FFF2-40B4-BE49-F238E27FC236}">
                <a16:creationId xmlns:a16="http://schemas.microsoft.com/office/drawing/2014/main" id="{610388E5-E199-4F30-A96A-E840D73E7CC1}"/>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90" name="Group 89">
            <a:extLst>
              <a:ext uri="{FF2B5EF4-FFF2-40B4-BE49-F238E27FC236}">
                <a16:creationId xmlns:a16="http://schemas.microsoft.com/office/drawing/2014/main" id="{EB267F69-C734-464D-852C-7896A463057E}"/>
              </a:ext>
            </a:extLst>
          </p:cNvPr>
          <p:cNvGrpSpPr/>
          <p:nvPr userDrawn="1"/>
        </p:nvGrpSpPr>
        <p:grpSpPr>
          <a:xfrm>
            <a:off x="12257314" y="1051487"/>
            <a:ext cx="1272540" cy="3085386"/>
            <a:chOff x="12257314" y="1051487"/>
            <a:chExt cx="1272540" cy="3085386"/>
          </a:xfrm>
        </p:grpSpPr>
        <p:sp>
          <p:nvSpPr>
            <p:cNvPr id="91" name="Rectangle 90">
              <a:extLst>
                <a:ext uri="{FF2B5EF4-FFF2-40B4-BE49-F238E27FC236}">
                  <a16:creationId xmlns:a16="http://schemas.microsoft.com/office/drawing/2014/main" id="{DB80902A-0337-49B6-A970-46A0527D0E0D}"/>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2" name="TextBox 91">
              <a:extLst>
                <a:ext uri="{FF2B5EF4-FFF2-40B4-BE49-F238E27FC236}">
                  <a16:creationId xmlns:a16="http://schemas.microsoft.com/office/drawing/2014/main" id="{C2386192-4742-4F77-90BF-50C5B70854A7}"/>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3" name="Freeform: Shape 92">
              <a:extLst>
                <a:ext uri="{FF2B5EF4-FFF2-40B4-BE49-F238E27FC236}">
                  <a16:creationId xmlns:a16="http://schemas.microsoft.com/office/drawing/2014/main" id="{3D433B76-F654-45B0-9586-8C245C164DA6}"/>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DA255500-2749-40DA-A2FF-70864371AF70}"/>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5" name="Freeform: Shape 94">
              <a:extLst>
                <a:ext uri="{FF2B5EF4-FFF2-40B4-BE49-F238E27FC236}">
                  <a16:creationId xmlns:a16="http://schemas.microsoft.com/office/drawing/2014/main" id="{B0C2181A-ED35-404D-8026-684608EF6B80}"/>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27296448-139C-4F01-A14D-15722F35163F}"/>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E33143CA-9D13-4F4A-8C01-B78AA54A7922}"/>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8" name="Picture 97">
              <a:extLst>
                <a:ext uri="{FF2B5EF4-FFF2-40B4-BE49-F238E27FC236}">
                  <a16:creationId xmlns:a16="http://schemas.microsoft.com/office/drawing/2014/main" id="{8CF64805-0404-409D-B105-04BE37A04D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9" name="Rectangle 98">
              <a:extLst>
                <a:ext uri="{FF2B5EF4-FFF2-40B4-BE49-F238E27FC236}">
                  <a16:creationId xmlns:a16="http://schemas.microsoft.com/office/drawing/2014/main" id="{125386A3-CCBD-4F99-9D32-7B68DD6EBB6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00" name="Rectangle 99">
              <a:extLst>
                <a:ext uri="{FF2B5EF4-FFF2-40B4-BE49-F238E27FC236}">
                  <a16:creationId xmlns:a16="http://schemas.microsoft.com/office/drawing/2014/main" id="{DE811315-C6BC-4C0F-B02D-E63B055629A2}"/>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1" name="Rectangle 100">
              <a:extLst>
                <a:ext uri="{FF2B5EF4-FFF2-40B4-BE49-F238E27FC236}">
                  <a16:creationId xmlns:a16="http://schemas.microsoft.com/office/drawing/2014/main" id="{024B546B-84DC-49B0-8EAD-3D4DB0F07888}"/>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2" name="Rectangle 101">
              <a:extLst>
                <a:ext uri="{FF2B5EF4-FFF2-40B4-BE49-F238E27FC236}">
                  <a16:creationId xmlns:a16="http://schemas.microsoft.com/office/drawing/2014/main" id="{AB24C22C-6872-4AE2-9022-3D80006962F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3" name="Group 102">
              <a:extLst>
                <a:ext uri="{FF2B5EF4-FFF2-40B4-BE49-F238E27FC236}">
                  <a16:creationId xmlns:a16="http://schemas.microsoft.com/office/drawing/2014/main" id="{91F4FC11-B475-40C9-A974-5E3408B02122}"/>
                </a:ext>
              </a:extLst>
            </p:cNvPr>
            <p:cNvGrpSpPr/>
            <p:nvPr userDrawn="1"/>
          </p:nvGrpSpPr>
          <p:grpSpPr>
            <a:xfrm>
              <a:off x="12364752" y="2345932"/>
              <a:ext cx="1055431" cy="88186"/>
              <a:chOff x="914335" y="6913770"/>
              <a:chExt cx="1109884" cy="100584"/>
            </a:xfrm>
            <a:noFill/>
          </p:grpSpPr>
          <p:sp>
            <p:nvSpPr>
              <p:cNvPr id="114" name="Rectangle 113">
                <a:extLst>
                  <a:ext uri="{FF2B5EF4-FFF2-40B4-BE49-F238E27FC236}">
                    <a16:creationId xmlns:a16="http://schemas.microsoft.com/office/drawing/2014/main" id="{276F84D4-EFD3-4BC4-B8CD-60E2C8462E9D}"/>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5" name="Rectangle 114">
                <a:extLst>
                  <a:ext uri="{FF2B5EF4-FFF2-40B4-BE49-F238E27FC236}">
                    <a16:creationId xmlns:a16="http://schemas.microsoft.com/office/drawing/2014/main" id="{0A509DAD-D512-4B56-8E5B-852215ED2B17}"/>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6" name="Rectangle 115">
                <a:extLst>
                  <a:ext uri="{FF2B5EF4-FFF2-40B4-BE49-F238E27FC236}">
                    <a16:creationId xmlns:a16="http://schemas.microsoft.com/office/drawing/2014/main" id="{AA564A51-524B-4609-BF6D-02F1B5736CF8}"/>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7" name="Rectangle 116">
                <a:extLst>
                  <a:ext uri="{FF2B5EF4-FFF2-40B4-BE49-F238E27FC236}">
                    <a16:creationId xmlns:a16="http://schemas.microsoft.com/office/drawing/2014/main" id="{0DB3A0A9-DB3B-4FC2-B816-0A78DEB0FEA9}"/>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8" name="Rectangle 117">
                <a:extLst>
                  <a:ext uri="{FF2B5EF4-FFF2-40B4-BE49-F238E27FC236}">
                    <a16:creationId xmlns:a16="http://schemas.microsoft.com/office/drawing/2014/main" id="{5A1B5251-5ECD-425E-9D18-04E5BDD538B3}"/>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9" name="Rectangle 118">
                <a:extLst>
                  <a:ext uri="{FF2B5EF4-FFF2-40B4-BE49-F238E27FC236}">
                    <a16:creationId xmlns:a16="http://schemas.microsoft.com/office/drawing/2014/main" id="{7AC9EE80-C4D5-4760-95C8-2A2845A3D7F4}"/>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0" name="Rectangle 119">
                <a:extLst>
                  <a:ext uri="{FF2B5EF4-FFF2-40B4-BE49-F238E27FC236}">
                    <a16:creationId xmlns:a16="http://schemas.microsoft.com/office/drawing/2014/main" id="{6702FB2F-FF5E-4BB9-B445-FDE9BD71A06B}"/>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1" name="Rectangle 120">
                <a:extLst>
                  <a:ext uri="{FF2B5EF4-FFF2-40B4-BE49-F238E27FC236}">
                    <a16:creationId xmlns:a16="http://schemas.microsoft.com/office/drawing/2014/main" id="{022FE141-25C6-408E-BD22-B21B2F2FA36D}"/>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2" name="Rectangle 121">
                <a:extLst>
                  <a:ext uri="{FF2B5EF4-FFF2-40B4-BE49-F238E27FC236}">
                    <a16:creationId xmlns:a16="http://schemas.microsoft.com/office/drawing/2014/main" id="{4AC9BC2F-C6B3-4F64-A5B6-0EFC23121B3F}"/>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3" name="Rectangle 122">
                <a:extLst>
                  <a:ext uri="{FF2B5EF4-FFF2-40B4-BE49-F238E27FC236}">
                    <a16:creationId xmlns:a16="http://schemas.microsoft.com/office/drawing/2014/main" id="{7DAF1033-109C-4E13-9963-B3C23E228261}"/>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4" name="Graphic 103" descr="Close with solid fill">
              <a:extLst>
                <a:ext uri="{FF2B5EF4-FFF2-40B4-BE49-F238E27FC236}">
                  <a16:creationId xmlns:a16="http://schemas.microsoft.com/office/drawing/2014/main" id="{C2E51B02-8A90-4B70-84C7-E0CCBB07B67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5" name="Graphic 104" descr="Close with solid fill">
              <a:extLst>
                <a:ext uri="{FF2B5EF4-FFF2-40B4-BE49-F238E27FC236}">
                  <a16:creationId xmlns:a16="http://schemas.microsoft.com/office/drawing/2014/main" id="{5CE932C8-B51E-4E95-9353-8480DEE7DA6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6" name="Graphic 105" descr="Close with solid fill">
              <a:extLst>
                <a:ext uri="{FF2B5EF4-FFF2-40B4-BE49-F238E27FC236}">
                  <a16:creationId xmlns:a16="http://schemas.microsoft.com/office/drawing/2014/main" id="{BDAC980E-1608-43DF-8E32-D4B8C85DF44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7" name="Graphic 106" descr="Close with solid fill">
              <a:extLst>
                <a:ext uri="{FF2B5EF4-FFF2-40B4-BE49-F238E27FC236}">
                  <a16:creationId xmlns:a16="http://schemas.microsoft.com/office/drawing/2014/main" id="{C7C660C9-5A1C-48F5-AA59-0F0EF25335F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8" name="Graphic 107" descr="Close with solid fill">
              <a:extLst>
                <a:ext uri="{FF2B5EF4-FFF2-40B4-BE49-F238E27FC236}">
                  <a16:creationId xmlns:a16="http://schemas.microsoft.com/office/drawing/2014/main" id="{56DD4738-D7E8-4356-B8D3-C2723A45C5D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9" name="Graphic 108" descr="Close with solid fill">
              <a:extLst>
                <a:ext uri="{FF2B5EF4-FFF2-40B4-BE49-F238E27FC236}">
                  <a16:creationId xmlns:a16="http://schemas.microsoft.com/office/drawing/2014/main" id="{C587F34B-E173-43A3-9474-3B8947515D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10" name="Graphic 109" descr="Close with solid fill">
              <a:extLst>
                <a:ext uri="{FF2B5EF4-FFF2-40B4-BE49-F238E27FC236}">
                  <a16:creationId xmlns:a16="http://schemas.microsoft.com/office/drawing/2014/main" id="{5D6569B9-625E-45B0-93D5-90ACD317851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1" name="Graphic 110" descr="Close with solid fill">
              <a:extLst>
                <a:ext uri="{FF2B5EF4-FFF2-40B4-BE49-F238E27FC236}">
                  <a16:creationId xmlns:a16="http://schemas.microsoft.com/office/drawing/2014/main" id="{47973CCE-3FCA-48E2-890C-384F8BA064D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2" name="Graphic 111" descr="Close with solid fill">
              <a:extLst>
                <a:ext uri="{FF2B5EF4-FFF2-40B4-BE49-F238E27FC236}">
                  <a16:creationId xmlns:a16="http://schemas.microsoft.com/office/drawing/2014/main" id="{8CD999C3-CEF2-4EF3-884E-C307F1542B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3" name="Graphic 112" descr="Close with solid fill">
              <a:extLst>
                <a:ext uri="{FF2B5EF4-FFF2-40B4-BE49-F238E27FC236}">
                  <a16:creationId xmlns:a16="http://schemas.microsoft.com/office/drawing/2014/main" id="{73D325FF-8039-47EF-BF3B-19C79457D2B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643BF373-2625-4604-ABB7-5A28399EC8C0}"/>
              </a:ext>
            </a:extLst>
          </p:cNvPr>
          <p:cNvSpPr>
            <a:spLocks noGrp="1"/>
          </p:cNvSpPr>
          <p:nvPr>
            <p:ph type="dt" sz="half" idx="18"/>
          </p:nvPr>
        </p:nvSpPr>
        <p:spPr>
          <a:xfrm>
            <a:off x="-89590" y="6786726"/>
            <a:ext cx="58497" cy="56034"/>
          </a:xfrm>
        </p:spPr>
        <p:txBody>
          <a:bodyPr/>
          <a:lstStyle>
            <a:lvl1pPr>
              <a:defRPr sz="100">
                <a:noFill/>
              </a:defRPr>
            </a:lvl1pPr>
          </a:lstStyle>
          <a:p>
            <a:fld id="{1B081070-717B-4A30-B856-B9C37A3DE71F}" type="datetime4">
              <a:rPr lang="en-US" smtClean="0"/>
              <a:t>May 30, 2025</a:t>
            </a:fld>
            <a:endParaRPr lang="en-US" dirty="0"/>
          </a:p>
        </p:txBody>
      </p:sp>
      <p:sp>
        <p:nvSpPr>
          <p:cNvPr id="4" name="Footer Placeholder 3">
            <a:extLst>
              <a:ext uri="{FF2B5EF4-FFF2-40B4-BE49-F238E27FC236}">
                <a16:creationId xmlns:a16="http://schemas.microsoft.com/office/drawing/2014/main" id="{E4D3C8FF-26C1-4663-8C2F-EB432D23C8F1}"/>
              </a:ext>
            </a:extLst>
          </p:cNvPr>
          <p:cNvSpPr>
            <a:spLocks noGrp="1"/>
          </p:cNvSpPr>
          <p:nvPr>
            <p:ph type="ftr" sz="quarter" idx="19"/>
          </p:nvPr>
        </p:nvSpPr>
        <p:spPr>
          <a:xfrm>
            <a:off x="6170050" y="6403791"/>
            <a:ext cx="5462429"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39741434-98FA-4866-91A6-B5C7E0370230}"/>
              </a:ext>
            </a:extLst>
          </p:cNvPr>
          <p:cNvSpPr>
            <a:spLocks noGrp="1"/>
          </p:cNvSpPr>
          <p:nvPr>
            <p:ph type="sldNum" sz="quarter" idx="20"/>
          </p:nvPr>
        </p:nvSpPr>
        <p:spPr>
          <a:xfrm>
            <a:off x="12210236" y="6786726"/>
            <a:ext cx="58497" cy="56034"/>
          </a:xfrm>
        </p:spPr>
        <p:txBody>
          <a:bodyPr/>
          <a:lstStyle>
            <a:lvl1pPr>
              <a:defRPr>
                <a:noFill/>
              </a:defRPr>
            </a:lvl1pPr>
          </a:lstStyle>
          <a:p>
            <a:fld id="{5CFA18E4-D58E-4B28-B105-28D9665A8EBC}" type="slidenum">
              <a:rPr lang="en-US" smtClean="0"/>
              <a:pPr/>
              <a:t>‹#›</a:t>
            </a:fld>
            <a:endParaRPr lang="en-US" dirty="0"/>
          </a:p>
        </p:txBody>
      </p:sp>
      <p:pic>
        <p:nvPicPr>
          <p:cNvPr id="71" name="SPG Market Intelligence Colorful Big">
            <a:extLst>
              <a:ext uri="{FF2B5EF4-FFF2-40B4-BE49-F238E27FC236}">
                <a16:creationId xmlns:a16="http://schemas.microsoft.com/office/drawing/2014/main" id="{7AB1267C-A553-4B1F-AFEE-916402C40FA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160" y="5725262"/>
            <a:ext cx="2724912" cy="960552"/>
          </a:xfrm>
          <a:prstGeom prst="rect">
            <a:avLst/>
          </a:prstGeom>
        </p:spPr>
      </p:pic>
    </p:spTree>
    <p:extLst>
      <p:ext uri="{BB962C8B-B14F-4D97-AF65-F5344CB8AC3E}">
        <p14:creationId xmlns:p14="http://schemas.microsoft.com/office/powerpoint/2010/main" val="32120300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Image Bottom">
    <p:bg>
      <p:bgRef idx="1001">
        <a:schemeClr val="bg1"/>
      </p:bgRef>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E170B52A-0574-4B5D-96F3-FC522D16D7B4}"/>
              </a:ext>
            </a:extLst>
          </p:cNvPr>
          <p:cNvGrpSpPr/>
          <p:nvPr userDrawn="1"/>
        </p:nvGrpSpPr>
        <p:grpSpPr>
          <a:xfrm>
            <a:off x="12192996" y="647700"/>
            <a:ext cx="139664" cy="5046663"/>
            <a:chOff x="12192996" y="647700"/>
            <a:chExt cx="139664" cy="5046663"/>
          </a:xfrm>
        </p:grpSpPr>
        <p:cxnSp>
          <p:nvCxnSpPr>
            <p:cNvPr id="75" name="Straight Connector 74">
              <a:extLst>
                <a:ext uri="{FF2B5EF4-FFF2-40B4-BE49-F238E27FC236}">
                  <a16:creationId xmlns:a16="http://schemas.microsoft.com/office/drawing/2014/main" id="{86E61D24-3A89-4ED7-8C27-1DE6C4E39465}"/>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BF823CB6-1E2E-474A-8F24-AFA2BD8FE923}"/>
                </a:ext>
              </a:extLst>
            </p:cNvPr>
            <p:cNvGrpSpPr/>
            <p:nvPr userDrawn="1"/>
          </p:nvGrpSpPr>
          <p:grpSpPr>
            <a:xfrm>
              <a:off x="12202508" y="647700"/>
              <a:ext cx="130152" cy="5046663"/>
              <a:chOff x="12202508" y="647700"/>
              <a:chExt cx="130152" cy="5046663"/>
            </a:xfrm>
          </p:grpSpPr>
          <p:cxnSp>
            <p:nvCxnSpPr>
              <p:cNvPr id="77" name="Straight Connector 76">
                <a:extLst>
                  <a:ext uri="{FF2B5EF4-FFF2-40B4-BE49-F238E27FC236}">
                    <a16:creationId xmlns:a16="http://schemas.microsoft.com/office/drawing/2014/main" id="{F63CDFBB-CA4D-452A-9F16-21101C658068}"/>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DF75DE8-F58C-409F-9E8B-5B3C50FF9791}"/>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28FDD5A-ADCD-425E-9D38-F1ABB2E9C078}"/>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46C7B8A-E643-4A36-B5D8-444B203808EC}"/>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9B6BCEA-F916-4A16-95EC-42595163C24A}"/>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8A537E61-9D33-4D4E-BB91-503A585F7057}"/>
              </a:ext>
            </a:extLst>
          </p:cNvPr>
          <p:cNvGrpSpPr/>
          <p:nvPr userDrawn="1"/>
        </p:nvGrpSpPr>
        <p:grpSpPr>
          <a:xfrm>
            <a:off x="-130152" y="647700"/>
            <a:ext cx="130152" cy="5046663"/>
            <a:chOff x="-130152" y="647700"/>
            <a:chExt cx="130152" cy="5046663"/>
          </a:xfrm>
        </p:grpSpPr>
        <p:cxnSp>
          <p:nvCxnSpPr>
            <p:cNvPr id="83" name="Straight Connector 82">
              <a:extLst>
                <a:ext uri="{FF2B5EF4-FFF2-40B4-BE49-F238E27FC236}">
                  <a16:creationId xmlns:a16="http://schemas.microsoft.com/office/drawing/2014/main" id="{7EF041C5-6A09-493D-AF10-E4B72F1B143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3D4408F-3624-4ACD-A913-24255D971623}"/>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57F981-6113-4F8C-BF04-B00633B7C041}"/>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0C08679-F038-4FAD-B1EE-1F376677A0A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A0148F8-6877-42F6-A888-EAB9B0EFF046}"/>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A7A113C-106B-4BDD-8FDB-9D861C1DD1FB}"/>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382" y="1294994"/>
            <a:ext cx="7114032" cy="1399572"/>
          </a:xfrm>
          <a:prstGeom prst="rect">
            <a:avLst/>
          </a:prstGeom>
        </p:spPr>
        <p:txBody>
          <a:bodyPr anchor="b">
            <a:normAutofit/>
          </a:bodyPr>
          <a:lstStyle>
            <a:lvl1pPr>
              <a:defRPr sz="4400" b="0"/>
            </a:lvl1pPr>
          </a:lstStyle>
          <a:p>
            <a:r>
              <a:rPr lang="en-US" dirty="0"/>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0" y="2820090"/>
            <a:ext cx="7114033" cy="475091"/>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dirty="0"/>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8596672" y="647700"/>
            <a:ext cx="3035808" cy="209939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8596672" y="2902160"/>
            <a:ext cx="3035808" cy="214805"/>
          </a:xfr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dirty="0"/>
              <a:t>[Insert date]</a:t>
            </a:r>
          </a:p>
        </p:txBody>
      </p:sp>
      <p:sp>
        <p:nvSpPr>
          <p:cNvPr id="19" name="Picture Placeholder 6">
            <a:extLst>
              <a:ext uri="{FF2B5EF4-FFF2-40B4-BE49-F238E27FC236}">
                <a16:creationId xmlns:a16="http://schemas.microsoft.com/office/drawing/2014/main" id="{49C3F766-EA21-430B-B510-A5ED94165EB6}"/>
              </a:ext>
            </a:extLst>
          </p:cNvPr>
          <p:cNvSpPr>
            <a:spLocks noGrp="1"/>
          </p:cNvSpPr>
          <p:nvPr>
            <p:ph type="pic" sz="quarter" idx="13" hasCustomPrompt="1"/>
          </p:nvPr>
        </p:nvSpPr>
        <p:spPr>
          <a:xfrm>
            <a:off x="1" y="3694176"/>
            <a:ext cx="12191999" cy="3163824"/>
          </a:xfrm>
          <a:blipFill>
            <a:blip r:embed="rId2"/>
            <a:stretch>
              <a:fillRect l="-724" t="-148456" r="-500"/>
            </a:stretch>
          </a:blipFill>
        </p:spPr>
        <p:txBody>
          <a:bodyPr lIns="182880" tIns="182880" rIns="182880" bIns="274320" anchor="ctr"/>
          <a:lstStyle>
            <a:lvl1pPr marL="0" indent="0" algn="ctr">
              <a:buNone/>
              <a:defRPr>
                <a:solidFill>
                  <a:schemeClr val="tx1"/>
                </a:solidFill>
              </a:defRPr>
            </a:lvl1pPr>
          </a:lstStyle>
          <a:p>
            <a:r>
              <a:rPr lang="en-US" dirty="0"/>
              <a:t>[Insert photo]</a:t>
            </a:r>
          </a:p>
        </p:txBody>
      </p:sp>
      <p:cxnSp>
        <p:nvCxnSpPr>
          <p:cNvPr id="14" name="Straight Connector 13">
            <a:extLst>
              <a:ext uri="{FF2B5EF4-FFF2-40B4-BE49-F238E27FC236}">
                <a16:creationId xmlns:a16="http://schemas.microsoft.com/office/drawing/2014/main" id="{2D4E5B2A-BA77-4B17-8DF6-EA928A0C30F1}"/>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8AB519E-B546-4342-A2A5-85AA9B713FC4}"/>
              </a:ext>
            </a:extLst>
          </p:cNvPr>
          <p:cNvCxnSpPr>
            <a:cxnSpLocks/>
          </p:cNvCxnSpPr>
          <p:nvPr userDrawn="1"/>
        </p:nvCxnSpPr>
        <p:spPr>
          <a:xfrm flipV="1">
            <a:off x="12192000" y="6205416"/>
            <a:ext cx="386035" cy="412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433F79-9C81-4929-99E8-01BCFFB8A639}"/>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0" name="TextBox 19">
            <a:extLst>
              <a:ext uri="{FF2B5EF4-FFF2-40B4-BE49-F238E27FC236}">
                <a16:creationId xmlns:a16="http://schemas.microsoft.com/office/drawing/2014/main" id="{5B361783-51E2-41C2-97AC-97C0FF4BED17}"/>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0CC0C7C0-8FD4-4F9D-8791-0E5F1A014F98}"/>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6D0FF267-DD03-4957-816F-EC6105E2398E}"/>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8F5033B7-E3CD-4AB5-8C5F-6CA103C2C78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89D045CA-4196-418F-9E09-E5BEF999B6A1}"/>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9" name="Rectangle 88">
            <a:extLst>
              <a:ext uri="{FF2B5EF4-FFF2-40B4-BE49-F238E27FC236}">
                <a16:creationId xmlns:a16="http://schemas.microsoft.com/office/drawing/2014/main" id="{3EF97331-F6AA-4EBF-845D-D92A086B4D0B}"/>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90" name="Group 89">
            <a:extLst>
              <a:ext uri="{FF2B5EF4-FFF2-40B4-BE49-F238E27FC236}">
                <a16:creationId xmlns:a16="http://schemas.microsoft.com/office/drawing/2014/main" id="{D77511B6-5DB3-4066-8844-040EBFA431BE}"/>
              </a:ext>
            </a:extLst>
          </p:cNvPr>
          <p:cNvGrpSpPr/>
          <p:nvPr userDrawn="1"/>
        </p:nvGrpSpPr>
        <p:grpSpPr>
          <a:xfrm>
            <a:off x="12257314" y="1051487"/>
            <a:ext cx="1272540" cy="3085386"/>
            <a:chOff x="12257314" y="1051487"/>
            <a:chExt cx="1272540" cy="3085386"/>
          </a:xfrm>
        </p:grpSpPr>
        <p:sp>
          <p:nvSpPr>
            <p:cNvPr id="91" name="Rectangle 90">
              <a:extLst>
                <a:ext uri="{FF2B5EF4-FFF2-40B4-BE49-F238E27FC236}">
                  <a16:creationId xmlns:a16="http://schemas.microsoft.com/office/drawing/2014/main" id="{05F164A3-4EE3-46F3-B9BF-B875E1FBAACA}"/>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2" name="TextBox 91">
              <a:extLst>
                <a:ext uri="{FF2B5EF4-FFF2-40B4-BE49-F238E27FC236}">
                  <a16:creationId xmlns:a16="http://schemas.microsoft.com/office/drawing/2014/main" id="{6FE81C2A-C92D-477B-99EE-9AFEA406E0DC}"/>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3" name="Freeform: Shape 92">
              <a:extLst>
                <a:ext uri="{FF2B5EF4-FFF2-40B4-BE49-F238E27FC236}">
                  <a16:creationId xmlns:a16="http://schemas.microsoft.com/office/drawing/2014/main" id="{C4117E95-1283-4B43-9B7F-CF8C5B40F80E}"/>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EA9FE7DE-B1F5-41D3-8476-9DB25EEDD522}"/>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5" name="Freeform: Shape 94">
              <a:extLst>
                <a:ext uri="{FF2B5EF4-FFF2-40B4-BE49-F238E27FC236}">
                  <a16:creationId xmlns:a16="http://schemas.microsoft.com/office/drawing/2014/main" id="{1E8654EC-1B32-4267-BA99-B17CC65B38A1}"/>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A5CA9CE1-9EC9-4CF2-9DA9-B56D011B3864}"/>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A4F06F4C-FCC4-4E78-B187-71EF9FB623B2}"/>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8" name="Picture 97">
              <a:extLst>
                <a:ext uri="{FF2B5EF4-FFF2-40B4-BE49-F238E27FC236}">
                  <a16:creationId xmlns:a16="http://schemas.microsoft.com/office/drawing/2014/main" id="{AFDECF38-7BE7-419F-913A-50C9930F20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9" name="Rectangle 98">
              <a:extLst>
                <a:ext uri="{FF2B5EF4-FFF2-40B4-BE49-F238E27FC236}">
                  <a16:creationId xmlns:a16="http://schemas.microsoft.com/office/drawing/2014/main" id="{89B37E7E-1432-4B4C-A5E1-4CA90FA2BCB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00" name="Rectangle 99">
              <a:extLst>
                <a:ext uri="{FF2B5EF4-FFF2-40B4-BE49-F238E27FC236}">
                  <a16:creationId xmlns:a16="http://schemas.microsoft.com/office/drawing/2014/main" id="{50445590-761E-47D1-88E3-4FC11CDA4DB8}"/>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1" name="Rectangle 100">
              <a:extLst>
                <a:ext uri="{FF2B5EF4-FFF2-40B4-BE49-F238E27FC236}">
                  <a16:creationId xmlns:a16="http://schemas.microsoft.com/office/drawing/2014/main" id="{3D8659A6-0296-4723-8253-1135EEC32E2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2" name="Rectangle 101">
              <a:extLst>
                <a:ext uri="{FF2B5EF4-FFF2-40B4-BE49-F238E27FC236}">
                  <a16:creationId xmlns:a16="http://schemas.microsoft.com/office/drawing/2014/main" id="{3131725C-D298-4422-8FA2-5C30C4D4719F}"/>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3" name="Group 102">
              <a:extLst>
                <a:ext uri="{FF2B5EF4-FFF2-40B4-BE49-F238E27FC236}">
                  <a16:creationId xmlns:a16="http://schemas.microsoft.com/office/drawing/2014/main" id="{11341132-7DED-428E-A430-1963CD0CFB33}"/>
                </a:ext>
              </a:extLst>
            </p:cNvPr>
            <p:cNvGrpSpPr/>
            <p:nvPr userDrawn="1"/>
          </p:nvGrpSpPr>
          <p:grpSpPr>
            <a:xfrm>
              <a:off x="12364752" y="2345932"/>
              <a:ext cx="1055431" cy="88186"/>
              <a:chOff x="914335" y="6913770"/>
              <a:chExt cx="1109884" cy="100584"/>
            </a:xfrm>
            <a:noFill/>
          </p:grpSpPr>
          <p:sp>
            <p:nvSpPr>
              <p:cNvPr id="114" name="Rectangle 113">
                <a:extLst>
                  <a:ext uri="{FF2B5EF4-FFF2-40B4-BE49-F238E27FC236}">
                    <a16:creationId xmlns:a16="http://schemas.microsoft.com/office/drawing/2014/main" id="{6785FF3C-2C8D-4724-B094-6E8A7392BE52}"/>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5" name="Rectangle 114">
                <a:extLst>
                  <a:ext uri="{FF2B5EF4-FFF2-40B4-BE49-F238E27FC236}">
                    <a16:creationId xmlns:a16="http://schemas.microsoft.com/office/drawing/2014/main" id="{266DD3DF-D4AC-4CB3-8769-58F8C9956AB5}"/>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6" name="Rectangle 115">
                <a:extLst>
                  <a:ext uri="{FF2B5EF4-FFF2-40B4-BE49-F238E27FC236}">
                    <a16:creationId xmlns:a16="http://schemas.microsoft.com/office/drawing/2014/main" id="{444CCD38-7C87-4A32-873E-864C73B2A659}"/>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7" name="Rectangle 116">
                <a:extLst>
                  <a:ext uri="{FF2B5EF4-FFF2-40B4-BE49-F238E27FC236}">
                    <a16:creationId xmlns:a16="http://schemas.microsoft.com/office/drawing/2014/main" id="{5AAC09C8-519B-4B17-8719-FBDA25D0D48F}"/>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8" name="Rectangle 117">
                <a:extLst>
                  <a:ext uri="{FF2B5EF4-FFF2-40B4-BE49-F238E27FC236}">
                    <a16:creationId xmlns:a16="http://schemas.microsoft.com/office/drawing/2014/main" id="{00DB0364-8AE8-423D-A303-684E0B023343}"/>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9" name="Rectangle 118">
                <a:extLst>
                  <a:ext uri="{FF2B5EF4-FFF2-40B4-BE49-F238E27FC236}">
                    <a16:creationId xmlns:a16="http://schemas.microsoft.com/office/drawing/2014/main" id="{59A44B99-1E87-4B30-A95D-57BF03B847B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0" name="Rectangle 119">
                <a:extLst>
                  <a:ext uri="{FF2B5EF4-FFF2-40B4-BE49-F238E27FC236}">
                    <a16:creationId xmlns:a16="http://schemas.microsoft.com/office/drawing/2014/main" id="{D1754725-B7A2-4229-BE66-645E38BFB141}"/>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1" name="Rectangle 120">
                <a:extLst>
                  <a:ext uri="{FF2B5EF4-FFF2-40B4-BE49-F238E27FC236}">
                    <a16:creationId xmlns:a16="http://schemas.microsoft.com/office/drawing/2014/main" id="{320F4B44-6E09-4B07-B714-A628FB21CC2B}"/>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2" name="Rectangle 121">
                <a:extLst>
                  <a:ext uri="{FF2B5EF4-FFF2-40B4-BE49-F238E27FC236}">
                    <a16:creationId xmlns:a16="http://schemas.microsoft.com/office/drawing/2014/main" id="{6725C27C-9F74-4FC6-9CB6-75FE6131A65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3" name="Rectangle 122">
                <a:extLst>
                  <a:ext uri="{FF2B5EF4-FFF2-40B4-BE49-F238E27FC236}">
                    <a16:creationId xmlns:a16="http://schemas.microsoft.com/office/drawing/2014/main" id="{1C925A34-F0D6-4676-8C9C-03ABD0BC5FD6}"/>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4" name="Graphic 103" descr="Close with solid fill">
              <a:extLst>
                <a:ext uri="{FF2B5EF4-FFF2-40B4-BE49-F238E27FC236}">
                  <a16:creationId xmlns:a16="http://schemas.microsoft.com/office/drawing/2014/main" id="{E314398A-0B5C-4ACD-8E8C-71278149E71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5" name="Graphic 104" descr="Close with solid fill">
              <a:extLst>
                <a:ext uri="{FF2B5EF4-FFF2-40B4-BE49-F238E27FC236}">
                  <a16:creationId xmlns:a16="http://schemas.microsoft.com/office/drawing/2014/main" id="{2E05283F-F7B2-4A89-A66B-EFA7A1D35FE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6" name="Graphic 105" descr="Close with solid fill">
              <a:extLst>
                <a:ext uri="{FF2B5EF4-FFF2-40B4-BE49-F238E27FC236}">
                  <a16:creationId xmlns:a16="http://schemas.microsoft.com/office/drawing/2014/main" id="{0F7E95D7-554D-46F3-8201-0802393EFC0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7" name="Graphic 106" descr="Close with solid fill">
              <a:extLst>
                <a:ext uri="{FF2B5EF4-FFF2-40B4-BE49-F238E27FC236}">
                  <a16:creationId xmlns:a16="http://schemas.microsoft.com/office/drawing/2014/main" id="{B6950F30-ED56-4B6E-8F44-7C244AC2169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8" name="Graphic 107" descr="Close with solid fill">
              <a:extLst>
                <a:ext uri="{FF2B5EF4-FFF2-40B4-BE49-F238E27FC236}">
                  <a16:creationId xmlns:a16="http://schemas.microsoft.com/office/drawing/2014/main" id="{D502C339-E6EC-4C2A-8DD1-55583E5FE63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9" name="Graphic 108" descr="Close with solid fill">
              <a:extLst>
                <a:ext uri="{FF2B5EF4-FFF2-40B4-BE49-F238E27FC236}">
                  <a16:creationId xmlns:a16="http://schemas.microsoft.com/office/drawing/2014/main" id="{321A92B9-92EF-47C1-B704-0F0FFFD85C4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10" name="Graphic 109" descr="Close with solid fill">
              <a:extLst>
                <a:ext uri="{FF2B5EF4-FFF2-40B4-BE49-F238E27FC236}">
                  <a16:creationId xmlns:a16="http://schemas.microsoft.com/office/drawing/2014/main" id="{79A011D3-BC65-4C3C-A829-09FF9E6E4AC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1" name="Graphic 110" descr="Close with solid fill">
              <a:extLst>
                <a:ext uri="{FF2B5EF4-FFF2-40B4-BE49-F238E27FC236}">
                  <a16:creationId xmlns:a16="http://schemas.microsoft.com/office/drawing/2014/main" id="{D5F2769F-B451-4F7F-927F-CE14C7F2A6C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2" name="Graphic 111" descr="Close with solid fill">
              <a:extLst>
                <a:ext uri="{FF2B5EF4-FFF2-40B4-BE49-F238E27FC236}">
                  <a16:creationId xmlns:a16="http://schemas.microsoft.com/office/drawing/2014/main" id="{76834A7F-B42D-4C0C-92B9-2285D18E0B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3" name="Graphic 112" descr="Close with solid fill">
              <a:extLst>
                <a:ext uri="{FF2B5EF4-FFF2-40B4-BE49-F238E27FC236}">
                  <a16:creationId xmlns:a16="http://schemas.microsoft.com/office/drawing/2014/main" id="{5B2400A8-F26A-482B-9DA7-1D1AD328F60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FF613B07-9E7A-4CE1-95D1-7BDF6E0E821F}"/>
              </a:ext>
            </a:extLst>
          </p:cNvPr>
          <p:cNvSpPr>
            <a:spLocks noGrp="1"/>
          </p:cNvSpPr>
          <p:nvPr>
            <p:ph type="dt" sz="half" idx="18"/>
          </p:nvPr>
        </p:nvSpPr>
        <p:spPr>
          <a:xfrm>
            <a:off x="-70258" y="6806287"/>
            <a:ext cx="54864" cy="54864"/>
          </a:xfrm>
        </p:spPr>
        <p:txBody>
          <a:bodyPr/>
          <a:lstStyle>
            <a:lvl1pPr>
              <a:defRPr>
                <a:noFill/>
              </a:defRPr>
            </a:lvl1pPr>
          </a:lstStyle>
          <a:p>
            <a:fld id="{FB658BA2-DCAA-466F-8DD8-AE1D8F575934}" type="datetime4">
              <a:rPr lang="en-US" smtClean="0"/>
              <a:t>May 30, 2025</a:t>
            </a:fld>
            <a:endParaRPr lang="en-US" dirty="0"/>
          </a:p>
        </p:txBody>
      </p:sp>
      <p:sp>
        <p:nvSpPr>
          <p:cNvPr id="4" name="Footer Placeholder 3">
            <a:extLst>
              <a:ext uri="{FF2B5EF4-FFF2-40B4-BE49-F238E27FC236}">
                <a16:creationId xmlns:a16="http://schemas.microsoft.com/office/drawing/2014/main" id="{1A20B511-0D7A-4A24-9866-4840698E5AE1}"/>
              </a:ext>
            </a:extLst>
          </p:cNvPr>
          <p:cNvSpPr>
            <a:spLocks noGrp="1"/>
          </p:cNvSpPr>
          <p:nvPr>
            <p:ph type="ftr" sz="quarter" idx="19"/>
          </p:nvPr>
        </p:nvSpPr>
        <p:spPr>
          <a:xfrm>
            <a:off x="6170050" y="6403791"/>
            <a:ext cx="5464737"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593F625B-66C7-41A6-B79F-7688FC3BFBB2}"/>
              </a:ext>
            </a:extLst>
          </p:cNvPr>
          <p:cNvSpPr>
            <a:spLocks noGrp="1"/>
          </p:cNvSpPr>
          <p:nvPr>
            <p:ph type="sldNum" sz="quarter" idx="20"/>
          </p:nvPr>
        </p:nvSpPr>
        <p:spPr>
          <a:xfrm>
            <a:off x="12198493" y="6900067"/>
            <a:ext cx="54864" cy="54864"/>
          </a:xfrm>
        </p:spPr>
        <p:txBody>
          <a:bodyPr/>
          <a:lstStyle>
            <a:lvl1pPr>
              <a:defRPr>
                <a:noFill/>
              </a:defRPr>
            </a:lvl1pPr>
          </a:lstStyle>
          <a:p>
            <a:fld id="{5CFA18E4-D58E-4B28-B105-28D9665A8EBC}" type="slidenum">
              <a:rPr lang="en-US" smtClean="0"/>
              <a:pPr/>
              <a:t>‹#›</a:t>
            </a:fld>
            <a:endParaRPr lang="en-US" dirty="0"/>
          </a:p>
        </p:txBody>
      </p:sp>
      <p:pic>
        <p:nvPicPr>
          <p:cNvPr id="70" name="SPG Market Intelligence Red White Big">
            <a:extLst>
              <a:ext uri="{FF2B5EF4-FFF2-40B4-BE49-F238E27FC236}">
                <a16:creationId xmlns:a16="http://schemas.microsoft.com/office/drawing/2014/main" id="{3A9B20E7-20EE-4451-9531-3DDFE3EBF8E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160" y="173933"/>
            <a:ext cx="2724912" cy="960552"/>
          </a:xfrm>
          <a:prstGeom prst="rect">
            <a:avLst/>
          </a:prstGeom>
        </p:spPr>
      </p:pic>
    </p:spTree>
    <p:extLst>
      <p:ext uri="{BB962C8B-B14F-4D97-AF65-F5344CB8AC3E}">
        <p14:creationId xmlns:p14="http://schemas.microsoft.com/office/powerpoint/2010/main" val="8736530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7041" y="1629165"/>
            <a:ext cx="5010912" cy="384048"/>
          </a:xfrm>
        </p:spPr>
        <p:txBody>
          <a:bodyPr anchor="t">
            <a:normAutofit/>
          </a:bodyPr>
          <a:lstStyle>
            <a:lvl1pPr marL="0" indent="0">
              <a:buNone/>
              <a:defRPr sz="1800" b="0">
                <a:latin typeface="+mn-lt"/>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p:cNvSpPr>
            <a:spLocks noGrp="1"/>
          </p:cNvSpPr>
          <p:nvPr>
            <p:ph sz="half" idx="2" hasCustomPrompt="1"/>
          </p:nvPr>
        </p:nvSpPr>
        <p:spPr>
          <a:xfrm>
            <a:off x="567039" y="2124635"/>
            <a:ext cx="5010912" cy="408414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618836" y="1629165"/>
            <a:ext cx="5010912" cy="384048"/>
          </a:xfrm>
        </p:spPr>
        <p:txBody>
          <a:bodyPr anchor="t">
            <a:normAutofit/>
          </a:bodyPr>
          <a:lstStyle>
            <a:lvl1pPr marL="0" indent="0">
              <a:buNone/>
              <a:defRPr sz="1800" b="0">
                <a:latin typeface="+mn-lt"/>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p:cNvSpPr>
            <a:spLocks noGrp="1"/>
          </p:cNvSpPr>
          <p:nvPr>
            <p:ph sz="quarter" idx="4" hasCustomPrompt="1"/>
          </p:nvPr>
        </p:nvSpPr>
        <p:spPr>
          <a:xfrm>
            <a:off x="6618836" y="2124635"/>
            <a:ext cx="5010912" cy="4084140"/>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81688A8-DEB0-432A-ABC6-D46FC80D2FB0}" type="datetime4">
              <a:rPr lang="en-US" smtClean="0"/>
              <a:t>May 30, 2025</a:t>
            </a:fld>
            <a:endParaRPr lang="en-US"/>
          </a:p>
        </p:txBody>
      </p:sp>
      <p:sp>
        <p:nvSpPr>
          <p:cNvPr id="8" name="Footer Placeholder 7"/>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9" name="Slide Number Placeholder 8"/>
          <p:cNvSpPr>
            <a:spLocks noGrp="1"/>
          </p:cNvSpPr>
          <p:nvPr>
            <p:ph type="sldNum" sz="quarter" idx="12"/>
          </p:nvPr>
        </p:nvSpPr>
        <p:spPr/>
        <p:txBody>
          <a:bodyPr/>
          <a:lstStyle/>
          <a:p>
            <a:fld id="{5CFA18E4-D58E-4B28-B105-28D9665A8EBC}" type="slidenum">
              <a:rPr lang="en-US" smtClean="0"/>
              <a:t>‹#›</a:t>
            </a:fld>
            <a:endParaRPr lang="en-US"/>
          </a:p>
        </p:txBody>
      </p:sp>
      <p:sp>
        <p:nvSpPr>
          <p:cNvPr id="10" name="Title 9">
            <a:extLst>
              <a:ext uri="{FF2B5EF4-FFF2-40B4-BE49-F238E27FC236}">
                <a16:creationId xmlns:a16="http://schemas.microsoft.com/office/drawing/2014/main" id="{D90A15C2-5054-4CD7-B265-CC42A553B2E1}"/>
              </a:ext>
            </a:extLst>
          </p:cNvPr>
          <p:cNvSpPr>
            <a:spLocks noGrp="1"/>
          </p:cNvSpPr>
          <p:nvPr>
            <p:ph type="title" hasCustomPrompt="1"/>
          </p:nvPr>
        </p:nvSpPr>
        <p:spPr/>
        <p:txBody>
          <a:bodyPr/>
          <a:lstStyle/>
          <a:p>
            <a:r>
              <a:rPr lang="en-US" dirty="0"/>
              <a:t>[Headline]</a:t>
            </a:r>
          </a:p>
        </p:txBody>
      </p:sp>
    </p:spTree>
    <p:extLst>
      <p:ext uri="{BB962C8B-B14F-4D97-AF65-F5344CB8AC3E}">
        <p14:creationId xmlns:p14="http://schemas.microsoft.com/office/powerpoint/2010/main" val="1179531082"/>
      </p:ext>
    </p:extLst>
  </p:cSld>
  <p:clrMapOvr>
    <a:masterClrMapping/>
  </p:clrMapOvr>
  <p:extLst>
    <p:ext uri="{DCECCB84-F9BA-43D5-87BE-67443E8EF086}">
      <p15:sldGuideLst xmlns:p15="http://schemas.microsoft.com/office/powerpoint/2012/main">
        <p15:guide id="1" orient="horz" pos="102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Image Right">
    <p:bg>
      <p:bgPr>
        <a:solidFill>
          <a:schemeClr val="accent4"/>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2B285209-705D-4C8F-A941-8AFB2E5D2C3C}"/>
              </a:ext>
            </a:extLst>
          </p:cNvPr>
          <p:cNvGrpSpPr/>
          <p:nvPr userDrawn="1"/>
        </p:nvGrpSpPr>
        <p:grpSpPr>
          <a:xfrm>
            <a:off x="12192996" y="647700"/>
            <a:ext cx="139664" cy="5046663"/>
            <a:chOff x="12192996" y="647700"/>
            <a:chExt cx="139664" cy="5046663"/>
          </a:xfrm>
        </p:grpSpPr>
        <p:cxnSp>
          <p:nvCxnSpPr>
            <p:cNvPr id="74" name="Straight Connector 73">
              <a:extLst>
                <a:ext uri="{FF2B5EF4-FFF2-40B4-BE49-F238E27FC236}">
                  <a16:creationId xmlns:a16="http://schemas.microsoft.com/office/drawing/2014/main" id="{400D9C7D-AFD1-476D-91BD-094E88398BA2}"/>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33502D2C-FC02-413D-BF15-EA13D66FABA1}"/>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68DC0787-9556-40FF-AC3C-627A4350505C}"/>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FA25D3-273D-403A-B304-0E4B1ECD5EA7}"/>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CAA6DA2-3739-4786-9A03-964028DD6D69}"/>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43EAD03-19C3-4C08-9106-17F0D381CE38}"/>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8F96AAC-0FDC-487A-8798-7C5DB274AB64}"/>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A6919D5B-5686-43F8-8D85-E3882C56212C}"/>
              </a:ext>
            </a:extLst>
          </p:cNvPr>
          <p:cNvGrpSpPr/>
          <p:nvPr userDrawn="1"/>
        </p:nvGrpSpPr>
        <p:grpSpPr>
          <a:xfrm>
            <a:off x="-130152" y="647700"/>
            <a:ext cx="130152" cy="5046663"/>
            <a:chOff x="-130152" y="647700"/>
            <a:chExt cx="130152" cy="5046663"/>
          </a:xfrm>
        </p:grpSpPr>
        <p:cxnSp>
          <p:nvCxnSpPr>
            <p:cNvPr id="82" name="Straight Connector 81">
              <a:extLst>
                <a:ext uri="{FF2B5EF4-FFF2-40B4-BE49-F238E27FC236}">
                  <a16:creationId xmlns:a16="http://schemas.microsoft.com/office/drawing/2014/main" id="{DC478C54-CEF6-4A4B-9778-A640C995E01C}"/>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6141E0D-12DE-44E7-9DD8-08CCF68120E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C17A532-E264-4325-96BE-495137456920}"/>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5742C64-2422-4CDE-8C93-D3BA635E744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DE561FE-45F1-45FF-89E9-6C99E3BDF7A9}"/>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B04D02C-BC6F-44D6-AB2F-7CFF6E7875BE}"/>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 name="Picture Placeholder 6">
            <a:extLst>
              <a:ext uri="{FF2B5EF4-FFF2-40B4-BE49-F238E27FC236}">
                <a16:creationId xmlns:a16="http://schemas.microsoft.com/office/drawing/2014/main" id="{287B2262-C456-455C-A903-57F749CFF68B}"/>
              </a:ext>
            </a:extLst>
          </p:cNvPr>
          <p:cNvSpPr>
            <a:spLocks noGrp="1"/>
          </p:cNvSpPr>
          <p:nvPr>
            <p:ph type="pic" sz="quarter" idx="13" hasCustomPrompt="1"/>
          </p:nvPr>
        </p:nvSpPr>
        <p:spPr>
          <a:xfrm>
            <a:off x="5665788" y="1287070"/>
            <a:ext cx="6526212" cy="4918468"/>
          </a:xfrm>
          <a:blipFill>
            <a:blip r:embed="rId2"/>
            <a:stretch>
              <a:fillRect l="-724" t="-148455" r="-550" b="-122"/>
            </a:stretch>
          </a:blipFill>
        </p:spPr>
        <p:txBody>
          <a:bodyPr anchor="ctr"/>
          <a:lstStyle>
            <a:lvl1pPr marL="0" indent="0" algn="ctr">
              <a:buNone/>
              <a:defRPr/>
            </a:lvl1pPr>
          </a:lstStyle>
          <a:p>
            <a:r>
              <a:rPr lang="en-US" dirty="0"/>
              <a:t>[Insert photo]</a:t>
            </a:r>
          </a:p>
        </p:txBody>
      </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58801" y="1956282"/>
            <a:ext cx="7189020" cy="1398263"/>
          </a:xfrm>
          <a:prstGeom prst="rect">
            <a:avLst/>
          </a:prstGeom>
          <a:noFill/>
        </p:spPr>
        <p:txBody>
          <a:bodyPr anchor="b">
            <a:normAutofit/>
          </a:bodyPr>
          <a:lstStyle>
            <a:lvl1pPr>
              <a:defRPr sz="4400" b="0"/>
            </a:lvl1pPr>
          </a:lstStyle>
          <a:p>
            <a:r>
              <a:rPr lang="en-US" dirty="0"/>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1" y="3474667"/>
            <a:ext cx="7189020" cy="475488"/>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dirty="0"/>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575282" y="4133914"/>
            <a:ext cx="3035808" cy="116694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575282" y="5556523"/>
            <a:ext cx="3035808" cy="214805"/>
          </a:xfrm>
        </p:spPr>
        <p:txBody>
          <a:bodyPr>
            <a:norm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dirty="0"/>
              <a:t>[Insert date]</a:t>
            </a:r>
          </a:p>
        </p:txBody>
      </p:sp>
      <p:cxnSp>
        <p:nvCxnSpPr>
          <p:cNvPr id="13" name="Straight Connector 12">
            <a:extLst>
              <a:ext uri="{FF2B5EF4-FFF2-40B4-BE49-F238E27FC236}">
                <a16:creationId xmlns:a16="http://schemas.microsoft.com/office/drawing/2014/main" id="{893DEC7C-79A3-4144-A817-AE81708959B2}"/>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CC483F-468B-416B-B6B1-6BE884C52047}"/>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86479E2-9DF3-4DEA-9C4D-CCAD42FF9CCA}"/>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FB90B3E7-0C5B-48B3-8561-36F18D7CB2C6}"/>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D5341EC9-B150-4429-843B-E5ADA3C39978}"/>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96CDF022-0744-4164-952F-14D8303C4B39}"/>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CA96E9CE-9F89-4534-AFC1-85731F0664C8}"/>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3DBE3881-0D07-4998-9F92-92FB5C60BD44}"/>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8" name="Rectangle 87">
            <a:extLst>
              <a:ext uri="{FF2B5EF4-FFF2-40B4-BE49-F238E27FC236}">
                <a16:creationId xmlns:a16="http://schemas.microsoft.com/office/drawing/2014/main" id="{99495E87-ABAD-4B57-9E98-7FFE41054BFA}"/>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89" name="Group 88">
            <a:extLst>
              <a:ext uri="{FF2B5EF4-FFF2-40B4-BE49-F238E27FC236}">
                <a16:creationId xmlns:a16="http://schemas.microsoft.com/office/drawing/2014/main" id="{684DBF18-21E3-4C4F-AB0B-B7C6C9A45784}"/>
              </a:ext>
            </a:extLst>
          </p:cNvPr>
          <p:cNvGrpSpPr/>
          <p:nvPr userDrawn="1"/>
        </p:nvGrpSpPr>
        <p:grpSpPr>
          <a:xfrm>
            <a:off x="12257314" y="1051487"/>
            <a:ext cx="1272540" cy="3085386"/>
            <a:chOff x="12257314" y="1051487"/>
            <a:chExt cx="1272540" cy="3085386"/>
          </a:xfrm>
        </p:grpSpPr>
        <p:sp>
          <p:nvSpPr>
            <p:cNvPr id="90" name="Rectangle 89">
              <a:extLst>
                <a:ext uri="{FF2B5EF4-FFF2-40B4-BE49-F238E27FC236}">
                  <a16:creationId xmlns:a16="http://schemas.microsoft.com/office/drawing/2014/main" id="{45ECE3A5-3B8A-4832-80BC-DD14F41F7732}"/>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1" name="TextBox 90">
              <a:extLst>
                <a:ext uri="{FF2B5EF4-FFF2-40B4-BE49-F238E27FC236}">
                  <a16:creationId xmlns:a16="http://schemas.microsoft.com/office/drawing/2014/main" id="{E7117544-529D-4E7F-BCCB-C875394B3B95}"/>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2" name="Freeform: Shape 91">
              <a:extLst>
                <a:ext uri="{FF2B5EF4-FFF2-40B4-BE49-F238E27FC236}">
                  <a16:creationId xmlns:a16="http://schemas.microsoft.com/office/drawing/2014/main" id="{FC72210F-12D9-4693-86C8-71981AD5C4B3}"/>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9194E8DB-D0FB-4E20-94B6-138504DD9A0E}"/>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4" name="Freeform: Shape 93">
              <a:extLst>
                <a:ext uri="{FF2B5EF4-FFF2-40B4-BE49-F238E27FC236}">
                  <a16:creationId xmlns:a16="http://schemas.microsoft.com/office/drawing/2014/main" id="{2BE48F46-090C-44D4-AF94-1D5F8F2B569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1E080D52-6AE6-4675-81F8-07C78B9F8D03}"/>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CF09E73A-FE20-4BD9-8D66-AF94023D782A}"/>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7" name="Picture 96">
              <a:extLst>
                <a:ext uri="{FF2B5EF4-FFF2-40B4-BE49-F238E27FC236}">
                  <a16:creationId xmlns:a16="http://schemas.microsoft.com/office/drawing/2014/main" id="{4BFA87CA-E109-4FF2-B172-A94DFB268EF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8" name="Rectangle 97">
              <a:extLst>
                <a:ext uri="{FF2B5EF4-FFF2-40B4-BE49-F238E27FC236}">
                  <a16:creationId xmlns:a16="http://schemas.microsoft.com/office/drawing/2014/main" id="{F4E24E0B-A12A-45D9-AB57-5A590D3ECCA3}"/>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9" name="Rectangle 98">
              <a:extLst>
                <a:ext uri="{FF2B5EF4-FFF2-40B4-BE49-F238E27FC236}">
                  <a16:creationId xmlns:a16="http://schemas.microsoft.com/office/drawing/2014/main" id="{8C6B9DFE-14A1-4340-BB78-3196C843359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0" name="Rectangle 99">
              <a:extLst>
                <a:ext uri="{FF2B5EF4-FFF2-40B4-BE49-F238E27FC236}">
                  <a16:creationId xmlns:a16="http://schemas.microsoft.com/office/drawing/2014/main" id="{8CC2D451-C22A-4F2F-A874-38E8B2E8584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1" name="Rectangle 100">
              <a:extLst>
                <a:ext uri="{FF2B5EF4-FFF2-40B4-BE49-F238E27FC236}">
                  <a16:creationId xmlns:a16="http://schemas.microsoft.com/office/drawing/2014/main" id="{70732C7C-6967-40E4-BE40-9323AEB729E9}"/>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2" name="Group 101">
              <a:extLst>
                <a:ext uri="{FF2B5EF4-FFF2-40B4-BE49-F238E27FC236}">
                  <a16:creationId xmlns:a16="http://schemas.microsoft.com/office/drawing/2014/main" id="{240FC81C-279B-4512-8F30-1779A524F352}"/>
                </a:ext>
              </a:extLst>
            </p:cNvPr>
            <p:cNvGrpSpPr/>
            <p:nvPr userDrawn="1"/>
          </p:nvGrpSpPr>
          <p:grpSpPr>
            <a:xfrm>
              <a:off x="12364752" y="2345932"/>
              <a:ext cx="1055431" cy="88186"/>
              <a:chOff x="914335" y="6913770"/>
              <a:chExt cx="1109884" cy="100584"/>
            </a:xfrm>
            <a:noFill/>
          </p:grpSpPr>
          <p:sp>
            <p:nvSpPr>
              <p:cNvPr id="113" name="Rectangle 112">
                <a:extLst>
                  <a:ext uri="{FF2B5EF4-FFF2-40B4-BE49-F238E27FC236}">
                    <a16:creationId xmlns:a16="http://schemas.microsoft.com/office/drawing/2014/main" id="{4ABABA4F-6CE0-44E9-9200-51BC5DA549DF}"/>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4" name="Rectangle 113">
                <a:extLst>
                  <a:ext uri="{FF2B5EF4-FFF2-40B4-BE49-F238E27FC236}">
                    <a16:creationId xmlns:a16="http://schemas.microsoft.com/office/drawing/2014/main" id="{59B5C93E-3932-4419-8454-5E4AAD910B48}"/>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5" name="Rectangle 114">
                <a:extLst>
                  <a:ext uri="{FF2B5EF4-FFF2-40B4-BE49-F238E27FC236}">
                    <a16:creationId xmlns:a16="http://schemas.microsoft.com/office/drawing/2014/main" id="{77597AE8-74B5-4588-B09F-4788D6F4E8D3}"/>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6" name="Rectangle 115">
                <a:extLst>
                  <a:ext uri="{FF2B5EF4-FFF2-40B4-BE49-F238E27FC236}">
                    <a16:creationId xmlns:a16="http://schemas.microsoft.com/office/drawing/2014/main" id="{37FB415E-DCDC-4000-9766-9DD3CB938835}"/>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7" name="Rectangle 116">
                <a:extLst>
                  <a:ext uri="{FF2B5EF4-FFF2-40B4-BE49-F238E27FC236}">
                    <a16:creationId xmlns:a16="http://schemas.microsoft.com/office/drawing/2014/main" id="{4C33F656-4167-4CE1-9AD4-40C37E056BED}"/>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8" name="Rectangle 117">
                <a:extLst>
                  <a:ext uri="{FF2B5EF4-FFF2-40B4-BE49-F238E27FC236}">
                    <a16:creationId xmlns:a16="http://schemas.microsoft.com/office/drawing/2014/main" id="{595083B2-9F83-4528-AAF4-7C52D9AB1A0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9" name="Rectangle 118">
                <a:extLst>
                  <a:ext uri="{FF2B5EF4-FFF2-40B4-BE49-F238E27FC236}">
                    <a16:creationId xmlns:a16="http://schemas.microsoft.com/office/drawing/2014/main" id="{29CD0836-52F9-45C7-A86A-35B4377EDBED}"/>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0" name="Rectangle 119">
                <a:extLst>
                  <a:ext uri="{FF2B5EF4-FFF2-40B4-BE49-F238E27FC236}">
                    <a16:creationId xmlns:a16="http://schemas.microsoft.com/office/drawing/2014/main" id="{7A459AE0-8F2C-4633-8532-C0FA80DAE3F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1" name="Rectangle 120">
                <a:extLst>
                  <a:ext uri="{FF2B5EF4-FFF2-40B4-BE49-F238E27FC236}">
                    <a16:creationId xmlns:a16="http://schemas.microsoft.com/office/drawing/2014/main" id="{17517B6F-D41A-4486-86DF-B5F390A8867E}"/>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2" name="Rectangle 121">
                <a:extLst>
                  <a:ext uri="{FF2B5EF4-FFF2-40B4-BE49-F238E27FC236}">
                    <a16:creationId xmlns:a16="http://schemas.microsoft.com/office/drawing/2014/main" id="{30AB530F-89EA-4891-9BC0-9BBE24D501AB}"/>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3" name="Graphic 102" descr="Close with solid fill">
              <a:extLst>
                <a:ext uri="{FF2B5EF4-FFF2-40B4-BE49-F238E27FC236}">
                  <a16:creationId xmlns:a16="http://schemas.microsoft.com/office/drawing/2014/main" id="{A61EE766-DA8C-4B11-B636-64641A0CC10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4" name="Graphic 103" descr="Close with solid fill">
              <a:extLst>
                <a:ext uri="{FF2B5EF4-FFF2-40B4-BE49-F238E27FC236}">
                  <a16:creationId xmlns:a16="http://schemas.microsoft.com/office/drawing/2014/main" id="{4C1BEF7C-C7AE-4C02-97F1-E131B947CB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5" name="Graphic 104" descr="Close with solid fill">
              <a:extLst>
                <a:ext uri="{FF2B5EF4-FFF2-40B4-BE49-F238E27FC236}">
                  <a16:creationId xmlns:a16="http://schemas.microsoft.com/office/drawing/2014/main" id="{1A20D4E3-61B3-4659-9F45-75626327B7A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6" name="Graphic 105" descr="Close with solid fill">
              <a:extLst>
                <a:ext uri="{FF2B5EF4-FFF2-40B4-BE49-F238E27FC236}">
                  <a16:creationId xmlns:a16="http://schemas.microsoft.com/office/drawing/2014/main" id="{9FDF2732-D7CB-4658-91CC-5A77D23DA1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7" name="Graphic 106" descr="Close with solid fill">
              <a:extLst>
                <a:ext uri="{FF2B5EF4-FFF2-40B4-BE49-F238E27FC236}">
                  <a16:creationId xmlns:a16="http://schemas.microsoft.com/office/drawing/2014/main" id="{9B7BDC60-1EF5-4806-9A77-5052A2D4641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8" name="Graphic 107" descr="Close with solid fill">
              <a:extLst>
                <a:ext uri="{FF2B5EF4-FFF2-40B4-BE49-F238E27FC236}">
                  <a16:creationId xmlns:a16="http://schemas.microsoft.com/office/drawing/2014/main" id="{9DEE8FC4-A0D7-4AF1-A9B7-727B71FB054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09" name="Graphic 108" descr="Close with solid fill">
              <a:extLst>
                <a:ext uri="{FF2B5EF4-FFF2-40B4-BE49-F238E27FC236}">
                  <a16:creationId xmlns:a16="http://schemas.microsoft.com/office/drawing/2014/main" id="{AE6731F5-4F2A-4BA6-86DB-F95709DC6B8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0" name="Graphic 109" descr="Close with solid fill">
              <a:extLst>
                <a:ext uri="{FF2B5EF4-FFF2-40B4-BE49-F238E27FC236}">
                  <a16:creationId xmlns:a16="http://schemas.microsoft.com/office/drawing/2014/main" id="{2F9778D0-206E-4FC0-B0E0-D32FE96569C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1" name="Graphic 110" descr="Close with solid fill">
              <a:extLst>
                <a:ext uri="{FF2B5EF4-FFF2-40B4-BE49-F238E27FC236}">
                  <a16:creationId xmlns:a16="http://schemas.microsoft.com/office/drawing/2014/main" id="{DFA1B4CD-0D95-4FFC-BA36-3823DEC95F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2" name="Graphic 111" descr="Close with solid fill">
              <a:extLst>
                <a:ext uri="{FF2B5EF4-FFF2-40B4-BE49-F238E27FC236}">
                  <a16:creationId xmlns:a16="http://schemas.microsoft.com/office/drawing/2014/main" id="{453B95BB-E6EC-4FF5-8BB9-6857193EAE9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2F4B2B6F-489A-487A-B10A-F4D2464CA129}"/>
              </a:ext>
            </a:extLst>
          </p:cNvPr>
          <p:cNvSpPr>
            <a:spLocks noGrp="1"/>
          </p:cNvSpPr>
          <p:nvPr>
            <p:ph type="dt" sz="half" idx="18"/>
          </p:nvPr>
        </p:nvSpPr>
        <p:spPr>
          <a:xfrm>
            <a:off x="-91858" y="6899830"/>
            <a:ext cx="54864" cy="54864"/>
          </a:xfrm>
        </p:spPr>
        <p:txBody>
          <a:bodyPr/>
          <a:lstStyle>
            <a:lvl1pPr>
              <a:defRPr sz="100">
                <a:noFill/>
              </a:defRPr>
            </a:lvl1pPr>
          </a:lstStyle>
          <a:p>
            <a:fld id="{4557483C-C248-452B-A633-19D5C61C316E}" type="datetime4">
              <a:rPr lang="en-US" smtClean="0"/>
              <a:t>May 30, 2025</a:t>
            </a:fld>
            <a:endParaRPr lang="en-US" dirty="0"/>
          </a:p>
        </p:txBody>
      </p:sp>
      <p:sp>
        <p:nvSpPr>
          <p:cNvPr id="4" name="Footer Placeholder 3">
            <a:extLst>
              <a:ext uri="{FF2B5EF4-FFF2-40B4-BE49-F238E27FC236}">
                <a16:creationId xmlns:a16="http://schemas.microsoft.com/office/drawing/2014/main" id="{3CA42B13-DC57-419A-8756-4F81A1EDB959}"/>
              </a:ext>
            </a:extLst>
          </p:cNvPr>
          <p:cNvSpPr>
            <a:spLocks noGrp="1"/>
          </p:cNvSpPr>
          <p:nvPr>
            <p:ph type="ftr" sz="quarter" idx="19"/>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29F1D4C7-82F0-4511-A668-F8E8F1C0D502}"/>
              </a:ext>
            </a:extLst>
          </p:cNvPr>
          <p:cNvSpPr>
            <a:spLocks noGrp="1"/>
          </p:cNvSpPr>
          <p:nvPr>
            <p:ph type="sldNum" sz="quarter" idx="20"/>
          </p:nvPr>
        </p:nvSpPr>
        <p:spPr>
          <a:xfrm>
            <a:off x="12207900" y="6875928"/>
            <a:ext cx="54864" cy="54864"/>
          </a:xfrm>
        </p:spPr>
        <p:txBody>
          <a:bodyPr/>
          <a:lstStyle>
            <a:lvl1pPr>
              <a:defRPr sz="100">
                <a:noFill/>
              </a:defRPr>
            </a:lvl1pPr>
          </a:lstStyle>
          <a:p>
            <a:fld id="{5CFA18E4-D58E-4B28-B105-28D9665A8EBC}" type="slidenum">
              <a:rPr lang="en-US" smtClean="0"/>
              <a:pPr/>
              <a:t>‹#›</a:t>
            </a:fld>
            <a:endParaRPr lang="en-US" dirty="0"/>
          </a:p>
        </p:txBody>
      </p:sp>
      <p:pic>
        <p:nvPicPr>
          <p:cNvPr id="70" name="SPG Market Intelligence White  Big">
            <a:extLst>
              <a:ext uri="{FF2B5EF4-FFF2-40B4-BE49-F238E27FC236}">
                <a16:creationId xmlns:a16="http://schemas.microsoft.com/office/drawing/2014/main" id="{BA8E4DBD-0A9D-4DD3-AB39-B0C5EEB16BE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160" y="173933"/>
            <a:ext cx="2724912" cy="960552"/>
          </a:xfrm>
          <a:prstGeom prst="rect">
            <a:avLst/>
          </a:prstGeom>
        </p:spPr>
      </p:pic>
    </p:spTree>
    <p:extLst>
      <p:ext uri="{BB962C8B-B14F-4D97-AF65-F5344CB8AC3E}">
        <p14:creationId xmlns:p14="http://schemas.microsoft.com/office/powerpoint/2010/main" val="28537647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Blank Red">
    <p:bg>
      <p:bgPr>
        <a:solidFill>
          <a:schemeClr val="accent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EB64E27-0618-4E65-8CB4-FCD7F4351DF3}"/>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5DEA62B0-2835-4EDE-8B75-2FB85E7666BC}"/>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8C1FC8A2-36B3-400F-A042-75077492A9BF}"/>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240CCC65-28AB-49B1-9813-C39743DDA9C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2AA5D0D-D26E-48A9-9B47-A5BB998C4FCC}"/>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4D94432-CB1F-4EE3-BC6B-B174E7B5B39B}"/>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38DC04E-1A74-4114-95EE-871364D9B49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B27100-F447-416B-8752-DC9C3465B79C}"/>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441370FA-E0C5-4DDC-8946-4958159BA8AC}"/>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DE1133AF-7AB4-4FCC-A06F-35F8B4048E4C}"/>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3D40113-1CD2-4F59-8F83-B9415CAD8B58}"/>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EB38F7D-9222-4C5F-B84F-007925FEDFBD}"/>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9913A1E-6909-4DF7-8232-57CCBDC51134}"/>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7435DCD-381E-40A7-8575-75387DEDEC1B}"/>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4CA3929-073D-4A99-BA6D-9F5FBA190879}"/>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58801" y="1959840"/>
            <a:ext cx="7189020" cy="1398263"/>
          </a:xfrm>
          <a:prstGeom prst="rect">
            <a:avLst/>
          </a:prstGeom>
          <a:noFill/>
        </p:spPr>
        <p:txBody>
          <a:bodyPr anchor="b">
            <a:normAutofit/>
          </a:bodyPr>
          <a:lstStyle>
            <a:lvl1pPr>
              <a:defRPr sz="4400" b="0"/>
            </a:lvl1pPr>
          </a:lstStyle>
          <a:p>
            <a:r>
              <a:rPr lang="en-US" dirty="0"/>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1" y="3478225"/>
            <a:ext cx="7189020" cy="475488"/>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dirty="0"/>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575282" y="4133914"/>
            <a:ext cx="3035808" cy="116694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575282" y="5556523"/>
            <a:ext cx="3035808" cy="214805"/>
          </a:xfrm>
        </p:spPr>
        <p:txBody>
          <a:bodyPr>
            <a:norm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dirty="0"/>
              <a:t>[Insert date]</a:t>
            </a:r>
          </a:p>
        </p:txBody>
      </p:sp>
      <p:cxnSp>
        <p:nvCxnSpPr>
          <p:cNvPr id="12" name="Straight Connector 11">
            <a:extLst>
              <a:ext uri="{FF2B5EF4-FFF2-40B4-BE49-F238E27FC236}">
                <a16:creationId xmlns:a16="http://schemas.microsoft.com/office/drawing/2014/main" id="{F948F06B-101D-4AC6-B5A1-D4C6DC1DC1E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9A438F-EC51-4D26-B661-2EAD720C07CA}"/>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2BD921F-4EE9-40CB-99AD-3B60994C2D55}"/>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6B05D682-0C07-468D-8664-04E726BF794A}"/>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3" name="Group 62">
            <a:extLst>
              <a:ext uri="{FF2B5EF4-FFF2-40B4-BE49-F238E27FC236}">
                <a16:creationId xmlns:a16="http://schemas.microsoft.com/office/drawing/2014/main" id="{225AFF6D-273A-4DDD-B466-929EBD166B52}"/>
              </a:ext>
            </a:extLst>
          </p:cNvPr>
          <p:cNvGrpSpPr/>
          <p:nvPr userDrawn="1"/>
        </p:nvGrpSpPr>
        <p:grpSpPr>
          <a:xfrm>
            <a:off x="-1325" y="6871033"/>
            <a:ext cx="12192000" cy="143299"/>
            <a:chOff x="-1325" y="6871033"/>
            <a:chExt cx="12192000" cy="143299"/>
          </a:xfrm>
        </p:grpSpPr>
        <p:sp>
          <p:nvSpPr>
            <p:cNvPr id="64" name="Rectangle 63">
              <a:extLst>
                <a:ext uri="{FF2B5EF4-FFF2-40B4-BE49-F238E27FC236}">
                  <a16:creationId xmlns:a16="http://schemas.microsoft.com/office/drawing/2014/main" id="{1F76FDE2-A8A3-4534-9F53-836640B701EF}"/>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5" name="Rectangle 64">
              <a:extLst>
                <a:ext uri="{FF2B5EF4-FFF2-40B4-BE49-F238E27FC236}">
                  <a16:creationId xmlns:a16="http://schemas.microsoft.com/office/drawing/2014/main" id="{7E47F59E-74E5-4D19-B087-1409F7DADF1D}"/>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6" name="Rectangle 65">
            <a:extLst>
              <a:ext uri="{FF2B5EF4-FFF2-40B4-BE49-F238E27FC236}">
                <a16:creationId xmlns:a16="http://schemas.microsoft.com/office/drawing/2014/main" id="{5E1F82C3-DAD1-4EB6-B300-D338DC3B22E3}"/>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7" name="Rectangle 86">
            <a:extLst>
              <a:ext uri="{FF2B5EF4-FFF2-40B4-BE49-F238E27FC236}">
                <a16:creationId xmlns:a16="http://schemas.microsoft.com/office/drawing/2014/main" id="{46E26F63-06C3-4579-B7AB-F7A1ED499230}"/>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88" name="Group 87">
            <a:extLst>
              <a:ext uri="{FF2B5EF4-FFF2-40B4-BE49-F238E27FC236}">
                <a16:creationId xmlns:a16="http://schemas.microsoft.com/office/drawing/2014/main" id="{E0D07729-3939-43F4-A302-C5F3EA4780C4}"/>
              </a:ext>
            </a:extLst>
          </p:cNvPr>
          <p:cNvGrpSpPr/>
          <p:nvPr userDrawn="1"/>
        </p:nvGrpSpPr>
        <p:grpSpPr>
          <a:xfrm>
            <a:off x="12257314" y="1051487"/>
            <a:ext cx="1272540" cy="3085386"/>
            <a:chOff x="12257314" y="1051487"/>
            <a:chExt cx="1272540" cy="3085386"/>
          </a:xfrm>
        </p:grpSpPr>
        <p:sp>
          <p:nvSpPr>
            <p:cNvPr id="89" name="Rectangle 88">
              <a:extLst>
                <a:ext uri="{FF2B5EF4-FFF2-40B4-BE49-F238E27FC236}">
                  <a16:creationId xmlns:a16="http://schemas.microsoft.com/office/drawing/2014/main" id="{7E71D360-9AF5-4645-97F3-C612E964C60B}"/>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0" name="TextBox 89">
              <a:extLst>
                <a:ext uri="{FF2B5EF4-FFF2-40B4-BE49-F238E27FC236}">
                  <a16:creationId xmlns:a16="http://schemas.microsoft.com/office/drawing/2014/main" id="{D3346FA0-D716-4F51-B586-A091F8B0E2D9}"/>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1" name="Freeform: Shape 90">
              <a:extLst>
                <a:ext uri="{FF2B5EF4-FFF2-40B4-BE49-F238E27FC236}">
                  <a16:creationId xmlns:a16="http://schemas.microsoft.com/office/drawing/2014/main" id="{6A732932-7B06-4798-8198-3DE8FF70E895}"/>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5CE8B367-9285-4955-8FF6-B1A5ABC45C23}"/>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3" name="Freeform: Shape 92">
              <a:extLst>
                <a:ext uri="{FF2B5EF4-FFF2-40B4-BE49-F238E27FC236}">
                  <a16:creationId xmlns:a16="http://schemas.microsoft.com/office/drawing/2014/main" id="{B48FC7EB-BA31-441C-8876-F248DBBF4F9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A9EE824-6934-464A-87AB-5B7510D0D976}"/>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F1917B8-85C1-4582-B15C-7D69D1E14943}"/>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6" name="Picture 95">
              <a:extLst>
                <a:ext uri="{FF2B5EF4-FFF2-40B4-BE49-F238E27FC236}">
                  <a16:creationId xmlns:a16="http://schemas.microsoft.com/office/drawing/2014/main" id="{9A694079-5DB8-42FB-99FB-670FDAE8A2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7" name="Rectangle 96">
              <a:extLst>
                <a:ext uri="{FF2B5EF4-FFF2-40B4-BE49-F238E27FC236}">
                  <a16:creationId xmlns:a16="http://schemas.microsoft.com/office/drawing/2014/main" id="{64BA07E1-8B91-45F1-B874-C6C2CBEE91D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98" name="Rectangle 97">
              <a:extLst>
                <a:ext uri="{FF2B5EF4-FFF2-40B4-BE49-F238E27FC236}">
                  <a16:creationId xmlns:a16="http://schemas.microsoft.com/office/drawing/2014/main" id="{A3B84B6C-21AA-4B0F-9AE5-357C158D8358}"/>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9" name="Rectangle 98">
              <a:extLst>
                <a:ext uri="{FF2B5EF4-FFF2-40B4-BE49-F238E27FC236}">
                  <a16:creationId xmlns:a16="http://schemas.microsoft.com/office/drawing/2014/main" id="{B1CB1052-EDAB-4A44-A9F6-02CF8C25825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00" name="Rectangle 99">
              <a:extLst>
                <a:ext uri="{FF2B5EF4-FFF2-40B4-BE49-F238E27FC236}">
                  <a16:creationId xmlns:a16="http://schemas.microsoft.com/office/drawing/2014/main" id="{72642DBF-311C-45CB-B45A-013D8DC9A7DD}"/>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101" name="Group 100">
              <a:extLst>
                <a:ext uri="{FF2B5EF4-FFF2-40B4-BE49-F238E27FC236}">
                  <a16:creationId xmlns:a16="http://schemas.microsoft.com/office/drawing/2014/main" id="{D88760E3-D8A9-4644-BB47-4A39A0C0ED3A}"/>
                </a:ext>
              </a:extLst>
            </p:cNvPr>
            <p:cNvGrpSpPr/>
            <p:nvPr userDrawn="1"/>
          </p:nvGrpSpPr>
          <p:grpSpPr>
            <a:xfrm>
              <a:off x="12364752" y="2345932"/>
              <a:ext cx="1055431" cy="88186"/>
              <a:chOff x="914335" y="6913770"/>
              <a:chExt cx="1109884" cy="100584"/>
            </a:xfrm>
            <a:noFill/>
          </p:grpSpPr>
          <p:sp>
            <p:nvSpPr>
              <p:cNvPr id="112" name="Rectangle 111">
                <a:extLst>
                  <a:ext uri="{FF2B5EF4-FFF2-40B4-BE49-F238E27FC236}">
                    <a16:creationId xmlns:a16="http://schemas.microsoft.com/office/drawing/2014/main" id="{10E155DF-0A2A-489F-A204-F0139546EBE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3" name="Rectangle 112">
                <a:extLst>
                  <a:ext uri="{FF2B5EF4-FFF2-40B4-BE49-F238E27FC236}">
                    <a16:creationId xmlns:a16="http://schemas.microsoft.com/office/drawing/2014/main" id="{1608BE06-2C89-4041-AE83-0F5765D7A808}"/>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4" name="Rectangle 113">
                <a:extLst>
                  <a:ext uri="{FF2B5EF4-FFF2-40B4-BE49-F238E27FC236}">
                    <a16:creationId xmlns:a16="http://schemas.microsoft.com/office/drawing/2014/main" id="{042C10B9-9530-404D-B23F-BD78942C3B56}"/>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5" name="Rectangle 114">
                <a:extLst>
                  <a:ext uri="{FF2B5EF4-FFF2-40B4-BE49-F238E27FC236}">
                    <a16:creationId xmlns:a16="http://schemas.microsoft.com/office/drawing/2014/main" id="{CA7A198E-0BA2-44E3-8240-55B454CDACF2}"/>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6" name="Rectangle 115">
                <a:extLst>
                  <a:ext uri="{FF2B5EF4-FFF2-40B4-BE49-F238E27FC236}">
                    <a16:creationId xmlns:a16="http://schemas.microsoft.com/office/drawing/2014/main" id="{2C5F2D5E-03B9-4F18-8463-0639DD8E4BF0}"/>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7" name="Rectangle 116">
                <a:extLst>
                  <a:ext uri="{FF2B5EF4-FFF2-40B4-BE49-F238E27FC236}">
                    <a16:creationId xmlns:a16="http://schemas.microsoft.com/office/drawing/2014/main" id="{662BE8F9-39AA-43C6-AFE0-1BF8A88CB5CD}"/>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8" name="Rectangle 117">
                <a:extLst>
                  <a:ext uri="{FF2B5EF4-FFF2-40B4-BE49-F238E27FC236}">
                    <a16:creationId xmlns:a16="http://schemas.microsoft.com/office/drawing/2014/main" id="{A5DA3E52-2EBC-4545-BE40-EE2557028C9A}"/>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9" name="Rectangle 118">
                <a:extLst>
                  <a:ext uri="{FF2B5EF4-FFF2-40B4-BE49-F238E27FC236}">
                    <a16:creationId xmlns:a16="http://schemas.microsoft.com/office/drawing/2014/main" id="{D9DAC4A6-077C-4A31-9C24-F07EA7E7C103}"/>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0" name="Rectangle 119">
                <a:extLst>
                  <a:ext uri="{FF2B5EF4-FFF2-40B4-BE49-F238E27FC236}">
                    <a16:creationId xmlns:a16="http://schemas.microsoft.com/office/drawing/2014/main" id="{2D2C074D-F360-43EE-915F-6303A53ED5D2}"/>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21" name="Rectangle 120">
                <a:extLst>
                  <a:ext uri="{FF2B5EF4-FFF2-40B4-BE49-F238E27FC236}">
                    <a16:creationId xmlns:a16="http://schemas.microsoft.com/office/drawing/2014/main" id="{016009BB-FA9B-401E-A10B-C1B048CF4412}"/>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2" name="Graphic 101" descr="Close with solid fill">
              <a:extLst>
                <a:ext uri="{FF2B5EF4-FFF2-40B4-BE49-F238E27FC236}">
                  <a16:creationId xmlns:a16="http://schemas.microsoft.com/office/drawing/2014/main" id="{FA226DF7-9868-4328-8240-58041EAE2D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3" name="Graphic 102" descr="Close with solid fill">
              <a:extLst>
                <a:ext uri="{FF2B5EF4-FFF2-40B4-BE49-F238E27FC236}">
                  <a16:creationId xmlns:a16="http://schemas.microsoft.com/office/drawing/2014/main" id="{1D781BCD-EEF0-4C69-BB93-6F1F97FCFEF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4" name="Graphic 103" descr="Close with solid fill">
              <a:extLst>
                <a:ext uri="{FF2B5EF4-FFF2-40B4-BE49-F238E27FC236}">
                  <a16:creationId xmlns:a16="http://schemas.microsoft.com/office/drawing/2014/main" id="{966042FF-6FBE-4E6E-87D0-A7CB41FC504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5" name="Graphic 104" descr="Close with solid fill">
              <a:extLst>
                <a:ext uri="{FF2B5EF4-FFF2-40B4-BE49-F238E27FC236}">
                  <a16:creationId xmlns:a16="http://schemas.microsoft.com/office/drawing/2014/main" id="{6CA283C2-AECD-498D-BE39-3E166184E15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6" name="Graphic 105" descr="Close with solid fill">
              <a:extLst>
                <a:ext uri="{FF2B5EF4-FFF2-40B4-BE49-F238E27FC236}">
                  <a16:creationId xmlns:a16="http://schemas.microsoft.com/office/drawing/2014/main" id="{3244FAB6-051F-4B73-9E8F-4C61F319EED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7" name="Graphic 106" descr="Close with solid fill">
              <a:extLst>
                <a:ext uri="{FF2B5EF4-FFF2-40B4-BE49-F238E27FC236}">
                  <a16:creationId xmlns:a16="http://schemas.microsoft.com/office/drawing/2014/main" id="{1172A977-FABD-4493-A203-8849598A1B2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8" name="Graphic 107" descr="Close with solid fill">
              <a:extLst>
                <a:ext uri="{FF2B5EF4-FFF2-40B4-BE49-F238E27FC236}">
                  <a16:creationId xmlns:a16="http://schemas.microsoft.com/office/drawing/2014/main" id="{7D5E0D52-CAE2-4CAD-B03B-D3EC9982EE8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9" name="Graphic 108" descr="Close with solid fill">
              <a:extLst>
                <a:ext uri="{FF2B5EF4-FFF2-40B4-BE49-F238E27FC236}">
                  <a16:creationId xmlns:a16="http://schemas.microsoft.com/office/drawing/2014/main" id="{695E94A7-C5BF-484D-9E84-82AFDE6BF51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0" name="Graphic 109" descr="Close with solid fill">
              <a:extLst>
                <a:ext uri="{FF2B5EF4-FFF2-40B4-BE49-F238E27FC236}">
                  <a16:creationId xmlns:a16="http://schemas.microsoft.com/office/drawing/2014/main" id="{05373362-115D-49FA-8C68-A8B4E3E3C5A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1" name="Graphic 110" descr="Close with solid fill">
              <a:extLst>
                <a:ext uri="{FF2B5EF4-FFF2-40B4-BE49-F238E27FC236}">
                  <a16:creationId xmlns:a16="http://schemas.microsoft.com/office/drawing/2014/main" id="{622539A0-36E7-48F5-A397-E045B444728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5064D30C-936C-4967-AFC6-B93F623CA6F5}"/>
              </a:ext>
            </a:extLst>
          </p:cNvPr>
          <p:cNvSpPr>
            <a:spLocks noGrp="1"/>
          </p:cNvSpPr>
          <p:nvPr>
            <p:ph type="dt" sz="half" idx="18"/>
          </p:nvPr>
        </p:nvSpPr>
        <p:spPr>
          <a:xfrm>
            <a:off x="-87990" y="6895674"/>
            <a:ext cx="54864" cy="54864"/>
          </a:xfrm>
        </p:spPr>
        <p:txBody>
          <a:bodyPr/>
          <a:lstStyle>
            <a:lvl1pPr>
              <a:defRPr sz="100">
                <a:noFill/>
              </a:defRPr>
            </a:lvl1pPr>
          </a:lstStyle>
          <a:p>
            <a:fld id="{49966179-C155-452C-B900-8065411E7187}" type="datetime4">
              <a:rPr lang="en-US" smtClean="0"/>
              <a:t>May 30, 2025</a:t>
            </a:fld>
            <a:endParaRPr lang="en-US" dirty="0"/>
          </a:p>
        </p:txBody>
      </p:sp>
      <p:sp>
        <p:nvSpPr>
          <p:cNvPr id="4" name="Footer Placeholder 3">
            <a:extLst>
              <a:ext uri="{FF2B5EF4-FFF2-40B4-BE49-F238E27FC236}">
                <a16:creationId xmlns:a16="http://schemas.microsoft.com/office/drawing/2014/main" id="{AFF87BD7-3AD4-41A6-85D5-142F30CCDA5D}"/>
              </a:ext>
            </a:extLst>
          </p:cNvPr>
          <p:cNvSpPr>
            <a:spLocks noGrp="1"/>
          </p:cNvSpPr>
          <p:nvPr>
            <p:ph type="ftr" sz="quarter" idx="19"/>
          </p:nvPr>
        </p:nvSpPr>
        <p:spPr>
          <a:xfrm>
            <a:off x="6170050" y="6403791"/>
            <a:ext cx="5464737"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F3BEF5F0-4550-4190-9246-F1A51D3CF48B}"/>
              </a:ext>
            </a:extLst>
          </p:cNvPr>
          <p:cNvSpPr>
            <a:spLocks noGrp="1"/>
          </p:cNvSpPr>
          <p:nvPr>
            <p:ph type="sldNum" sz="quarter" idx="20"/>
          </p:nvPr>
        </p:nvSpPr>
        <p:spPr>
          <a:xfrm>
            <a:off x="12212531" y="6895673"/>
            <a:ext cx="54864" cy="54864"/>
          </a:xfrm>
        </p:spPr>
        <p:txBody>
          <a:bodyPr/>
          <a:lstStyle>
            <a:lvl1pPr>
              <a:defRPr sz="100">
                <a:noFill/>
              </a:defRPr>
            </a:lvl1pPr>
          </a:lstStyle>
          <a:p>
            <a:fld id="{5CFA18E4-D58E-4B28-B105-28D9665A8EBC}" type="slidenum">
              <a:rPr lang="en-US" smtClean="0"/>
              <a:pPr/>
              <a:t>‹#›</a:t>
            </a:fld>
            <a:endParaRPr lang="en-US" dirty="0"/>
          </a:p>
        </p:txBody>
      </p:sp>
      <p:pic>
        <p:nvPicPr>
          <p:cNvPr id="69" name="SPG Market Intelligence White  Big">
            <a:extLst>
              <a:ext uri="{FF2B5EF4-FFF2-40B4-BE49-F238E27FC236}">
                <a16:creationId xmlns:a16="http://schemas.microsoft.com/office/drawing/2014/main" id="{3DBD5DED-29EB-42E6-A542-152696A66E5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160" y="173933"/>
            <a:ext cx="2724912" cy="960552"/>
          </a:xfrm>
          <a:prstGeom prst="rect">
            <a:avLst/>
          </a:prstGeom>
        </p:spPr>
      </p:pic>
    </p:spTree>
    <p:extLst>
      <p:ext uri="{BB962C8B-B14F-4D97-AF65-F5344CB8AC3E}">
        <p14:creationId xmlns:p14="http://schemas.microsoft.com/office/powerpoint/2010/main" val="32768686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CBDE4C0C-1F1C-4F02-A6EB-F2554ADE887B}"/>
              </a:ext>
            </a:extLst>
          </p:cNvPr>
          <p:cNvGrpSpPr/>
          <p:nvPr userDrawn="1"/>
        </p:nvGrpSpPr>
        <p:grpSpPr>
          <a:xfrm>
            <a:off x="12192996" y="647700"/>
            <a:ext cx="139664" cy="5046663"/>
            <a:chOff x="12192996" y="647700"/>
            <a:chExt cx="139664" cy="5046663"/>
          </a:xfrm>
        </p:grpSpPr>
        <p:cxnSp>
          <p:nvCxnSpPr>
            <p:cNvPr id="84" name="Straight Connector 83">
              <a:extLst>
                <a:ext uri="{FF2B5EF4-FFF2-40B4-BE49-F238E27FC236}">
                  <a16:creationId xmlns:a16="http://schemas.microsoft.com/office/drawing/2014/main" id="{AB2B82C4-5A7B-4C3E-85F1-302BA123FDF8}"/>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BC4CA50C-DC6B-4532-80EA-F28E8B51C0E1}"/>
                </a:ext>
              </a:extLst>
            </p:cNvPr>
            <p:cNvGrpSpPr/>
            <p:nvPr userDrawn="1"/>
          </p:nvGrpSpPr>
          <p:grpSpPr>
            <a:xfrm>
              <a:off x="12202508" y="647700"/>
              <a:ext cx="130152" cy="5046663"/>
              <a:chOff x="12202508" y="647700"/>
              <a:chExt cx="130152" cy="5046663"/>
            </a:xfrm>
          </p:grpSpPr>
          <p:cxnSp>
            <p:nvCxnSpPr>
              <p:cNvPr id="86" name="Straight Connector 85">
                <a:extLst>
                  <a:ext uri="{FF2B5EF4-FFF2-40B4-BE49-F238E27FC236}">
                    <a16:creationId xmlns:a16="http://schemas.microsoft.com/office/drawing/2014/main" id="{D4227544-25B8-43F2-A382-09126CE1D53D}"/>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DE0598B-21E1-4AC9-9DD3-9587CF3B2E21}"/>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4965106-C953-4340-ADAD-E33C3D5AB84E}"/>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68C2DAF-71D0-4E92-89F7-63BF5CCA1964}"/>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5C85142-108D-4D31-8381-651F3B71FEC3}"/>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91" name="Group 90">
            <a:extLst>
              <a:ext uri="{FF2B5EF4-FFF2-40B4-BE49-F238E27FC236}">
                <a16:creationId xmlns:a16="http://schemas.microsoft.com/office/drawing/2014/main" id="{3126A0FC-AB3D-4457-832F-9CAA4807D44D}"/>
              </a:ext>
            </a:extLst>
          </p:cNvPr>
          <p:cNvGrpSpPr/>
          <p:nvPr userDrawn="1"/>
        </p:nvGrpSpPr>
        <p:grpSpPr>
          <a:xfrm>
            <a:off x="-130152" y="647700"/>
            <a:ext cx="130152" cy="5046663"/>
            <a:chOff x="-130152" y="647700"/>
            <a:chExt cx="130152" cy="5046663"/>
          </a:xfrm>
        </p:grpSpPr>
        <p:cxnSp>
          <p:nvCxnSpPr>
            <p:cNvPr id="92" name="Straight Connector 91">
              <a:extLst>
                <a:ext uri="{FF2B5EF4-FFF2-40B4-BE49-F238E27FC236}">
                  <a16:creationId xmlns:a16="http://schemas.microsoft.com/office/drawing/2014/main" id="{17D5183D-E7EC-4733-A453-DD3011C74727}"/>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CE7D18F-A860-4DD8-9A7F-DA37E4C3AA63}"/>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76B2D8-9387-4E72-A78D-008F7B1DE7A6}"/>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6D2839-C002-4B6C-8039-6A2215DD0921}"/>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2CA74D5-3BD1-4495-8E67-2D08372A8A79}"/>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53572D4-8E61-4A83-8938-8C0CB8CA936C}"/>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557784" y="1956816"/>
            <a:ext cx="7187184" cy="1399032"/>
          </a:xfrm>
          <a:prstGeom prst="rect">
            <a:avLst/>
          </a:prstGeom>
        </p:spPr>
        <p:txBody>
          <a:bodyPr anchor="b">
            <a:normAutofit/>
          </a:bodyPr>
          <a:lstStyle>
            <a:lvl1pPr algn="l">
              <a:defRPr sz="4400" b="0"/>
            </a:lvl1pPr>
          </a:lstStyle>
          <a:p>
            <a:r>
              <a:rPr lang="en-US" dirty="0"/>
              <a:t>[Presentation title max two lines]</a:t>
            </a:r>
          </a:p>
        </p:txBody>
      </p:sp>
      <p:sp>
        <p:nvSpPr>
          <p:cNvPr id="3" name="Subtitle 2"/>
          <p:cNvSpPr>
            <a:spLocks noGrp="1"/>
          </p:cNvSpPr>
          <p:nvPr>
            <p:ph type="subTitle" idx="1" hasCustomPrompt="1"/>
          </p:nvPr>
        </p:nvSpPr>
        <p:spPr>
          <a:xfrm>
            <a:off x="558799" y="3474720"/>
            <a:ext cx="7187184" cy="739308"/>
          </a:xfrm>
        </p:spPr>
        <p:txBody>
          <a:bodyPr>
            <a:normAutofit/>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cxnSp>
        <p:nvCxnSpPr>
          <p:cNvPr id="10" name="Straight Connector 9">
            <a:extLst>
              <a:ext uri="{FF2B5EF4-FFF2-40B4-BE49-F238E27FC236}">
                <a16:creationId xmlns:a16="http://schemas.microsoft.com/office/drawing/2014/main" id="{376BA038-2C76-4471-9639-0C56434FB7B6}"/>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41C0E8F-74CC-4F47-A92F-139B6B63BAED}"/>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FF48AF1-AFFB-470F-AA8A-E6D9D296D966}"/>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AF1FAC2A-8D2A-43FA-A89A-FD41958C13C8}"/>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2" name="Group 61">
            <a:extLst>
              <a:ext uri="{FF2B5EF4-FFF2-40B4-BE49-F238E27FC236}">
                <a16:creationId xmlns:a16="http://schemas.microsoft.com/office/drawing/2014/main" id="{64E9768B-A287-45E9-B93C-8F74CC3CBCEE}"/>
              </a:ext>
            </a:extLst>
          </p:cNvPr>
          <p:cNvGrpSpPr/>
          <p:nvPr userDrawn="1"/>
        </p:nvGrpSpPr>
        <p:grpSpPr>
          <a:xfrm>
            <a:off x="-1325" y="6871033"/>
            <a:ext cx="12192000" cy="143299"/>
            <a:chOff x="-1325" y="6871033"/>
            <a:chExt cx="12192000" cy="143299"/>
          </a:xfrm>
        </p:grpSpPr>
        <p:sp>
          <p:nvSpPr>
            <p:cNvPr id="63" name="Rectangle 62">
              <a:extLst>
                <a:ext uri="{FF2B5EF4-FFF2-40B4-BE49-F238E27FC236}">
                  <a16:creationId xmlns:a16="http://schemas.microsoft.com/office/drawing/2014/main" id="{C475D874-C0C6-4E4B-BB98-E542146BD63C}"/>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4" name="Rectangle 63">
              <a:extLst>
                <a:ext uri="{FF2B5EF4-FFF2-40B4-BE49-F238E27FC236}">
                  <a16:creationId xmlns:a16="http://schemas.microsoft.com/office/drawing/2014/main" id="{0785CC4C-3F34-42B2-9537-BFD82F7DE4BA}"/>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5" name="Rectangle 64">
            <a:extLst>
              <a:ext uri="{FF2B5EF4-FFF2-40B4-BE49-F238E27FC236}">
                <a16:creationId xmlns:a16="http://schemas.microsoft.com/office/drawing/2014/main" id="{E6806D8E-6A7F-40D9-BCCF-3FD869EFAA9A}"/>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68" name="Rectangle 67">
            <a:extLst>
              <a:ext uri="{FF2B5EF4-FFF2-40B4-BE49-F238E27FC236}">
                <a16:creationId xmlns:a16="http://schemas.microsoft.com/office/drawing/2014/main" id="{3D822507-3E4E-4D69-9341-50B46011FEA6}"/>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69" name="Group 68">
            <a:extLst>
              <a:ext uri="{FF2B5EF4-FFF2-40B4-BE49-F238E27FC236}">
                <a16:creationId xmlns:a16="http://schemas.microsoft.com/office/drawing/2014/main" id="{5A761A62-846B-4E24-B6A9-9F8BACC73FBA}"/>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970B1166-4B5E-482E-AEA8-AF5754445A57}"/>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71" name="TextBox 70">
              <a:extLst>
                <a:ext uri="{FF2B5EF4-FFF2-40B4-BE49-F238E27FC236}">
                  <a16:creationId xmlns:a16="http://schemas.microsoft.com/office/drawing/2014/main" id="{7625261F-9012-45CB-ABAF-4C1AEDD19CF7}"/>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72" name="Freeform: Shape 71">
              <a:extLst>
                <a:ext uri="{FF2B5EF4-FFF2-40B4-BE49-F238E27FC236}">
                  <a16:creationId xmlns:a16="http://schemas.microsoft.com/office/drawing/2014/main" id="{F1A4EF8C-B05F-4C2D-B895-B21347BB6B92}"/>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FEF527E8-5CCD-4E35-BD18-5BE908F8147A}"/>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74" name="Freeform: Shape 73">
              <a:extLst>
                <a:ext uri="{FF2B5EF4-FFF2-40B4-BE49-F238E27FC236}">
                  <a16:creationId xmlns:a16="http://schemas.microsoft.com/office/drawing/2014/main" id="{46EFB865-E95C-4D65-81B9-DADE001CAED5}"/>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E9756AD0-29AE-4990-BF99-3E465902C1F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3EA4F1D-DAE8-4A6E-A65C-C9A39B328E39}"/>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77" name="Picture 76">
              <a:extLst>
                <a:ext uri="{FF2B5EF4-FFF2-40B4-BE49-F238E27FC236}">
                  <a16:creationId xmlns:a16="http://schemas.microsoft.com/office/drawing/2014/main" id="{47D9D4B7-6F5D-45E3-965B-9B647508C7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78" name="Rectangle 77">
              <a:extLst>
                <a:ext uri="{FF2B5EF4-FFF2-40B4-BE49-F238E27FC236}">
                  <a16:creationId xmlns:a16="http://schemas.microsoft.com/office/drawing/2014/main" id="{88630BDD-787D-4482-BF31-6E548A628380}"/>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79" name="Rectangle 78">
              <a:extLst>
                <a:ext uri="{FF2B5EF4-FFF2-40B4-BE49-F238E27FC236}">
                  <a16:creationId xmlns:a16="http://schemas.microsoft.com/office/drawing/2014/main" id="{4DF7C0F0-B7CE-4A90-914D-652755BC8C5C}"/>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80" name="Rectangle 79">
              <a:extLst>
                <a:ext uri="{FF2B5EF4-FFF2-40B4-BE49-F238E27FC236}">
                  <a16:creationId xmlns:a16="http://schemas.microsoft.com/office/drawing/2014/main" id="{7022B6B0-B5B1-4FA7-AD7A-56FC4EFF5A63}"/>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81" name="Rectangle 80">
              <a:extLst>
                <a:ext uri="{FF2B5EF4-FFF2-40B4-BE49-F238E27FC236}">
                  <a16:creationId xmlns:a16="http://schemas.microsoft.com/office/drawing/2014/main" id="{3C3114C0-9B04-4745-B0B2-8A2A899971C6}"/>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82" name="Group 81">
              <a:extLst>
                <a:ext uri="{FF2B5EF4-FFF2-40B4-BE49-F238E27FC236}">
                  <a16:creationId xmlns:a16="http://schemas.microsoft.com/office/drawing/2014/main" id="{2F8B8185-CCD7-4451-ACD5-6C91CB4A6B81}"/>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772BF05C-B7F4-4317-8F18-A4BE9F50BCED}"/>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98C1F182-54AA-47C5-AA3D-F47B1BB74530}"/>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EDC44974-480B-4F6A-879E-B1E110585E73}"/>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D3596518-DC4F-4D88-A25D-AFA59B77BB42}"/>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FDA888A0-5BF5-42D0-9544-D6DE4CA5EBB7}"/>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61A7793E-A0E5-4CCE-9C97-8DBFA520F87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A82ACCF2-F05E-470D-BCF5-1560C619CE0F}"/>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796EB321-FBBB-4629-92E6-3DBC06FD8D16}"/>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C1D301F2-511F-433B-81B9-306C4F9BBDFF}"/>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F4F70A24-6327-49AA-9A45-24B6C1649258}"/>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A687F511-0A68-483D-9776-63F8B1257A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E0907C52-44BE-4C09-BA55-A6F3A52AA25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AFB67541-AE70-4AA1-9656-2123BBAB6A7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718C701C-5E97-4D56-B432-AD696732ABC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B3E9595E-4F55-4501-94BF-0FB57F478E4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9A584820-7F6D-4CC1-940D-460D46731C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A1A37EF2-CB6A-463E-A002-C90485D2240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48C855CC-3AB0-41B0-9BBF-9B7BB0D35B0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489DB8FD-920A-418F-AA9B-45F79A59BF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9BBE7E3C-8A35-41D6-86A2-B821B8FEE46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4" name="Date Placeholder 3">
            <a:extLst>
              <a:ext uri="{FF2B5EF4-FFF2-40B4-BE49-F238E27FC236}">
                <a16:creationId xmlns:a16="http://schemas.microsoft.com/office/drawing/2014/main" id="{A8821B2B-FF47-4712-B01E-603572454706}"/>
              </a:ext>
            </a:extLst>
          </p:cNvPr>
          <p:cNvSpPr>
            <a:spLocks noGrp="1"/>
          </p:cNvSpPr>
          <p:nvPr>
            <p:ph type="dt" sz="half" idx="10"/>
          </p:nvPr>
        </p:nvSpPr>
        <p:spPr>
          <a:xfrm>
            <a:off x="-113212" y="6895670"/>
            <a:ext cx="54864" cy="54864"/>
          </a:xfrm>
        </p:spPr>
        <p:txBody>
          <a:bodyPr/>
          <a:lstStyle>
            <a:lvl1pPr>
              <a:defRPr sz="100">
                <a:noFill/>
              </a:defRPr>
            </a:lvl1pPr>
          </a:lstStyle>
          <a:p>
            <a:fld id="{F0B032A8-BB24-425E-AA4F-36F8D79EE461}" type="datetime4">
              <a:rPr lang="en-US" smtClean="0"/>
              <a:t>May 30, 2025</a:t>
            </a:fld>
            <a:endParaRPr lang="en-US" dirty="0"/>
          </a:p>
        </p:txBody>
      </p:sp>
      <p:sp>
        <p:nvSpPr>
          <p:cNvPr id="5" name="Footer Placeholder 4">
            <a:extLst>
              <a:ext uri="{FF2B5EF4-FFF2-40B4-BE49-F238E27FC236}">
                <a16:creationId xmlns:a16="http://schemas.microsoft.com/office/drawing/2014/main" id="{6B9D4A80-775D-4252-875E-247FD042AC6C}"/>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6" name="Slide Number Placeholder 5">
            <a:extLst>
              <a:ext uri="{FF2B5EF4-FFF2-40B4-BE49-F238E27FC236}">
                <a16:creationId xmlns:a16="http://schemas.microsoft.com/office/drawing/2014/main" id="{744CE996-91E9-401D-B376-AACD01423D72}"/>
              </a:ext>
            </a:extLst>
          </p:cNvPr>
          <p:cNvSpPr>
            <a:spLocks noGrp="1"/>
          </p:cNvSpPr>
          <p:nvPr>
            <p:ph type="sldNum" sz="quarter" idx="12"/>
          </p:nvPr>
        </p:nvSpPr>
        <p:spPr>
          <a:xfrm>
            <a:off x="12218837" y="6920899"/>
            <a:ext cx="54864" cy="54864"/>
          </a:xfrm>
        </p:spPr>
        <p:txBody>
          <a:bodyPr/>
          <a:lstStyle>
            <a:lvl1pPr>
              <a:defRPr sz="100">
                <a:noFill/>
              </a:defRPr>
            </a:lvl1pPr>
          </a:lstStyle>
          <a:p>
            <a:fld id="{5CFA18E4-D58E-4B28-B105-28D9665A8EBC}" type="slidenum">
              <a:rPr lang="en-US" smtClean="0"/>
              <a:pPr/>
              <a:t>‹#›</a:t>
            </a:fld>
            <a:endParaRPr lang="en-US" dirty="0"/>
          </a:p>
        </p:txBody>
      </p:sp>
      <p:pic>
        <p:nvPicPr>
          <p:cNvPr id="67" name="SPG Market Intelligence Red White Big">
            <a:extLst>
              <a:ext uri="{FF2B5EF4-FFF2-40B4-BE49-F238E27FC236}">
                <a16:creationId xmlns:a16="http://schemas.microsoft.com/office/drawing/2014/main" id="{6C55B2FF-AF3C-463D-8E0A-315AB80F7FF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160" y="180706"/>
            <a:ext cx="2724912" cy="960552"/>
          </a:xfrm>
          <a:prstGeom prst="rect">
            <a:avLst/>
          </a:prstGeom>
        </p:spPr>
      </p:pic>
    </p:spTree>
    <p:extLst>
      <p:ext uri="{BB962C8B-B14F-4D97-AF65-F5344CB8AC3E}">
        <p14:creationId xmlns:p14="http://schemas.microsoft.com/office/powerpoint/2010/main" val="32510723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7" name="Text Placeholder 11"/>
          <p:cNvSpPr>
            <a:spLocks noGrp="1"/>
          </p:cNvSpPr>
          <p:nvPr>
            <p:ph type="body" sz="quarter" idx="15" hasCustomPrompt="1"/>
          </p:nvPr>
        </p:nvSpPr>
        <p:spPr>
          <a:xfrm>
            <a:off x="557213" y="647700"/>
            <a:ext cx="11077575" cy="5557838"/>
          </a:xfrm>
        </p:spPr>
        <p:txBody>
          <a:bodyPr tIns="0" bIns="0" anchor="t">
            <a:normAutofit/>
          </a:bodyPr>
          <a:lstStyle>
            <a:lvl1pPr marL="0" indent="0">
              <a:lnSpc>
                <a:spcPct val="70000"/>
              </a:lnSpc>
              <a:spcBef>
                <a:spcPts val="0"/>
              </a:spcBef>
              <a:spcAft>
                <a:spcPts val="200"/>
              </a:spcAft>
              <a:buSzPct val="25000"/>
              <a:buFont typeface="Arial" panose="020B0604020202020204" pitchFamily="34" charset="0"/>
              <a:buChar char=" "/>
              <a:defRPr sz="9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[Click to add non-bulleted content use Tab / Increase List Level for Second Level with bullet]</a:t>
            </a:r>
          </a:p>
          <a:p>
            <a:pPr lvl="1"/>
            <a:r>
              <a:rPr lang="en-US" dirty="0"/>
              <a:t>Second level</a:t>
            </a:r>
          </a:p>
        </p:txBody>
      </p:sp>
      <p:sp>
        <p:nvSpPr>
          <p:cNvPr id="2" name="Date Placeholder 1">
            <a:extLst>
              <a:ext uri="{FF2B5EF4-FFF2-40B4-BE49-F238E27FC236}">
                <a16:creationId xmlns:a16="http://schemas.microsoft.com/office/drawing/2014/main" id="{2E8387B7-F763-4C34-94C4-97132B4B4946}"/>
              </a:ext>
            </a:extLst>
          </p:cNvPr>
          <p:cNvSpPr>
            <a:spLocks noGrp="1"/>
          </p:cNvSpPr>
          <p:nvPr>
            <p:ph type="dt" sz="half" idx="16"/>
          </p:nvPr>
        </p:nvSpPr>
        <p:spPr/>
        <p:txBody>
          <a:bodyPr/>
          <a:lstStyle/>
          <a:p>
            <a:fld id="{682433D4-9BE6-411D-A2DE-07A94CD54B74}" type="datetime4">
              <a:rPr lang="en-US" smtClean="0"/>
              <a:t>May 30, 2025</a:t>
            </a:fld>
            <a:endParaRPr lang="en-US" dirty="0"/>
          </a:p>
        </p:txBody>
      </p:sp>
      <p:sp>
        <p:nvSpPr>
          <p:cNvPr id="8" name="Footer Placeholder 7">
            <a:extLst>
              <a:ext uri="{FF2B5EF4-FFF2-40B4-BE49-F238E27FC236}">
                <a16:creationId xmlns:a16="http://schemas.microsoft.com/office/drawing/2014/main" id="{C717362C-2F74-4297-90B9-A57E4AEA86D5}"/>
              </a:ext>
            </a:extLst>
          </p:cNvPr>
          <p:cNvSpPr>
            <a:spLocks noGrp="1"/>
          </p:cNvSpPr>
          <p:nvPr>
            <p:ph type="ftr" sz="quarter" idx="17"/>
          </p:nvPr>
        </p:nvSpPr>
        <p:spPr>
          <a:xfrm>
            <a:off x="6170051" y="6403791"/>
            <a:ext cx="5008262" cy="214805"/>
          </a:xfrm>
          <a:prstGeom prst="rect">
            <a:avLst/>
          </a:prstGeom>
        </p:spPr>
        <p:txBody>
          <a:bodyPr/>
          <a:lstStyle/>
          <a:p>
            <a:r>
              <a:rPr lang="en-US"/>
              <a:t>S&amp;P Global Market Intelligence</a:t>
            </a:r>
            <a:endParaRPr lang="en-US" dirty="0"/>
          </a:p>
        </p:txBody>
      </p:sp>
      <p:sp>
        <p:nvSpPr>
          <p:cNvPr id="12" name="Slide Number Placeholder 11">
            <a:extLst>
              <a:ext uri="{FF2B5EF4-FFF2-40B4-BE49-F238E27FC236}">
                <a16:creationId xmlns:a16="http://schemas.microsoft.com/office/drawing/2014/main" id="{71396959-DB01-48A2-93AE-24CB6D631423}"/>
              </a:ext>
            </a:extLst>
          </p:cNvPr>
          <p:cNvSpPr>
            <a:spLocks noGrp="1"/>
          </p:cNvSpPr>
          <p:nvPr>
            <p:ph type="sldNum" sz="quarter" idx="18"/>
          </p:nvPr>
        </p:nvSpPr>
        <p:spPr/>
        <p:txBody>
          <a:bodyPr/>
          <a:lstStyle/>
          <a:p>
            <a:fld id="{5CFA18E4-D58E-4B28-B105-28D9665A8EBC}" type="slidenum">
              <a:rPr lang="en-US" smtClean="0"/>
              <a:pPr/>
              <a:t>‹#›</a:t>
            </a:fld>
            <a:endParaRPr lang="en-US" dirty="0"/>
          </a:p>
        </p:txBody>
      </p:sp>
    </p:spTree>
    <p:extLst>
      <p:ext uri="{BB962C8B-B14F-4D97-AF65-F5344CB8AC3E}">
        <p14:creationId xmlns:p14="http://schemas.microsoft.com/office/powerpoint/2010/main" val="1986083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A77DE4-BCDB-47D9-B82E-92CB162DC268}"/>
              </a:ext>
            </a:extLst>
          </p:cNvPr>
          <p:cNvSpPr txBox="1"/>
          <p:nvPr userDrawn="1"/>
        </p:nvSpPr>
        <p:spPr>
          <a:xfrm>
            <a:off x="0" y="0"/>
            <a:ext cx="12192000" cy="6858000"/>
          </a:xfrm>
          <a:prstGeom prst="rect">
            <a:avLst/>
          </a:prstGeom>
          <a:solidFill>
            <a:schemeClr val="accent5"/>
          </a:solidFill>
        </p:spPr>
        <p:txBody>
          <a:bodyPr wrap="square" rtlCol="0" anchor="ctr">
            <a:noAutofit/>
          </a:bodyPr>
          <a:lstStyle/>
          <a:p>
            <a:pPr algn="ctr">
              <a:lnSpc>
                <a:spcPct val="90000"/>
              </a:lnSpc>
            </a:pPr>
            <a:r>
              <a:rPr lang="en-US" sz="11500" b="1" dirty="0"/>
              <a:t>DO NOT USE LAYOUTS AFTER THIS! </a:t>
            </a:r>
          </a:p>
        </p:txBody>
      </p:sp>
      <p:sp>
        <p:nvSpPr>
          <p:cNvPr id="39" name="Rectangle 38">
            <a:extLst>
              <a:ext uri="{FF2B5EF4-FFF2-40B4-BE49-F238E27FC236}">
                <a16:creationId xmlns:a16="http://schemas.microsoft.com/office/drawing/2014/main" id="{CE32137E-BEAB-4227-B846-44FA913DAE42}"/>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40" name="Group 39">
            <a:extLst>
              <a:ext uri="{FF2B5EF4-FFF2-40B4-BE49-F238E27FC236}">
                <a16:creationId xmlns:a16="http://schemas.microsoft.com/office/drawing/2014/main" id="{69939F3E-74E5-44F1-9240-48E58834DF45}"/>
              </a:ext>
            </a:extLst>
          </p:cNvPr>
          <p:cNvGrpSpPr/>
          <p:nvPr userDrawn="1"/>
        </p:nvGrpSpPr>
        <p:grpSpPr>
          <a:xfrm>
            <a:off x="12257314" y="1051487"/>
            <a:ext cx="1272540" cy="3085386"/>
            <a:chOff x="12257314" y="1051487"/>
            <a:chExt cx="1272540" cy="3085386"/>
          </a:xfrm>
        </p:grpSpPr>
        <p:sp>
          <p:nvSpPr>
            <p:cNvPr id="41" name="Rectangle 40">
              <a:extLst>
                <a:ext uri="{FF2B5EF4-FFF2-40B4-BE49-F238E27FC236}">
                  <a16:creationId xmlns:a16="http://schemas.microsoft.com/office/drawing/2014/main" id="{5D7AC190-6D13-491A-A146-FB42D15A54A6}"/>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42" name="TextBox 41">
              <a:extLst>
                <a:ext uri="{FF2B5EF4-FFF2-40B4-BE49-F238E27FC236}">
                  <a16:creationId xmlns:a16="http://schemas.microsoft.com/office/drawing/2014/main" id="{BBB96B0B-9EF1-4F44-9D15-C2F5FAE2C72F}"/>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43" name="Freeform: Shape 42">
              <a:extLst>
                <a:ext uri="{FF2B5EF4-FFF2-40B4-BE49-F238E27FC236}">
                  <a16:creationId xmlns:a16="http://schemas.microsoft.com/office/drawing/2014/main" id="{73790DEF-B040-4375-B50D-2E75D106AF8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76BC3F5E-CB1C-47AD-A420-D44AF6A539EF}"/>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45" name="Freeform: Shape 44">
              <a:extLst>
                <a:ext uri="{FF2B5EF4-FFF2-40B4-BE49-F238E27FC236}">
                  <a16:creationId xmlns:a16="http://schemas.microsoft.com/office/drawing/2014/main" id="{0A4DDF4B-F5E6-4774-B89B-17BA6DF305EB}"/>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E3EA3A4-B959-4E87-9825-2BF632AE4441}"/>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26F0D607-2FE9-4C0B-A4B4-B91087BCBBD7}"/>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48" name="Picture 47">
              <a:extLst>
                <a:ext uri="{FF2B5EF4-FFF2-40B4-BE49-F238E27FC236}">
                  <a16:creationId xmlns:a16="http://schemas.microsoft.com/office/drawing/2014/main" id="{33E063C8-30BA-4E29-AD0A-98373A1AB3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49" name="Rectangle 48">
              <a:extLst>
                <a:ext uri="{FF2B5EF4-FFF2-40B4-BE49-F238E27FC236}">
                  <a16:creationId xmlns:a16="http://schemas.microsoft.com/office/drawing/2014/main" id="{5D48A37F-F745-44A0-98C8-CA1A76B046F6}"/>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50" name="Rectangle 49">
              <a:extLst>
                <a:ext uri="{FF2B5EF4-FFF2-40B4-BE49-F238E27FC236}">
                  <a16:creationId xmlns:a16="http://schemas.microsoft.com/office/drawing/2014/main" id="{CDFA2AE4-FF5D-46B6-87B4-77EB5A522541}"/>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1" name="Rectangle 50">
              <a:extLst>
                <a:ext uri="{FF2B5EF4-FFF2-40B4-BE49-F238E27FC236}">
                  <a16:creationId xmlns:a16="http://schemas.microsoft.com/office/drawing/2014/main" id="{F36BE5EF-85EC-4E85-81DE-C07584B0FA4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52" name="Rectangle 51">
              <a:extLst>
                <a:ext uri="{FF2B5EF4-FFF2-40B4-BE49-F238E27FC236}">
                  <a16:creationId xmlns:a16="http://schemas.microsoft.com/office/drawing/2014/main" id="{A9B956C9-082C-4B27-AD93-0C603C121881}"/>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53" name="Group 52">
              <a:extLst>
                <a:ext uri="{FF2B5EF4-FFF2-40B4-BE49-F238E27FC236}">
                  <a16:creationId xmlns:a16="http://schemas.microsoft.com/office/drawing/2014/main" id="{B4712D24-C98D-4BA9-983F-49CB970D38EE}"/>
                </a:ext>
              </a:extLst>
            </p:cNvPr>
            <p:cNvGrpSpPr/>
            <p:nvPr userDrawn="1"/>
          </p:nvGrpSpPr>
          <p:grpSpPr>
            <a:xfrm>
              <a:off x="12364752" y="2345932"/>
              <a:ext cx="1055431" cy="88186"/>
              <a:chOff x="914335" y="6913770"/>
              <a:chExt cx="1109884" cy="100584"/>
            </a:xfrm>
            <a:noFill/>
          </p:grpSpPr>
          <p:sp>
            <p:nvSpPr>
              <p:cNvPr id="64" name="Rectangle 63">
                <a:extLst>
                  <a:ext uri="{FF2B5EF4-FFF2-40B4-BE49-F238E27FC236}">
                    <a16:creationId xmlns:a16="http://schemas.microsoft.com/office/drawing/2014/main" id="{EDA93D8A-1D14-4733-93D5-A04B1993F1D8}"/>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65" name="Rectangle 64">
                <a:extLst>
                  <a:ext uri="{FF2B5EF4-FFF2-40B4-BE49-F238E27FC236}">
                    <a16:creationId xmlns:a16="http://schemas.microsoft.com/office/drawing/2014/main" id="{0B4E07B5-BB1F-4AE6-9F68-8BA108D159FF}"/>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66" name="Rectangle 65">
                <a:extLst>
                  <a:ext uri="{FF2B5EF4-FFF2-40B4-BE49-F238E27FC236}">
                    <a16:creationId xmlns:a16="http://schemas.microsoft.com/office/drawing/2014/main" id="{5161CBFA-3A0B-469F-B774-CFFEAD3F0AB4}"/>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67" name="Rectangle 66">
                <a:extLst>
                  <a:ext uri="{FF2B5EF4-FFF2-40B4-BE49-F238E27FC236}">
                    <a16:creationId xmlns:a16="http://schemas.microsoft.com/office/drawing/2014/main" id="{180E91D1-EB2F-4496-B88C-CE1A533E402A}"/>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68" name="Rectangle 67">
                <a:extLst>
                  <a:ext uri="{FF2B5EF4-FFF2-40B4-BE49-F238E27FC236}">
                    <a16:creationId xmlns:a16="http://schemas.microsoft.com/office/drawing/2014/main" id="{F96F4D83-759D-4016-9F0F-EDB086D969FA}"/>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69" name="Rectangle 68">
                <a:extLst>
                  <a:ext uri="{FF2B5EF4-FFF2-40B4-BE49-F238E27FC236}">
                    <a16:creationId xmlns:a16="http://schemas.microsoft.com/office/drawing/2014/main" id="{29B63B26-9A2E-4C5B-BA98-AA0ACD83E37B}"/>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70" name="Rectangle 69">
                <a:extLst>
                  <a:ext uri="{FF2B5EF4-FFF2-40B4-BE49-F238E27FC236}">
                    <a16:creationId xmlns:a16="http://schemas.microsoft.com/office/drawing/2014/main" id="{379BE47D-8EBF-4BC0-AD9C-1E304A5308BB}"/>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71" name="Rectangle 70">
                <a:extLst>
                  <a:ext uri="{FF2B5EF4-FFF2-40B4-BE49-F238E27FC236}">
                    <a16:creationId xmlns:a16="http://schemas.microsoft.com/office/drawing/2014/main" id="{83CACD62-1D2A-4C9A-82A8-DE26F2D21528}"/>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72" name="Rectangle 71">
                <a:extLst>
                  <a:ext uri="{FF2B5EF4-FFF2-40B4-BE49-F238E27FC236}">
                    <a16:creationId xmlns:a16="http://schemas.microsoft.com/office/drawing/2014/main" id="{1044C6D4-8350-42FD-B1CB-0CF4C9D9F82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73" name="Rectangle 72">
                <a:extLst>
                  <a:ext uri="{FF2B5EF4-FFF2-40B4-BE49-F238E27FC236}">
                    <a16:creationId xmlns:a16="http://schemas.microsoft.com/office/drawing/2014/main" id="{7D9ABC90-61E7-4E90-9073-F86C3B747532}"/>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54" name="Graphic 53" descr="Close with solid fill">
              <a:extLst>
                <a:ext uri="{FF2B5EF4-FFF2-40B4-BE49-F238E27FC236}">
                  <a16:creationId xmlns:a16="http://schemas.microsoft.com/office/drawing/2014/main" id="{37EB55F8-E8D5-4198-89DE-B0E01E1B8E7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55" name="Graphic 54" descr="Close with solid fill">
              <a:extLst>
                <a:ext uri="{FF2B5EF4-FFF2-40B4-BE49-F238E27FC236}">
                  <a16:creationId xmlns:a16="http://schemas.microsoft.com/office/drawing/2014/main" id="{B6F5A250-BFFA-42A1-8D25-CFB0DA72B57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56" name="Graphic 55" descr="Close with solid fill">
              <a:extLst>
                <a:ext uri="{FF2B5EF4-FFF2-40B4-BE49-F238E27FC236}">
                  <a16:creationId xmlns:a16="http://schemas.microsoft.com/office/drawing/2014/main" id="{D53EE910-D134-4547-8737-B95277EF089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57" name="Graphic 56" descr="Close with solid fill">
              <a:extLst>
                <a:ext uri="{FF2B5EF4-FFF2-40B4-BE49-F238E27FC236}">
                  <a16:creationId xmlns:a16="http://schemas.microsoft.com/office/drawing/2014/main" id="{AA0C8EBC-8A95-4FF7-81FF-FD6B0F067EE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58" name="Graphic 57" descr="Close with solid fill">
              <a:extLst>
                <a:ext uri="{FF2B5EF4-FFF2-40B4-BE49-F238E27FC236}">
                  <a16:creationId xmlns:a16="http://schemas.microsoft.com/office/drawing/2014/main" id="{8598951F-5A5A-49A5-9545-77D3E825924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59" name="Graphic 58" descr="Close with solid fill">
              <a:extLst>
                <a:ext uri="{FF2B5EF4-FFF2-40B4-BE49-F238E27FC236}">
                  <a16:creationId xmlns:a16="http://schemas.microsoft.com/office/drawing/2014/main" id="{95929A5B-A2CD-4D5E-AF71-CD01AD787D3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60" name="Graphic 59" descr="Close with solid fill">
              <a:extLst>
                <a:ext uri="{FF2B5EF4-FFF2-40B4-BE49-F238E27FC236}">
                  <a16:creationId xmlns:a16="http://schemas.microsoft.com/office/drawing/2014/main" id="{042C97FB-A1B0-4B71-B65E-9F3DBB9B68D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61" name="Graphic 60" descr="Close with solid fill">
              <a:extLst>
                <a:ext uri="{FF2B5EF4-FFF2-40B4-BE49-F238E27FC236}">
                  <a16:creationId xmlns:a16="http://schemas.microsoft.com/office/drawing/2014/main" id="{13BB3A3E-31BC-4C8E-B051-3598ACA680A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62" name="Graphic 61" descr="Close with solid fill">
              <a:extLst>
                <a:ext uri="{FF2B5EF4-FFF2-40B4-BE49-F238E27FC236}">
                  <a16:creationId xmlns:a16="http://schemas.microsoft.com/office/drawing/2014/main" id="{036AF13A-5529-4654-9F5F-34261CB09A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63" name="Graphic 62" descr="Close with solid fill">
              <a:extLst>
                <a:ext uri="{FF2B5EF4-FFF2-40B4-BE49-F238E27FC236}">
                  <a16:creationId xmlns:a16="http://schemas.microsoft.com/office/drawing/2014/main" id="{8565E643-497F-4395-AD1C-B53D4B81927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86373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3126DE26-C808-471C-9037-7AF39D8D4AC3}"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56097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440959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825821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6" name="Subtitle Left">
            <a:extLst>
              <a:ext uri="{FF2B5EF4-FFF2-40B4-BE49-F238E27FC236}">
                <a16:creationId xmlns:a16="http://schemas.microsoft.com/office/drawing/2014/main" id="{96941243-0AB9-443A-AC21-9C361898F3E9}"/>
              </a:ext>
            </a:extLst>
          </p:cNvPr>
          <p:cNvSpPr>
            <a:spLocks noGrp="1"/>
          </p:cNvSpPr>
          <p:nvPr>
            <p:ph type="body" sz="quarter" idx="21" hasCustomPrompt="1"/>
          </p:nvPr>
        </p:nvSpPr>
        <p:spPr>
          <a:xfrm>
            <a:off x="55880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17" name="Subtitle Middle">
            <a:extLst>
              <a:ext uri="{FF2B5EF4-FFF2-40B4-BE49-F238E27FC236}">
                <a16:creationId xmlns:a16="http://schemas.microsoft.com/office/drawing/2014/main" id="{A2E86603-A86E-40DC-8BB1-F9E5ED916F6A}"/>
              </a:ext>
            </a:extLst>
          </p:cNvPr>
          <p:cNvSpPr>
            <a:spLocks noGrp="1"/>
          </p:cNvSpPr>
          <p:nvPr>
            <p:ph type="body" sz="quarter" idx="22" hasCustomPrompt="1"/>
          </p:nvPr>
        </p:nvSpPr>
        <p:spPr>
          <a:xfrm>
            <a:off x="440742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18" name="Subtitle Right">
            <a:extLst>
              <a:ext uri="{FF2B5EF4-FFF2-40B4-BE49-F238E27FC236}">
                <a16:creationId xmlns:a16="http://schemas.microsoft.com/office/drawing/2014/main" id="{D7BF97B8-F530-4177-A77A-CC4A28DC1E78}"/>
              </a:ext>
            </a:extLst>
          </p:cNvPr>
          <p:cNvSpPr>
            <a:spLocks noGrp="1"/>
          </p:cNvSpPr>
          <p:nvPr>
            <p:ph type="body" sz="quarter" idx="23" hasCustomPrompt="1"/>
          </p:nvPr>
        </p:nvSpPr>
        <p:spPr>
          <a:xfrm>
            <a:off x="825604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6" name="Title 5">
            <a:extLst>
              <a:ext uri="{FF2B5EF4-FFF2-40B4-BE49-F238E27FC236}">
                <a16:creationId xmlns:a16="http://schemas.microsoft.com/office/drawing/2014/main" id="{C2A14B5A-1F3C-4377-8BE2-B3230F361D35}"/>
              </a:ext>
            </a:extLst>
          </p:cNvPr>
          <p:cNvSpPr>
            <a:spLocks noGrp="1"/>
          </p:cNvSpPr>
          <p:nvPr>
            <p:ph type="title" hasCustomPrompt="1"/>
          </p:nvPr>
        </p:nvSpPr>
        <p:spPr>
          <a:xfrm>
            <a:off x="567039" y="652074"/>
            <a:ext cx="11064788" cy="402336"/>
          </a:xfrm>
        </p:spPr>
        <p:txBody>
          <a:bodyPr/>
          <a:lstStyle/>
          <a:p>
            <a:r>
              <a:rPr lang="en-US" dirty="0"/>
              <a:t>[Headline]</a:t>
            </a:r>
          </a:p>
        </p:txBody>
      </p:sp>
      <p:sp>
        <p:nvSpPr>
          <p:cNvPr id="19" name="Subtitle">
            <a:extLst>
              <a:ext uri="{FF2B5EF4-FFF2-40B4-BE49-F238E27FC236}">
                <a16:creationId xmlns:a16="http://schemas.microsoft.com/office/drawing/2014/main" id="{09BFB21D-CA4F-49E4-B689-3D48185263EF}"/>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21" name="Text Placeholder 20">
            <a:extLst>
              <a:ext uri="{FF2B5EF4-FFF2-40B4-BE49-F238E27FC236}">
                <a16:creationId xmlns:a16="http://schemas.microsoft.com/office/drawing/2014/main" id="{EE29C1C4-7BA5-4EFE-9D43-A52A5745A791}"/>
              </a:ext>
            </a:extLst>
          </p:cNvPr>
          <p:cNvSpPr>
            <a:spLocks noGrp="1"/>
          </p:cNvSpPr>
          <p:nvPr>
            <p:ph type="body" sz="quarter" idx="24" hasCustomPrompt="1"/>
          </p:nvPr>
        </p:nvSpPr>
        <p:spPr>
          <a:xfrm>
            <a:off x="557212" y="2619376"/>
            <a:ext cx="3374136" cy="2885719"/>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AF2D1654-53B4-42CE-A01F-0302CA4FF56E}"/>
              </a:ext>
            </a:extLst>
          </p:cNvPr>
          <p:cNvSpPr>
            <a:spLocks noGrp="1"/>
          </p:cNvSpPr>
          <p:nvPr>
            <p:ph type="body" sz="quarter" idx="25" hasCustomPrompt="1"/>
          </p:nvPr>
        </p:nvSpPr>
        <p:spPr>
          <a:xfrm>
            <a:off x="4406900" y="2619376"/>
            <a:ext cx="3374136" cy="2885718"/>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24">
            <a:extLst>
              <a:ext uri="{FF2B5EF4-FFF2-40B4-BE49-F238E27FC236}">
                <a16:creationId xmlns:a16="http://schemas.microsoft.com/office/drawing/2014/main" id="{4D09EA68-3947-4C1E-8919-62EDC1879A12}"/>
              </a:ext>
            </a:extLst>
          </p:cNvPr>
          <p:cNvSpPr>
            <a:spLocks noGrp="1"/>
          </p:cNvSpPr>
          <p:nvPr>
            <p:ph type="body" sz="quarter" idx="26" hasCustomPrompt="1"/>
          </p:nvPr>
        </p:nvSpPr>
        <p:spPr>
          <a:xfrm>
            <a:off x="8256587" y="2619376"/>
            <a:ext cx="3374136" cy="2885719"/>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1">
            <a:extLst>
              <a:ext uri="{FF2B5EF4-FFF2-40B4-BE49-F238E27FC236}">
                <a16:creationId xmlns:a16="http://schemas.microsoft.com/office/drawing/2014/main" id="{3C054E2C-5FEC-4FC6-86D1-8129521D46AD}"/>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3857470567"/>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x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2A95DCA0-AC2D-4720-8AD0-0C3C2E2591F8}"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56097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440959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825821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6" name="Subtitle Left">
            <a:extLst>
              <a:ext uri="{FF2B5EF4-FFF2-40B4-BE49-F238E27FC236}">
                <a16:creationId xmlns:a16="http://schemas.microsoft.com/office/drawing/2014/main" id="{96941243-0AB9-443A-AC21-9C361898F3E9}"/>
              </a:ext>
            </a:extLst>
          </p:cNvPr>
          <p:cNvSpPr>
            <a:spLocks noGrp="1"/>
          </p:cNvSpPr>
          <p:nvPr>
            <p:ph type="body" sz="quarter" idx="21" hasCustomPrompt="1"/>
          </p:nvPr>
        </p:nvSpPr>
        <p:spPr>
          <a:xfrm>
            <a:off x="55880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17" name="Subtitle Middle">
            <a:extLst>
              <a:ext uri="{FF2B5EF4-FFF2-40B4-BE49-F238E27FC236}">
                <a16:creationId xmlns:a16="http://schemas.microsoft.com/office/drawing/2014/main" id="{A2E86603-A86E-40DC-8BB1-F9E5ED916F6A}"/>
              </a:ext>
            </a:extLst>
          </p:cNvPr>
          <p:cNvSpPr>
            <a:spLocks noGrp="1"/>
          </p:cNvSpPr>
          <p:nvPr>
            <p:ph type="body" sz="quarter" idx="22" hasCustomPrompt="1"/>
          </p:nvPr>
        </p:nvSpPr>
        <p:spPr>
          <a:xfrm>
            <a:off x="440742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18" name="Subtitle Right">
            <a:extLst>
              <a:ext uri="{FF2B5EF4-FFF2-40B4-BE49-F238E27FC236}">
                <a16:creationId xmlns:a16="http://schemas.microsoft.com/office/drawing/2014/main" id="{D7BF97B8-F530-4177-A77A-CC4A28DC1E78}"/>
              </a:ext>
            </a:extLst>
          </p:cNvPr>
          <p:cNvSpPr>
            <a:spLocks noGrp="1"/>
          </p:cNvSpPr>
          <p:nvPr>
            <p:ph type="body" sz="quarter" idx="23" hasCustomPrompt="1"/>
          </p:nvPr>
        </p:nvSpPr>
        <p:spPr>
          <a:xfrm>
            <a:off x="825604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6" name="Title 5">
            <a:extLst>
              <a:ext uri="{FF2B5EF4-FFF2-40B4-BE49-F238E27FC236}">
                <a16:creationId xmlns:a16="http://schemas.microsoft.com/office/drawing/2014/main" id="{C2A14B5A-1F3C-4377-8BE2-B3230F361D35}"/>
              </a:ext>
            </a:extLst>
          </p:cNvPr>
          <p:cNvSpPr>
            <a:spLocks noGrp="1"/>
          </p:cNvSpPr>
          <p:nvPr>
            <p:ph type="title" hasCustomPrompt="1"/>
          </p:nvPr>
        </p:nvSpPr>
        <p:spPr>
          <a:xfrm>
            <a:off x="567039" y="652074"/>
            <a:ext cx="11064788" cy="402336"/>
          </a:xfrm>
        </p:spPr>
        <p:txBody>
          <a:bodyPr/>
          <a:lstStyle/>
          <a:p>
            <a:r>
              <a:rPr lang="en-US" dirty="0"/>
              <a:t>[Headline]</a:t>
            </a:r>
          </a:p>
        </p:txBody>
      </p:sp>
      <p:sp>
        <p:nvSpPr>
          <p:cNvPr id="19" name="Subtitle">
            <a:extLst>
              <a:ext uri="{FF2B5EF4-FFF2-40B4-BE49-F238E27FC236}">
                <a16:creationId xmlns:a16="http://schemas.microsoft.com/office/drawing/2014/main" id="{09BFB21D-CA4F-49E4-B689-3D48185263EF}"/>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21" name="Text Placeholder 20">
            <a:extLst>
              <a:ext uri="{FF2B5EF4-FFF2-40B4-BE49-F238E27FC236}">
                <a16:creationId xmlns:a16="http://schemas.microsoft.com/office/drawing/2014/main" id="{EE29C1C4-7BA5-4EFE-9D43-A52A5745A791}"/>
              </a:ext>
            </a:extLst>
          </p:cNvPr>
          <p:cNvSpPr>
            <a:spLocks noGrp="1"/>
          </p:cNvSpPr>
          <p:nvPr>
            <p:ph type="body" sz="quarter" idx="24" hasCustomPrompt="1"/>
          </p:nvPr>
        </p:nvSpPr>
        <p:spPr>
          <a:xfrm>
            <a:off x="557212" y="2619376"/>
            <a:ext cx="3374136" cy="90693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3" name="Text Placeholder 22">
            <a:extLst>
              <a:ext uri="{FF2B5EF4-FFF2-40B4-BE49-F238E27FC236}">
                <a16:creationId xmlns:a16="http://schemas.microsoft.com/office/drawing/2014/main" id="{AF2D1654-53B4-42CE-A01F-0302CA4FF56E}"/>
              </a:ext>
            </a:extLst>
          </p:cNvPr>
          <p:cNvSpPr>
            <a:spLocks noGrp="1"/>
          </p:cNvSpPr>
          <p:nvPr>
            <p:ph type="body" sz="quarter" idx="25" hasCustomPrompt="1"/>
          </p:nvPr>
        </p:nvSpPr>
        <p:spPr>
          <a:xfrm>
            <a:off x="4406900" y="2619375"/>
            <a:ext cx="3374136" cy="90693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5" name="Text Placeholder 24">
            <a:extLst>
              <a:ext uri="{FF2B5EF4-FFF2-40B4-BE49-F238E27FC236}">
                <a16:creationId xmlns:a16="http://schemas.microsoft.com/office/drawing/2014/main" id="{4D09EA68-3947-4C1E-8919-62EDC1879A12}"/>
              </a:ext>
            </a:extLst>
          </p:cNvPr>
          <p:cNvSpPr>
            <a:spLocks noGrp="1"/>
          </p:cNvSpPr>
          <p:nvPr>
            <p:ph type="body" sz="quarter" idx="26" hasCustomPrompt="1"/>
          </p:nvPr>
        </p:nvSpPr>
        <p:spPr>
          <a:xfrm>
            <a:off x="8256587" y="2619376"/>
            <a:ext cx="3374136" cy="90693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0" name="Subtitle Left">
            <a:extLst>
              <a:ext uri="{FF2B5EF4-FFF2-40B4-BE49-F238E27FC236}">
                <a16:creationId xmlns:a16="http://schemas.microsoft.com/office/drawing/2014/main" id="{41D831FC-A1F7-4DC8-BA1A-A17C8EAA97A1}"/>
              </a:ext>
            </a:extLst>
          </p:cNvPr>
          <p:cNvSpPr>
            <a:spLocks noGrp="1"/>
          </p:cNvSpPr>
          <p:nvPr>
            <p:ph type="body" sz="quarter" idx="27" hasCustomPrompt="1"/>
          </p:nvPr>
        </p:nvSpPr>
        <p:spPr>
          <a:xfrm>
            <a:off x="559388" y="4238915"/>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2" name="Subtitle Middle">
            <a:extLst>
              <a:ext uri="{FF2B5EF4-FFF2-40B4-BE49-F238E27FC236}">
                <a16:creationId xmlns:a16="http://schemas.microsoft.com/office/drawing/2014/main" id="{C93652A2-26B5-47E7-8938-71678086071B}"/>
              </a:ext>
            </a:extLst>
          </p:cNvPr>
          <p:cNvSpPr>
            <a:spLocks noGrp="1"/>
          </p:cNvSpPr>
          <p:nvPr>
            <p:ph type="body" sz="quarter" idx="28" hasCustomPrompt="1"/>
          </p:nvPr>
        </p:nvSpPr>
        <p:spPr>
          <a:xfrm>
            <a:off x="4408008" y="4238915"/>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4" name="Subtitle Left">
            <a:extLst>
              <a:ext uri="{FF2B5EF4-FFF2-40B4-BE49-F238E27FC236}">
                <a16:creationId xmlns:a16="http://schemas.microsoft.com/office/drawing/2014/main" id="{7C644CFB-CECD-4FFC-BF18-52EAEA4F96E0}"/>
              </a:ext>
            </a:extLst>
          </p:cNvPr>
          <p:cNvSpPr>
            <a:spLocks noGrp="1"/>
          </p:cNvSpPr>
          <p:nvPr>
            <p:ph type="body" sz="quarter" idx="29" hasCustomPrompt="1"/>
          </p:nvPr>
        </p:nvSpPr>
        <p:spPr>
          <a:xfrm>
            <a:off x="557212" y="3909063"/>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26" name="Subtitle Middle">
            <a:extLst>
              <a:ext uri="{FF2B5EF4-FFF2-40B4-BE49-F238E27FC236}">
                <a16:creationId xmlns:a16="http://schemas.microsoft.com/office/drawing/2014/main" id="{214DCF33-769C-4A91-B102-A082C83E9AAE}"/>
              </a:ext>
            </a:extLst>
          </p:cNvPr>
          <p:cNvSpPr>
            <a:spLocks noGrp="1"/>
          </p:cNvSpPr>
          <p:nvPr>
            <p:ph type="body" sz="quarter" idx="30" hasCustomPrompt="1"/>
          </p:nvPr>
        </p:nvSpPr>
        <p:spPr>
          <a:xfrm>
            <a:off x="4405832" y="3909063"/>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27" name="Subtitle Right">
            <a:extLst>
              <a:ext uri="{FF2B5EF4-FFF2-40B4-BE49-F238E27FC236}">
                <a16:creationId xmlns:a16="http://schemas.microsoft.com/office/drawing/2014/main" id="{AD42E7A8-3667-4180-9865-036D5D2E6CFA}"/>
              </a:ext>
            </a:extLst>
          </p:cNvPr>
          <p:cNvSpPr>
            <a:spLocks noGrp="1"/>
          </p:cNvSpPr>
          <p:nvPr>
            <p:ph type="body" sz="quarter" idx="31" hasCustomPrompt="1"/>
          </p:nvPr>
        </p:nvSpPr>
        <p:spPr>
          <a:xfrm>
            <a:off x="8254452" y="3909063"/>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a:t>
            </a:r>
          </a:p>
        </p:txBody>
      </p:sp>
      <p:sp>
        <p:nvSpPr>
          <p:cNvPr id="28" name="Text Placeholder 20">
            <a:extLst>
              <a:ext uri="{FF2B5EF4-FFF2-40B4-BE49-F238E27FC236}">
                <a16:creationId xmlns:a16="http://schemas.microsoft.com/office/drawing/2014/main" id="{011E0055-63B4-4536-A39B-200812791310}"/>
              </a:ext>
            </a:extLst>
          </p:cNvPr>
          <p:cNvSpPr>
            <a:spLocks noGrp="1"/>
          </p:cNvSpPr>
          <p:nvPr>
            <p:ph type="body" sz="quarter" idx="32" hasCustomPrompt="1"/>
          </p:nvPr>
        </p:nvSpPr>
        <p:spPr>
          <a:xfrm>
            <a:off x="555624" y="4787432"/>
            <a:ext cx="3374136" cy="90693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29" name="Text Placeholder 22">
            <a:extLst>
              <a:ext uri="{FF2B5EF4-FFF2-40B4-BE49-F238E27FC236}">
                <a16:creationId xmlns:a16="http://schemas.microsoft.com/office/drawing/2014/main" id="{B0446AC9-7EA2-49AF-9E03-1CBEDC4AF23C}"/>
              </a:ext>
            </a:extLst>
          </p:cNvPr>
          <p:cNvSpPr>
            <a:spLocks noGrp="1"/>
          </p:cNvSpPr>
          <p:nvPr>
            <p:ph type="body" sz="quarter" idx="33" hasCustomPrompt="1"/>
          </p:nvPr>
        </p:nvSpPr>
        <p:spPr>
          <a:xfrm>
            <a:off x="4405312" y="4787431"/>
            <a:ext cx="3374136" cy="90693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30" name="Text Placeholder 24">
            <a:extLst>
              <a:ext uri="{FF2B5EF4-FFF2-40B4-BE49-F238E27FC236}">
                <a16:creationId xmlns:a16="http://schemas.microsoft.com/office/drawing/2014/main" id="{9C10E2FD-8E08-4E27-8251-911FE57D6D7E}"/>
              </a:ext>
            </a:extLst>
          </p:cNvPr>
          <p:cNvSpPr>
            <a:spLocks noGrp="1"/>
          </p:cNvSpPr>
          <p:nvPr>
            <p:ph type="body" sz="quarter" idx="34" hasCustomPrompt="1"/>
          </p:nvPr>
        </p:nvSpPr>
        <p:spPr>
          <a:xfrm>
            <a:off x="8254999" y="4787432"/>
            <a:ext cx="3374136" cy="906931"/>
          </a:xfrm>
        </p:spPr>
        <p:txBody>
          <a:bodyPr/>
          <a:lstStyle>
            <a:lvl1pPr>
              <a:defRPr sz="1200"/>
            </a:lvl1pPr>
            <a:lvl2pPr>
              <a:defRPr sz="1200"/>
            </a:lvl2pPr>
            <a:lvl3pPr>
              <a:defRPr sz="1200"/>
            </a:lvl3pPr>
            <a:lvl4pPr>
              <a:defRPr sz="1200"/>
            </a:lvl4pPr>
            <a:lvl5pPr>
              <a:defRPr sz="1200"/>
            </a:lvl5pPr>
          </a:lstStyle>
          <a:p>
            <a:pPr lvl="0"/>
            <a:r>
              <a:rPr lang="en-US" dirty="0"/>
              <a:t>[Click to add content]</a:t>
            </a:r>
          </a:p>
          <a:p>
            <a:pPr lvl="1"/>
            <a:r>
              <a:rPr lang="en-US" dirty="0"/>
              <a:t>Second level</a:t>
            </a:r>
          </a:p>
          <a:p>
            <a:pPr lvl="2"/>
            <a:r>
              <a:rPr lang="en-US" dirty="0"/>
              <a:t>Third level</a:t>
            </a:r>
          </a:p>
        </p:txBody>
      </p:sp>
      <p:sp>
        <p:nvSpPr>
          <p:cNvPr id="31" name="Subtitle Right">
            <a:extLst>
              <a:ext uri="{FF2B5EF4-FFF2-40B4-BE49-F238E27FC236}">
                <a16:creationId xmlns:a16="http://schemas.microsoft.com/office/drawing/2014/main" id="{9808343C-7685-4CA9-A440-3AB53CE7DEBB}"/>
              </a:ext>
            </a:extLst>
          </p:cNvPr>
          <p:cNvSpPr>
            <a:spLocks noGrp="1"/>
          </p:cNvSpPr>
          <p:nvPr>
            <p:ph type="body" sz="quarter" idx="35" hasCustomPrompt="1"/>
          </p:nvPr>
        </p:nvSpPr>
        <p:spPr>
          <a:xfrm>
            <a:off x="8261177" y="4238914"/>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4" name="Text Placeholder 11">
            <a:extLst>
              <a:ext uri="{FF2B5EF4-FFF2-40B4-BE49-F238E27FC236}">
                <a16:creationId xmlns:a16="http://schemas.microsoft.com/office/drawing/2014/main" id="{473AA86A-C2C8-494A-B6CB-9F08C3C40F68}"/>
              </a:ext>
            </a:extLst>
          </p:cNvPr>
          <p:cNvSpPr>
            <a:spLocks noGrp="1"/>
          </p:cNvSpPr>
          <p:nvPr>
            <p:ph type="body" sz="quarter" idx="15" hasCustomPrompt="1"/>
          </p:nvPr>
        </p:nvSpPr>
        <p:spPr>
          <a:xfrm>
            <a:off x="567039" y="5799763"/>
            <a:ext cx="11060912" cy="412650"/>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427805264"/>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5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57EDF745-CF56-4850-A9D3-5D6B58C0E890}" type="datetime4">
              <a:rPr lang="en-US" smtClean="0"/>
              <a:t>May 30, 2025</a:t>
            </a:fld>
            <a:endParaRPr lang="en-US" dirty="0"/>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a:xfrm>
            <a:off x="6170051" y="6403791"/>
            <a:ext cx="5008262" cy="214805"/>
          </a:xfrm>
          <a:prstGeom prst="rect">
            <a:avLst/>
          </a:prstGeom>
        </p:spPr>
        <p:txBody>
          <a:bodyPr/>
          <a:lstStyle/>
          <a:p>
            <a:r>
              <a:rPr lang="en-US"/>
              <a:t>S&amp;P Global Market Intelligence</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3" name="Text Placeholder 7">
            <a:extLst>
              <a:ext uri="{FF2B5EF4-FFF2-40B4-BE49-F238E27FC236}">
                <a16:creationId xmlns:a16="http://schemas.microsoft.com/office/drawing/2014/main" id="{AE688C92-32C1-4BDA-933F-26BEEA3B91D4}"/>
              </a:ext>
            </a:extLst>
          </p:cNvPr>
          <p:cNvSpPr>
            <a:spLocks noGrp="1"/>
          </p:cNvSpPr>
          <p:nvPr>
            <p:ph type="body" sz="quarter" idx="15" hasCustomPrompt="1"/>
          </p:nvPr>
        </p:nvSpPr>
        <p:spPr>
          <a:xfrm>
            <a:off x="567039" y="1791199"/>
            <a:ext cx="11064788" cy="676656"/>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text]</a:t>
            </a:r>
          </a:p>
        </p:txBody>
      </p:sp>
      <p:sp>
        <p:nvSpPr>
          <p:cNvPr id="25" name="Subtitle Left">
            <a:extLst>
              <a:ext uri="{FF2B5EF4-FFF2-40B4-BE49-F238E27FC236}">
                <a16:creationId xmlns:a16="http://schemas.microsoft.com/office/drawing/2014/main" id="{61E7C447-8A4D-450A-B86A-44DB0874944F}"/>
              </a:ext>
            </a:extLst>
          </p:cNvPr>
          <p:cNvSpPr>
            <a:spLocks noGrp="1"/>
          </p:cNvSpPr>
          <p:nvPr>
            <p:ph type="body" sz="quarter" idx="16" hasCustomPrompt="1"/>
          </p:nvPr>
        </p:nvSpPr>
        <p:spPr>
          <a:xfrm>
            <a:off x="560975"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7" name="Subtitle Left Middle">
            <a:extLst>
              <a:ext uri="{FF2B5EF4-FFF2-40B4-BE49-F238E27FC236}">
                <a16:creationId xmlns:a16="http://schemas.microsoft.com/office/drawing/2014/main" id="{063F30B2-FBDB-4754-8B9E-9E075D826918}"/>
              </a:ext>
            </a:extLst>
          </p:cNvPr>
          <p:cNvSpPr>
            <a:spLocks noGrp="1"/>
          </p:cNvSpPr>
          <p:nvPr>
            <p:ph type="body" sz="quarter" idx="17" hasCustomPrompt="1"/>
          </p:nvPr>
        </p:nvSpPr>
        <p:spPr>
          <a:xfrm>
            <a:off x="2819483"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9" name="Subtitle Middle">
            <a:extLst>
              <a:ext uri="{FF2B5EF4-FFF2-40B4-BE49-F238E27FC236}">
                <a16:creationId xmlns:a16="http://schemas.microsoft.com/office/drawing/2014/main" id="{DF760517-3B3F-40C1-BC94-AE68C8CEAD3E}"/>
              </a:ext>
            </a:extLst>
          </p:cNvPr>
          <p:cNvSpPr>
            <a:spLocks noGrp="1"/>
          </p:cNvSpPr>
          <p:nvPr>
            <p:ph type="body" sz="quarter" idx="19" hasCustomPrompt="1"/>
          </p:nvPr>
        </p:nvSpPr>
        <p:spPr>
          <a:xfrm>
            <a:off x="5077991"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1" name="Subtitle Right Middle">
            <a:extLst>
              <a:ext uri="{FF2B5EF4-FFF2-40B4-BE49-F238E27FC236}">
                <a16:creationId xmlns:a16="http://schemas.microsoft.com/office/drawing/2014/main" id="{0B780B94-455F-49EE-8F11-14EC4C3DD594}"/>
              </a:ext>
            </a:extLst>
          </p:cNvPr>
          <p:cNvSpPr>
            <a:spLocks noGrp="1"/>
          </p:cNvSpPr>
          <p:nvPr>
            <p:ph type="body" sz="quarter" idx="21" hasCustomPrompt="1"/>
          </p:nvPr>
        </p:nvSpPr>
        <p:spPr>
          <a:xfrm>
            <a:off x="7336499"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3" name="Subtitle Right">
            <a:extLst>
              <a:ext uri="{FF2B5EF4-FFF2-40B4-BE49-F238E27FC236}">
                <a16:creationId xmlns:a16="http://schemas.microsoft.com/office/drawing/2014/main" id="{7C513371-3013-4E16-89BA-D116A01B5511}"/>
              </a:ext>
            </a:extLst>
          </p:cNvPr>
          <p:cNvSpPr>
            <a:spLocks noGrp="1"/>
          </p:cNvSpPr>
          <p:nvPr>
            <p:ph type="body" sz="quarter" idx="23" hasCustomPrompt="1"/>
          </p:nvPr>
        </p:nvSpPr>
        <p:spPr>
          <a:xfrm>
            <a:off x="9595009"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8" name="Text Placeholder 7">
            <a:extLst>
              <a:ext uri="{FF2B5EF4-FFF2-40B4-BE49-F238E27FC236}">
                <a16:creationId xmlns:a16="http://schemas.microsoft.com/office/drawing/2014/main" id="{15865455-3EAC-4FAE-9B20-C2DDA8A06C79}"/>
              </a:ext>
            </a:extLst>
          </p:cNvPr>
          <p:cNvSpPr>
            <a:spLocks noGrp="1"/>
          </p:cNvSpPr>
          <p:nvPr>
            <p:ph type="body" sz="quarter" idx="24" hasCustomPrompt="1"/>
          </p:nvPr>
        </p:nvSpPr>
        <p:spPr>
          <a:xfrm>
            <a:off x="558801" y="3271960"/>
            <a:ext cx="2036233" cy="2422404"/>
          </a:xfrm>
        </p:spPr>
        <p:txBody>
          <a:bodyPr/>
          <a:lstStyle>
            <a:lvl1pPr marL="114300" indent="-114300">
              <a:defRPr sz="1100"/>
            </a:lvl1pPr>
            <a:lvl2pPr marL="227013" indent="-112713">
              <a:defRPr sz="1100"/>
            </a:lvl2pPr>
            <a:lvl3pPr>
              <a:defRPr sz="1100"/>
            </a:lvl3pPr>
            <a:lvl4pPr>
              <a:defRPr sz="1050"/>
            </a:lvl4pPr>
            <a:lvl5pPr>
              <a:defRPr sz="1050"/>
            </a:lvl5pPr>
          </a:lstStyle>
          <a:p>
            <a:pPr lvl="0"/>
            <a:r>
              <a:rPr lang="en-US" dirty="0"/>
              <a:t>[Click to add content]</a:t>
            </a:r>
          </a:p>
          <a:p>
            <a:pPr lvl="1"/>
            <a:r>
              <a:rPr lang="en-US" dirty="0"/>
              <a:t>Second level</a:t>
            </a:r>
          </a:p>
        </p:txBody>
      </p:sp>
      <p:sp>
        <p:nvSpPr>
          <p:cNvPr id="17" name="Text Placeholder 16">
            <a:extLst>
              <a:ext uri="{FF2B5EF4-FFF2-40B4-BE49-F238E27FC236}">
                <a16:creationId xmlns:a16="http://schemas.microsoft.com/office/drawing/2014/main" id="{2D119D33-E5BA-400E-84C0-9493ACA2B9A6}"/>
              </a:ext>
            </a:extLst>
          </p:cNvPr>
          <p:cNvSpPr>
            <a:spLocks noGrp="1"/>
          </p:cNvSpPr>
          <p:nvPr>
            <p:ph type="body" sz="quarter" idx="25" hasCustomPrompt="1"/>
          </p:nvPr>
        </p:nvSpPr>
        <p:spPr>
          <a:xfrm>
            <a:off x="2819401" y="3271960"/>
            <a:ext cx="2036233" cy="2422404"/>
          </a:xfrm>
        </p:spPr>
        <p:txBody>
          <a:bodyPr/>
          <a:lstStyle>
            <a:lvl1pPr marL="114300" indent="-114300">
              <a:defRPr sz="1100"/>
            </a:lvl1pPr>
            <a:lvl2pPr marL="227013" indent="-112713">
              <a:defRPr sz="1100"/>
            </a:lvl2pPr>
            <a:lvl3pPr>
              <a:defRPr sz="1100"/>
            </a:lvl3pPr>
            <a:lvl4pPr>
              <a:defRPr sz="1050"/>
            </a:lvl4pPr>
            <a:lvl5pPr>
              <a:defRPr sz="1050"/>
            </a:lvl5pPr>
          </a:lstStyle>
          <a:p>
            <a:pPr lvl="0"/>
            <a:r>
              <a:rPr lang="en-US" dirty="0"/>
              <a:t>[Click to add content]</a:t>
            </a:r>
          </a:p>
          <a:p>
            <a:pPr lvl="1"/>
            <a:r>
              <a:rPr lang="en-US" dirty="0"/>
              <a:t>Second level</a:t>
            </a:r>
          </a:p>
        </p:txBody>
      </p:sp>
      <p:sp>
        <p:nvSpPr>
          <p:cNvPr id="36" name="Text Placeholder 35">
            <a:extLst>
              <a:ext uri="{FF2B5EF4-FFF2-40B4-BE49-F238E27FC236}">
                <a16:creationId xmlns:a16="http://schemas.microsoft.com/office/drawing/2014/main" id="{9B5EC6C1-CF45-4972-9451-C7BA44F2C65C}"/>
              </a:ext>
            </a:extLst>
          </p:cNvPr>
          <p:cNvSpPr>
            <a:spLocks noGrp="1"/>
          </p:cNvSpPr>
          <p:nvPr>
            <p:ph type="body" sz="quarter" idx="26" hasCustomPrompt="1"/>
          </p:nvPr>
        </p:nvSpPr>
        <p:spPr>
          <a:xfrm>
            <a:off x="5096934" y="3271960"/>
            <a:ext cx="2036233" cy="2422404"/>
          </a:xfrm>
        </p:spPr>
        <p:txBody>
          <a:bodyPr/>
          <a:lstStyle>
            <a:lvl1pPr marL="114300" indent="-114300">
              <a:defRPr sz="1100"/>
            </a:lvl1pPr>
            <a:lvl2pPr marL="341313" indent="-114300">
              <a:tabLst/>
              <a:defRPr sz="1100"/>
            </a:lvl2pPr>
            <a:lvl3pPr>
              <a:defRPr sz="1100"/>
            </a:lvl3pPr>
            <a:lvl4pPr>
              <a:defRPr sz="1050"/>
            </a:lvl4pPr>
            <a:lvl5pPr>
              <a:defRPr sz="1050"/>
            </a:lvl5pPr>
          </a:lstStyle>
          <a:p>
            <a:pPr lvl="0"/>
            <a:r>
              <a:rPr lang="en-US" dirty="0"/>
              <a:t>[Click to add content]</a:t>
            </a:r>
          </a:p>
          <a:p>
            <a:pPr lvl="1"/>
            <a:r>
              <a:rPr lang="en-US" dirty="0"/>
              <a:t>Second level</a:t>
            </a:r>
          </a:p>
        </p:txBody>
      </p:sp>
      <p:sp>
        <p:nvSpPr>
          <p:cNvPr id="38" name="Text Placeholder 37">
            <a:extLst>
              <a:ext uri="{FF2B5EF4-FFF2-40B4-BE49-F238E27FC236}">
                <a16:creationId xmlns:a16="http://schemas.microsoft.com/office/drawing/2014/main" id="{917E3231-30EC-4F7F-81A0-2AF42FA1D83E}"/>
              </a:ext>
            </a:extLst>
          </p:cNvPr>
          <p:cNvSpPr>
            <a:spLocks noGrp="1"/>
          </p:cNvSpPr>
          <p:nvPr>
            <p:ph type="body" sz="quarter" idx="27" hasCustomPrompt="1"/>
          </p:nvPr>
        </p:nvSpPr>
        <p:spPr>
          <a:xfrm>
            <a:off x="7336367" y="3271960"/>
            <a:ext cx="2036233" cy="2422404"/>
          </a:xfrm>
        </p:spPr>
        <p:txBody>
          <a:bodyPr/>
          <a:lstStyle>
            <a:lvl1pPr marL="114300" indent="-114300">
              <a:defRPr sz="1100"/>
            </a:lvl1pPr>
            <a:lvl2pPr marL="227013" indent="-112713">
              <a:defRPr sz="1100"/>
            </a:lvl2pPr>
            <a:lvl3pPr>
              <a:defRPr sz="1100"/>
            </a:lvl3pPr>
            <a:lvl4pPr>
              <a:defRPr sz="1050"/>
            </a:lvl4pPr>
            <a:lvl5pPr>
              <a:defRPr sz="1050"/>
            </a:lvl5pPr>
          </a:lstStyle>
          <a:p>
            <a:pPr lvl="0"/>
            <a:r>
              <a:rPr lang="en-US" dirty="0"/>
              <a:t>[Click to add content]</a:t>
            </a:r>
          </a:p>
          <a:p>
            <a:pPr lvl="1"/>
            <a:r>
              <a:rPr lang="en-US" dirty="0"/>
              <a:t>Second level</a:t>
            </a:r>
          </a:p>
        </p:txBody>
      </p:sp>
      <p:sp>
        <p:nvSpPr>
          <p:cNvPr id="40" name="Text Placeholder 39">
            <a:extLst>
              <a:ext uri="{FF2B5EF4-FFF2-40B4-BE49-F238E27FC236}">
                <a16:creationId xmlns:a16="http://schemas.microsoft.com/office/drawing/2014/main" id="{DD634B5F-D3D8-4AB0-B51D-1C828AC68D5D}"/>
              </a:ext>
            </a:extLst>
          </p:cNvPr>
          <p:cNvSpPr>
            <a:spLocks noGrp="1"/>
          </p:cNvSpPr>
          <p:nvPr>
            <p:ph type="body" sz="quarter" idx="28" hasCustomPrompt="1"/>
          </p:nvPr>
        </p:nvSpPr>
        <p:spPr>
          <a:xfrm>
            <a:off x="9594851" y="3271960"/>
            <a:ext cx="2038349" cy="2422404"/>
          </a:xfrm>
        </p:spPr>
        <p:txBody>
          <a:bodyPr/>
          <a:lstStyle>
            <a:lvl1pPr marL="114300" indent="-114300">
              <a:defRPr sz="1100"/>
            </a:lvl1pPr>
            <a:lvl2pPr marL="227013" indent="-112713">
              <a:defRPr sz="1100"/>
            </a:lvl2pPr>
            <a:lvl3pPr>
              <a:defRPr sz="1100"/>
            </a:lvl3pPr>
            <a:lvl4pPr>
              <a:defRPr sz="1050"/>
            </a:lvl4pPr>
            <a:lvl5pPr>
              <a:defRPr sz="1050"/>
            </a:lvl5pPr>
          </a:lstStyle>
          <a:p>
            <a:pPr lvl="0"/>
            <a:r>
              <a:rPr lang="en-US" dirty="0"/>
              <a:t>[Click to add content]</a:t>
            </a:r>
          </a:p>
          <a:p>
            <a:pPr lvl="1"/>
            <a:r>
              <a:rPr lang="en-US" dirty="0"/>
              <a:t>Second level</a:t>
            </a:r>
          </a:p>
        </p:txBody>
      </p:sp>
      <p:sp>
        <p:nvSpPr>
          <p:cNvPr id="6" name="Title 5">
            <a:extLst>
              <a:ext uri="{FF2B5EF4-FFF2-40B4-BE49-F238E27FC236}">
                <a16:creationId xmlns:a16="http://schemas.microsoft.com/office/drawing/2014/main" id="{BDA01D14-CBFD-4FB8-8BC4-D8830CEC160D}"/>
              </a:ext>
            </a:extLst>
          </p:cNvPr>
          <p:cNvSpPr>
            <a:spLocks noGrp="1"/>
          </p:cNvSpPr>
          <p:nvPr>
            <p:ph type="title" hasCustomPrompt="1"/>
          </p:nvPr>
        </p:nvSpPr>
        <p:spPr>
          <a:xfrm>
            <a:off x="567039" y="652074"/>
            <a:ext cx="11064788" cy="402336"/>
          </a:xfrm>
        </p:spPr>
        <p:txBody>
          <a:bodyPr/>
          <a:lstStyle/>
          <a:p>
            <a:r>
              <a:rPr lang="en-US" dirty="0"/>
              <a:t>[Headline]</a:t>
            </a:r>
          </a:p>
        </p:txBody>
      </p:sp>
      <p:sp>
        <p:nvSpPr>
          <p:cNvPr id="19" name="Subtitle">
            <a:extLst>
              <a:ext uri="{FF2B5EF4-FFF2-40B4-BE49-F238E27FC236}">
                <a16:creationId xmlns:a16="http://schemas.microsoft.com/office/drawing/2014/main" id="{0C816339-A3B2-46CC-8115-A134C967F642}"/>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22" name="Text Placeholder 11">
            <a:extLst>
              <a:ext uri="{FF2B5EF4-FFF2-40B4-BE49-F238E27FC236}">
                <a16:creationId xmlns:a16="http://schemas.microsoft.com/office/drawing/2014/main" id="{8AF474E7-9310-4F30-B638-C2B67375861F}"/>
              </a:ext>
            </a:extLst>
          </p:cNvPr>
          <p:cNvSpPr>
            <a:spLocks noGrp="1"/>
          </p:cNvSpPr>
          <p:nvPr>
            <p:ph type="body" sz="quarter" idx="29" hasCustomPrompt="1"/>
          </p:nvPr>
        </p:nvSpPr>
        <p:spPr>
          <a:xfrm>
            <a:off x="567039" y="5799763"/>
            <a:ext cx="11060912" cy="412650"/>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spTree>
    <p:extLst>
      <p:ext uri="{BB962C8B-B14F-4D97-AF65-F5344CB8AC3E}">
        <p14:creationId xmlns:p14="http://schemas.microsoft.com/office/powerpoint/2010/main" val="631300788"/>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4.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5.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8B53055D-29D5-4FE1-BE64-E17CAF363092}"/>
              </a:ext>
            </a:extLst>
          </p:cNvPr>
          <p:cNvGrpSpPr/>
          <p:nvPr userDrawn="1"/>
        </p:nvGrpSpPr>
        <p:grpSpPr>
          <a:xfrm>
            <a:off x="12192996" y="647700"/>
            <a:ext cx="139664" cy="5046663"/>
            <a:chOff x="12192996" y="647700"/>
            <a:chExt cx="139664" cy="5046663"/>
          </a:xfrm>
        </p:grpSpPr>
        <p:cxnSp>
          <p:nvCxnSpPr>
            <p:cNvPr id="143" name="Straight Connector 142">
              <a:extLst>
                <a:ext uri="{FF2B5EF4-FFF2-40B4-BE49-F238E27FC236}">
                  <a16:creationId xmlns:a16="http://schemas.microsoft.com/office/drawing/2014/main" id="{4239ECE5-FA9C-4670-87F6-C0D934E9AAE7}"/>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D1EA425-A7BD-47A4-B2D5-16D157827594}"/>
                </a:ext>
              </a:extLst>
            </p:cNvPr>
            <p:cNvGrpSpPr/>
            <p:nvPr userDrawn="1"/>
          </p:nvGrpSpPr>
          <p:grpSpPr>
            <a:xfrm>
              <a:off x="12202508" y="647700"/>
              <a:ext cx="130152" cy="5046663"/>
              <a:chOff x="12202508" y="647700"/>
              <a:chExt cx="130152" cy="5046663"/>
            </a:xfrm>
          </p:grpSpPr>
          <p:cxnSp>
            <p:nvCxnSpPr>
              <p:cNvPr id="59" name="Straight Connector 58">
                <a:extLst>
                  <a:ext uri="{FF2B5EF4-FFF2-40B4-BE49-F238E27FC236}">
                    <a16:creationId xmlns:a16="http://schemas.microsoft.com/office/drawing/2014/main" id="{7D274501-4E1B-4808-B24A-1DD2E90B8BE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E6B1F-3105-4A91-B970-D589ADB77A85}"/>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B44A62-3176-45B3-B8F1-13B68150156C}"/>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3F9198C-0474-411B-B709-BB380C249BDA}"/>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E22D08E-6812-4F78-A644-C1C379E1CB6A}"/>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567039" y="651300"/>
            <a:ext cx="11062709" cy="64811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567039" y="1622630"/>
            <a:ext cx="11064240" cy="458566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95144" y="6403791"/>
            <a:ext cx="2469919" cy="214805"/>
          </a:xfrm>
          <a:prstGeom prst="rect">
            <a:avLst/>
          </a:prstGeom>
        </p:spPr>
        <p:txBody>
          <a:bodyPr vert="horz" lIns="0" tIns="0" rIns="0" bIns="0" rtlCol="0" anchor="ctr"/>
          <a:lstStyle>
            <a:lvl1pPr algn="l">
              <a:defRPr sz="900">
                <a:solidFill>
                  <a:schemeClr val="tx1"/>
                </a:solidFill>
              </a:defRPr>
            </a:lvl1pPr>
          </a:lstStyle>
          <a:p>
            <a:fld id="{95134A4F-3044-4B41-B7AF-B83439FB2963}" type="datetime4">
              <a:rPr lang="en-US" smtClean="0"/>
              <a:t>May 30, 2025</a:t>
            </a:fld>
            <a:endParaRPr lang="en-US" dirty="0"/>
          </a:p>
        </p:txBody>
      </p:sp>
      <p:sp>
        <p:nvSpPr>
          <p:cNvPr id="6" name="Slide Number Placeholder 5"/>
          <p:cNvSpPr>
            <a:spLocks noGrp="1"/>
          </p:cNvSpPr>
          <p:nvPr>
            <p:ph type="sldNum" sz="quarter" idx="4"/>
          </p:nvPr>
        </p:nvSpPr>
        <p:spPr>
          <a:xfrm>
            <a:off x="11209844" y="6403791"/>
            <a:ext cx="421983" cy="214804"/>
          </a:xfrm>
          <a:prstGeom prst="rect">
            <a:avLst/>
          </a:prstGeom>
        </p:spPr>
        <p:txBody>
          <a:bodyPr vert="horz" lIns="0" tIns="0" rIns="0" bIns="0" rtlCol="0" anchor="ctr"/>
          <a:lstStyle>
            <a:lvl1pPr algn="r">
              <a:defRPr sz="900">
                <a:solidFill>
                  <a:schemeClr val="tx1"/>
                </a:solidFill>
              </a:defRPr>
            </a:lvl1pPr>
          </a:lstStyle>
          <a:p>
            <a:fld id="{5CFA18E4-D58E-4B28-B105-28D9665A8EBC}" type="slidenum">
              <a:rPr lang="en-US" smtClean="0"/>
              <a:pPr/>
              <a:t>‹#›</a:t>
            </a:fld>
            <a:endParaRPr lang="en-US" dirty="0"/>
          </a:p>
        </p:txBody>
      </p:sp>
      <p:cxnSp>
        <p:nvCxnSpPr>
          <p:cNvPr id="22" name="Straight Connector 21">
            <a:extLst>
              <a:ext uri="{FF2B5EF4-FFF2-40B4-BE49-F238E27FC236}">
                <a16:creationId xmlns:a16="http://schemas.microsoft.com/office/drawing/2014/main" id="{F8CC70A6-20E9-484F-A6D8-8AC9F5A9969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26C736-25F9-4471-B9E2-7FDAD4B0C0F7}"/>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FA59E5F-121F-4882-AD04-A65D6DB42A46}"/>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5" name="TextBox 24">
            <a:extLst>
              <a:ext uri="{FF2B5EF4-FFF2-40B4-BE49-F238E27FC236}">
                <a16:creationId xmlns:a16="http://schemas.microsoft.com/office/drawing/2014/main" id="{924EB760-7DB9-4158-8A20-E30A256A1D62}"/>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145" name="Group 144">
            <a:extLst>
              <a:ext uri="{FF2B5EF4-FFF2-40B4-BE49-F238E27FC236}">
                <a16:creationId xmlns:a16="http://schemas.microsoft.com/office/drawing/2014/main" id="{CB39B6C1-8002-4F75-B7FC-EDAA23A0F76B}"/>
              </a:ext>
            </a:extLst>
          </p:cNvPr>
          <p:cNvGrpSpPr/>
          <p:nvPr userDrawn="1"/>
        </p:nvGrpSpPr>
        <p:grpSpPr>
          <a:xfrm>
            <a:off x="-130152" y="647700"/>
            <a:ext cx="130152" cy="5046663"/>
            <a:chOff x="-130152" y="647700"/>
            <a:chExt cx="130152" cy="5046663"/>
          </a:xfrm>
        </p:grpSpPr>
        <p:cxnSp>
          <p:nvCxnSpPr>
            <p:cNvPr id="53" name="Straight Connector 52">
              <a:extLst>
                <a:ext uri="{FF2B5EF4-FFF2-40B4-BE49-F238E27FC236}">
                  <a16:creationId xmlns:a16="http://schemas.microsoft.com/office/drawing/2014/main" id="{E3A10AFA-0D6D-43FA-9041-F48F1EDAEE3C}"/>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5406A10-0F3B-4C6E-BB94-300915DB02B5}"/>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B54C7B1-605E-4788-A9E2-5192021613D6}"/>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BF6F6D6-1AD2-4BB1-ABE1-A1E2DADB16B8}"/>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3725CBF-16E5-4686-95FC-61EDD7BAA222}"/>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F14B1D6-A02F-4F63-8B42-6490CB75FEE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44C75B12-814D-46B5-AC2A-CF6E825BD2A6}"/>
              </a:ext>
            </a:extLst>
          </p:cNvPr>
          <p:cNvCxnSpPr>
            <a:cxnSpLocks/>
          </p:cNvCxnSpPr>
          <p:nvPr userDrawn="1"/>
        </p:nvCxnSpPr>
        <p:spPr>
          <a:xfrm rot="16200000">
            <a:off x="5510224" y="-95347"/>
            <a:ext cx="130152"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196D04-0548-4EFC-84ED-EC48273BDB1F}"/>
              </a:ext>
            </a:extLst>
          </p:cNvPr>
          <p:cNvCxnSpPr>
            <a:cxnSpLocks/>
          </p:cNvCxnSpPr>
          <p:nvPr userDrawn="1"/>
        </p:nvCxnSpPr>
        <p:spPr>
          <a:xfrm rot="16200000">
            <a:off x="6542099" y="-95347"/>
            <a:ext cx="130152"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CDAEB47-98C9-4B0C-95C2-0EC29C2061ED}"/>
              </a:ext>
            </a:extLst>
          </p:cNvPr>
          <p:cNvGrpSpPr/>
          <p:nvPr userDrawn="1"/>
        </p:nvGrpSpPr>
        <p:grpSpPr>
          <a:xfrm>
            <a:off x="-1325" y="6871033"/>
            <a:ext cx="12192000" cy="143299"/>
            <a:chOff x="-1325" y="6871033"/>
            <a:chExt cx="12192000" cy="143299"/>
          </a:xfrm>
        </p:grpSpPr>
        <p:sp>
          <p:nvSpPr>
            <p:cNvPr id="26" name="Rectangle 25">
              <a:extLst>
                <a:ext uri="{FF2B5EF4-FFF2-40B4-BE49-F238E27FC236}">
                  <a16:creationId xmlns:a16="http://schemas.microsoft.com/office/drawing/2014/main" id="{E605001D-9AEE-4D97-B1CD-2703613BD583}"/>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Market Intelligence”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1B9E2804-C808-4357-85E3-7E72AE20E804}"/>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D1B8713C-445E-4C83-92F1-E19C8C10D52A}"/>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68" name="Rectangle 67">
            <a:extLst>
              <a:ext uri="{FF2B5EF4-FFF2-40B4-BE49-F238E27FC236}">
                <a16:creationId xmlns:a16="http://schemas.microsoft.com/office/drawing/2014/main" id="{E4BEDC11-C1A2-4363-AD61-124751DC85FF}"/>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69" name="Group 68">
            <a:extLst>
              <a:ext uri="{FF2B5EF4-FFF2-40B4-BE49-F238E27FC236}">
                <a16:creationId xmlns:a16="http://schemas.microsoft.com/office/drawing/2014/main" id="{E15ADA81-F289-451E-8271-81B1C7F9E9EF}"/>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1A4E92C5-8939-4B55-A84F-8B6C68F6A2FC}"/>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71" name="TextBox 70">
              <a:extLst>
                <a:ext uri="{FF2B5EF4-FFF2-40B4-BE49-F238E27FC236}">
                  <a16:creationId xmlns:a16="http://schemas.microsoft.com/office/drawing/2014/main" id="{EC1083AB-631D-4A3B-8771-C6B62512D456}"/>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72" name="Freeform: Shape 71">
              <a:extLst>
                <a:ext uri="{FF2B5EF4-FFF2-40B4-BE49-F238E27FC236}">
                  <a16:creationId xmlns:a16="http://schemas.microsoft.com/office/drawing/2014/main" id="{FF86C41D-0758-43AE-A2D8-C6C2A9707FA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3DF0139A-E334-464F-A56C-5152A071597E}"/>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74" name="Freeform: Shape 73">
              <a:extLst>
                <a:ext uri="{FF2B5EF4-FFF2-40B4-BE49-F238E27FC236}">
                  <a16:creationId xmlns:a16="http://schemas.microsoft.com/office/drawing/2014/main" id="{A932836E-03AE-4492-BB6B-F8FED4E71E87}"/>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C7F708EF-F923-4A24-A6D7-4BCA3EA881C6}"/>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40B2C87-F899-480F-93E9-C79E951858AE}"/>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77" name="Picture 76">
              <a:extLst>
                <a:ext uri="{FF2B5EF4-FFF2-40B4-BE49-F238E27FC236}">
                  <a16:creationId xmlns:a16="http://schemas.microsoft.com/office/drawing/2014/main" id="{E5DF1AEA-298E-4AA0-B861-79AAC8A95392}"/>
                </a:ext>
              </a:extLst>
            </p:cNvPr>
            <p:cNvPicPr>
              <a:picLocks noChangeAspect="1"/>
            </p:cNvPicPr>
            <p:nvPr userDrawn="1"/>
          </p:nvPicPr>
          <p:blipFill>
            <a:blip r:embed="rId66">
              <a:extLst>
                <a:ext uri="{28A0092B-C50C-407E-A947-70E740481C1C}">
                  <a14:useLocalDpi xmlns:a14="http://schemas.microsoft.com/office/drawing/2010/main" val="0"/>
                </a:ext>
              </a:extLst>
            </a:blip>
            <a:srcRect/>
            <a:stretch/>
          </p:blipFill>
          <p:spPr>
            <a:xfrm>
              <a:off x="12343753" y="1289096"/>
              <a:ext cx="1097248" cy="2017928"/>
            </a:xfrm>
            <a:prstGeom prst="rect">
              <a:avLst/>
            </a:prstGeom>
          </p:spPr>
        </p:pic>
        <p:sp>
          <p:nvSpPr>
            <p:cNvPr id="78" name="Rectangle 77">
              <a:extLst>
                <a:ext uri="{FF2B5EF4-FFF2-40B4-BE49-F238E27FC236}">
                  <a16:creationId xmlns:a16="http://schemas.microsoft.com/office/drawing/2014/main" id="{91936950-6B61-4AF0-BAA8-E319B5E9A775}"/>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79" name="Rectangle 78">
              <a:extLst>
                <a:ext uri="{FF2B5EF4-FFF2-40B4-BE49-F238E27FC236}">
                  <a16:creationId xmlns:a16="http://schemas.microsoft.com/office/drawing/2014/main" id="{EDB7CB3A-885A-4980-B14D-0F1486237ABB}"/>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84" name="Rectangle 83">
              <a:extLst>
                <a:ext uri="{FF2B5EF4-FFF2-40B4-BE49-F238E27FC236}">
                  <a16:creationId xmlns:a16="http://schemas.microsoft.com/office/drawing/2014/main" id="{E23BEF90-B240-43F5-A7D2-FF40EB2BA42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85" name="Rectangle 84">
              <a:extLst>
                <a:ext uri="{FF2B5EF4-FFF2-40B4-BE49-F238E27FC236}">
                  <a16:creationId xmlns:a16="http://schemas.microsoft.com/office/drawing/2014/main" id="{F4099FFA-147F-4A80-8F31-739AAC66D79E}"/>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86" name="Group 85">
              <a:extLst>
                <a:ext uri="{FF2B5EF4-FFF2-40B4-BE49-F238E27FC236}">
                  <a16:creationId xmlns:a16="http://schemas.microsoft.com/office/drawing/2014/main" id="{26126108-7849-4214-9223-9F761DE635F2}"/>
                </a:ext>
              </a:extLst>
            </p:cNvPr>
            <p:cNvGrpSpPr/>
            <p:nvPr userDrawn="1"/>
          </p:nvGrpSpPr>
          <p:grpSpPr>
            <a:xfrm>
              <a:off x="12364752" y="2345932"/>
              <a:ext cx="1055431" cy="88186"/>
              <a:chOff x="914335" y="6913770"/>
              <a:chExt cx="1109884" cy="100584"/>
            </a:xfrm>
            <a:noFill/>
          </p:grpSpPr>
          <p:sp>
            <p:nvSpPr>
              <p:cNvPr id="101" name="Rectangle 100">
                <a:extLst>
                  <a:ext uri="{FF2B5EF4-FFF2-40B4-BE49-F238E27FC236}">
                    <a16:creationId xmlns:a16="http://schemas.microsoft.com/office/drawing/2014/main" id="{D9714B2F-270E-40BD-B18C-1CABA6E328BE}"/>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02" name="Rectangle 101">
                <a:extLst>
                  <a:ext uri="{FF2B5EF4-FFF2-40B4-BE49-F238E27FC236}">
                    <a16:creationId xmlns:a16="http://schemas.microsoft.com/office/drawing/2014/main" id="{0E9EDAC8-6407-4216-ABF3-EA70809BB4FD}"/>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03" name="Rectangle 102">
                <a:extLst>
                  <a:ext uri="{FF2B5EF4-FFF2-40B4-BE49-F238E27FC236}">
                    <a16:creationId xmlns:a16="http://schemas.microsoft.com/office/drawing/2014/main" id="{C97366D4-D620-4493-BD87-54D81FBE2F40}"/>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04" name="Rectangle 103">
                <a:extLst>
                  <a:ext uri="{FF2B5EF4-FFF2-40B4-BE49-F238E27FC236}">
                    <a16:creationId xmlns:a16="http://schemas.microsoft.com/office/drawing/2014/main" id="{028BCBB1-4C8C-4515-A267-36F4D23D05E3}"/>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mn-lt"/>
                    <a:cs typeface="Arial"/>
                  </a:rPr>
                  <a:t>4</a:t>
                </a:r>
              </a:p>
            </p:txBody>
          </p:sp>
          <p:sp>
            <p:nvSpPr>
              <p:cNvPr id="105" name="Rectangle 104">
                <a:extLst>
                  <a:ext uri="{FF2B5EF4-FFF2-40B4-BE49-F238E27FC236}">
                    <a16:creationId xmlns:a16="http://schemas.microsoft.com/office/drawing/2014/main" id="{044F7EB9-753F-48FA-B2B6-73C4C4096CAE}"/>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06" name="Rectangle 105">
                <a:extLst>
                  <a:ext uri="{FF2B5EF4-FFF2-40B4-BE49-F238E27FC236}">
                    <a16:creationId xmlns:a16="http://schemas.microsoft.com/office/drawing/2014/main" id="{52DAE743-1AB2-468D-B4E2-50F2FB87E794}"/>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07" name="Rectangle 106">
                <a:extLst>
                  <a:ext uri="{FF2B5EF4-FFF2-40B4-BE49-F238E27FC236}">
                    <a16:creationId xmlns:a16="http://schemas.microsoft.com/office/drawing/2014/main" id="{B46B3D31-69AA-43A1-A2E2-F09392148922}"/>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08" name="Rectangle 107">
                <a:extLst>
                  <a:ext uri="{FF2B5EF4-FFF2-40B4-BE49-F238E27FC236}">
                    <a16:creationId xmlns:a16="http://schemas.microsoft.com/office/drawing/2014/main" id="{3064BA3B-8C0F-4AFD-92AB-AC0B5E4B6B3C}"/>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09" name="Rectangle 108">
                <a:extLst>
                  <a:ext uri="{FF2B5EF4-FFF2-40B4-BE49-F238E27FC236}">
                    <a16:creationId xmlns:a16="http://schemas.microsoft.com/office/drawing/2014/main" id="{6CABC053-DAB8-4239-9575-3B71323FE84B}"/>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mn-lt"/>
                    <a:cs typeface="Arial"/>
                  </a:rPr>
                  <a:t>9</a:t>
                </a:r>
              </a:p>
            </p:txBody>
          </p:sp>
          <p:sp>
            <p:nvSpPr>
              <p:cNvPr id="110" name="Rectangle 109">
                <a:extLst>
                  <a:ext uri="{FF2B5EF4-FFF2-40B4-BE49-F238E27FC236}">
                    <a16:creationId xmlns:a16="http://schemas.microsoft.com/office/drawing/2014/main" id="{06230F72-4394-4413-AF03-843676FDBA3A}"/>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87" name="Graphic 86" descr="Close with solid fill">
              <a:extLst>
                <a:ext uri="{FF2B5EF4-FFF2-40B4-BE49-F238E27FC236}">
                  <a16:creationId xmlns:a16="http://schemas.microsoft.com/office/drawing/2014/main" id="{1B831779-A669-4371-8FD1-5066D9D69E1B}"/>
                </a:ext>
              </a:extLst>
            </p:cNvPr>
            <p:cNvPicPr>
              <a:picLocks noChangeAspect="1"/>
            </p:cNvPicPr>
            <p:nvPr userDrawn="1"/>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12359990" y="3132474"/>
              <a:ext cx="100919" cy="100919"/>
            </a:xfrm>
            <a:prstGeom prst="rect">
              <a:avLst/>
            </a:prstGeom>
          </p:spPr>
        </p:pic>
        <p:pic>
          <p:nvPicPr>
            <p:cNvPr id="92" name="Graphic 91" descr="Close with solid fill">
              <a:extLst>
                <a:ext uri="{FF2B5EF4-FFF2-40B4-BE49-F238E27FC236}">
                  <a16:creationId xmlns:a16="http://schemas.microsoft.com/office/drawing/2014/main" id="{208D0745-DE9A-4926-B866-2B1F3923CFF5}"/>
                </a:ext>
              </a:extLst>
            </p:cNvPr>
            <p:cNvPicPr>
              <a:picLocks noChangeAspect="1"/>
            </p:cNvPicPr>
            <p:nvPr userDrawn="1"/>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12468758" y="3132474"/>
              <a:ext cx="100919" cy="100919"/>
            </a:xfrm>
            <a:prstGeom prst="rect">
              <a:avLst/>
            </a:prstGeom>
          </p:spPr>
        </p:pic>
        <p:pic>
          <p:nvPicPr>
            <p:cNvPr id="93" name="Graphic 92" descr="Close with solid fill">
              <a:extLst>
                <a:ext uri="{FF2B5EF4-FFF2-40B4-BE49-F238E27FC236}">
                  <a16:creationId xmlns:a16="http://schemas.microsoft.com/office/drawing/2014/main" id="{87D9F2AF-BA2B-48D6-B3AE-AF75E4624241}"/>
                </a:ext>
              </a:extLst>
            </p:cNvPr>
            <p:cNvPicPr>
              <a:picLocks noChangeAspect="1"/>
            </p:cNvPicPr>
            <p:nvPr userDrawn="1"/>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12572765" y="3132473"/>
              <a:ext cx="100919" cy="100919"/>
            </a:xfrm>
            <a:prstGeom prst="rect">
              <a:avLst/>
            </a:prstGeom>
          </p:spPr>
        </p:pic>
        <p:pic>
          <p:nvPicPr>
            <p:cNvPr id="94" name="Graphic 93" descr="Close with solid fill">
              <a:extLst>
                <a:ext uri="{FF2B5EF4-FFF2-40B4-BE49-F238E27FC236}">
                  <a16:creationId xmlns:a16="http://schemas.microsoft.com/office/drawing/2014/main" id="{AD967705-7CEE-4D01-818A-5D9A6396C5F5}"/>
                </a:ext>
              </a:extLst>
            </p:cNvPr>
            <p:cNvPicPr>
              <a:picLocks noChangeAspect="1"/>
            </p:cNvPicPr>
            <p:nvPr userDrawn="1"/>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12679153" y="3132472"/>
              <a:ext cx="100919" cy="100919"/>
            </a:xfrm>
            <a:prstGeom prst="rect">
              <a:avLst/>
            </a:prstGeom>
          </p:spPr>
        </p:pic>
        <p:pic>
          <p:nvPicPr>
            <p:cNvPr id="95" name="Graphic 94" descr="Close with solid fill">
              <a:extLst>
                <a:ext uri="{FF2B5EF4-FFF2-40B4-BE49-F238E27FC236}">
                  <a16:creationId xmlns:a16="http://schemas.microsoft.com/office/drawing/2014/main" id="{0FCA396B-0DD6-4260-93CF-050A3D8C1C8D}"/>
                </a:ext>
              </a:extLst>
            </p:cNvPr>
            <p:cNvPicPr>
              <a:picLocks noChangeAspect="1"/>
            </p:cNvPicPr>
            <p:nvPr userDrawn="1"/>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12785541" y="3132471"/>
              <a:ext cx="100919" cy="100919"/>
            </a:xfrm>
            <a:prstGeom prst="rect">
              <a:avLst/>
            </a:prstGeom>
          </p:spPr>
        </p:pic>
        <p:pic>
          <p:nvPicPr>
            <p:cNvPr id="96" name="Graphic 95" descr="Close with solid fill">
              <a:extLst>
                <a:ext uri="{FF2B5EF4-FFF2-40B4-BE49-F238E27FC236}">
                  <a16:creationId xmlns:a16="http://schemas.microsoft.com/office/drawing/2014/main" id="{E0B2C6CF-0507-414F-943B-3C7AE47177D1}"/>
                </a:ext>
              </a:extLst>
            </p:cNvPr>
            <p:cNvPicPr>
              <a:picLocks noChangeAspect="1"/>
            </p:cNvPicPr>
            <p:nvPr userDrawn="1"/>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12891929" y="3132470"/>
              <a:ext cx="100919" cy="100919"/>
            </a:xfrm>
            <a:prstGeom prst="rect">
              <a:avLst/>
            </a:prstGeom>
          </p:spPr>
        </p:pic>
        <p:pic>
          <p:nvPicPr>
            <p:cNvPr id="97" name="Graphic 96" descr="Close with solid fill">
              <a:extLst>
                <a:ext uri="{FF2B5EF4-FFF2-40B4-BE49-F238E27FC236}">
                  <a16:creationId xmlns:a16="http://schemas.microsoft.com/office/drawing/2014/main" id="{2C279900-FF81-4B6D-BB80-0EBCB6DD7DF9}"/>
                </a:ext>
              </a:extLst>
            </p:cNvPr>
            <p:cNvPicPr>
              <a:picLocks noChangeAspect="1"/>
            </p:cNvPicPr>
            <p:nvPr userDrawn="1"/>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12998317" y="3132469"/>
              <a:ext cx="100919" cy="100919"/>
            </a:xfrm>
            <a:prstGeom prst="rect">
              <a:avLst/>
            </a:prstGeom>
          </p:spPr>
        </p:pic>
        <p:pic>
          <p:nvPicPr>
            <p:cNvPr id="98" name="Graphic 97" descr="Close with solid fill">
              <a:extLst>
                <a:ext uri="{FF2B5EF4-FFF2-40B4-BE49-F238E27FC236}">
                  <a16:creationId xmlns:a16="http://schemas.microsoft.com/office/drawing/2014/main" id="{517BE42C-F070-4880-9C4E-2C57CE4FE9DB}"/>
                </a:ext>
              </a:extLst>
            </p:cNvPr>
            <p:cNvPicPr>
              <a:picLocks noChangeAspect="1"/>
            </p:cNvPicPr>
            <p:nvPr userDrawn="1"/>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13104705" y="3132468"/>
              <a:ext cx="100919" cy="100919"/>
            </a:xfrm>
            <a:prstGeom prst="rect">
              <a:avLst/>
            </a:prstGeom>
          </p:spPr>
        </p:pic>
        <p:pic>
          <p:nvPicPr>
            <p:cNvPr id="99" name="Graphic 98" descr="Close with solid fill">
              <a:extLst>
                <a:ext uri="{FF2B5EF4-FFF2-40B4-BE49-F238E27FC236}">
                  <a16:creationId xmlns:a16="http://schemas.microsoft.com/office/drawing/2014/main" id="{35D3858B-63CC-4BA2-8F51-0C58B32C186A}"/>
                </a:ext>
              </a:extLst>
            </p:cNvPr>
            <p:cNvPicPr>
              <a:picLocks noChangeAspect="1"/>
            </p:cNvPicPr>
            <p:nvPr userDrawn="1"/>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13211093" y="3132467"/>
              <a:ext cx="100919" cy="100919"/>
            </a:xfrm>
            <a:prstGeom prst="rect">
              <a:avLst/>
            </a:prstGeom>
          </p:spPr>
        </p:pic>
        <p:pic>
          <p:nvPicPr>
            <p:cNvPr id="100" name="Graphic 99" descr="Close with solid fill">
              <a:extLst>
                <a:ext uri="{FF2B5EF4-FFF2-40B4-BE49-F238E27FC236}">
                  <a16:creationId xmlns:a16="http://schemas.microsoft.com/office/drawing/2014/main" id="{EF3F9163-C2B0-4D5D-B619-BF25796659B4}"/>
                </a:ext>
              </a:extLst>
            </p:cNvPr>
            <p:cNvPicPr>
              <a:picLocks noChangeAspect="1"/>
            </p:cNvPicPr>
            <p:nvPr userDrawn="1"/>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13317481" y="3132466"/>
              <a:ext cx="100919" cy="100919"/>
            </a:xfrm>
            <a:prstGeom prst="rect">
              <a:avLst/>
            </a:prstGeom>
          </p:spPr>
        </p:pic>
      </p:grpSp>
      <p:pic>
        <p:nvPicPr>
          <p:cNvPr id="83" name="SPG Market Intelligence Colorful Small">
            <a:extLst>
              <a:ext uri="{FF2B5EF4-FFF2-40B4-BE49-F238E27FC236}">
                <a16:creationId xmlns:a16="http://schemas.microsoft.com/office/drawing/2014/main" id="{75BAF676-BA73-4A04-BF60-3D797B170ECD}"/>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450300" y="6279195"/>
            <a:ext cx="1572768" cy="554413"/>
          </a:xfrm>
          <a:prstGeom prst="rect">
            <a:avLst/>
          </a:prstGeom>
        </p:spPr>
      </p:pic>
      <p:sp>
        <p:nvSpPr>
          <p:cNvPr id="8" name="Text Placeholder 5">
            <a:extLst>
              <a:ext uri="{FF2B5EF4-FFF2-40B4-BE49-F238E27FC236}">
                <a16:creationId xmlns:a16="http://schemas.microsoft.com/office/drawing/2014/main" id="{5F68E632-080C-F474-E902-CA5AF63CF9B7}"/>
              </a:ext>
            </a:extLst>
          </p:cNvPr>
          <p:cNvSpPr txBox="1">
            <a:spLocks/>
          </p:cNvSpPr>
          <p:nvPr userDrawn="1"/>
        </p:nvSpPr>
        <p:spPr>
          <a:xfrm>
            <a:off x="3778774" y="6403791"/>
            <a:ext cx="7431070" cy="739775"/>
          </a:xfrm>
          <a:prstGeom prst="rect">
            <a:avLst/>
          </a:prstGeom>
          <a:ln>
            <a:noFill/>
          </a:ln>
        </p:spPr>
        <p:txBody>
          <a:bodyPr vert="horz" lIns="0" tIns="0" rIns="0" bIns="0" rtlCol="0">
            <a:noAutofit/>
          </a:bodyPr>
          <a:lstStyle>
            <a:lvl1pPr marL="0" indent="0" algn="r" defTabSz="914400" rtl="0" eaLnBrk="1" latinLnBrk="0" hangingPunct="1">
              <a:lnSpc>
                <a:spcPct val="90000"/>
              </a:lnSpc>
              <a:spcBef>
                <a:spcPts val="1200"/>
              </a:spcBef>
              <a:spcAft>
                <a:spcPts val="200"/>
              </a:spcAft>
              <a:buFont typeface="Arial" panose="020B0604020202020204" pitchFamily="34" charset="0"/>
              <a:buNone/>
              <a:defRPr sz="900" b="0" kern="1200">
                <a:solidFill>
                  <a:schemeClr val="tx1"/>
                </a:solidFill>
                <a:latin typeface="Arial Narrow" panose="020B0606020202030204" pitchFamily="34" charset="0"/>
                <a:ea typeface="+mn-ea"/>
                <a:cs typeface="+mn-cs"/>
              </a:defRPr>
            </a:lvl1pPr>
            <a:lvl2pPr marL="403225" indent="-219456" algn="l" defTabSz="914400" rtl="0" eaLnBrk="1" latinLnBrk="0" hangingPunct="1">
              <a:lnSpc>
                <a:spcPct val="90000"/>
              </a:lnSpc>
              <a:spcBef>
                <a:spcPts val="300"/>
              </a:spcBef>
              <a:spcAft>
                <a:spcPts val="0"/>
              </a:spcAft>
              <a:buFont typeface="Arial" panose="020B0604020202020204" pitchFamily="34" charset="0"/>
              <a:buChar char="–"/>
              <a:defRPr sz="1800" b="0" kern="1200">
                <a:solidFill>
                  <a:schemeClr val="tx1"/>
                </a:solidFill>
                <a:latin typeface="+mn-lt"/>
                <a:ea typeface="+mn-ea"/>
                <a:cs typeface="+mn-cs"/>
              </a:defRPr>
            </a:lvl2pPr>
            <a:lvl3pPr marL="566928" indent="-169863" algn="l" defTabSz="914400"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64" indent="-173736"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4pPr>
            <a:lvl5pPr marL="914400" indent="-173736"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200"/>
              </a:spcBef>
              <a:spcAft>
                <a:spcPts val="200"/>
              </a:spcAft>
              <a:buClrTx/>
              <a:buSzTx/>
              <a:buFont typeface="Arial" panose="020B0604020202020204" pitchFamily="34" charset="0"/>
              <a:buNone/>
              <a:tabLst/>
              <a:defRPr/>
            </a:pPr>
            <a:r>
              <a:rPr kumimoji="0" lang="en-US" sz="900" i="0" u="none" strike="noStrike" kern="1200" cap="none" spc="0" normalizeH="0" baseline="0" noProof="0" dirty="0">
                <a:ln>
                  <a:noFill/>
                </a:ln>
                <a:effectLst/>
                <a:uLnTx/>
                <a:uFillTx/>
                <a:latin typeface="+mj-lt"/>
                <a:ea typeface="Akkurat LL" panose="020F0502020204030204" pitchFamily="34" charset="-126"/>
                <a:cs typeface="Akkurat LL" panose="020F0502020204030204" pitchFamily="34" charset="-126"/>
              </a:rPr>
              <a:t>Permission to reprint or distribute any content from this presentation requires the prior written approval of S&amp;P Global Market Intelligence. Copyright © 2025 by S&amp;P Global Market Intelligence. All rights reserved.</a:t>
            </a:r>
            <a:endParaRPr kumimoji="0" lang="en-GB" altLang="en-US" sz="900" i="0" u="none" strike="noStrike" kern="1200" cap="none" spc="0" normalizeH="0" baseline="0" noProof="0" dirty="0">
              <a:ln>
                <a:noFill/>
              </a:ln>
              <a:effectLst/>
              <a:uLnTx/>
              <a:uFillTx/>
              <a:latin typeface="+mj-lt"/>
              <a:ea typeface="Akkurat LL" panose="020F0502020204030204" pitchFamily="34" charset="-126"/>
              <a:cs typeface="Akkurat LL" panose="020F0502020204030204" pitchFamily="34" charset="-126"/>
            </a:endParaRPr>
          </a:p>
        </p:txBody>
      </p:sp>
    </p:spTree>
    <p:extLst>
      <p:ext uri="{BB962C8B-B14F-4D97-AF65-F5344CB8AC3E}">
        <p14:creationId xmlns:p14="http://schemas.microsoft.com/office/powerpoint/2010/main" val="3674233272"/>
      </p:ext>
    </p:extLst>
  </p:cSld>
  <p:clrMap bg1="lt1" tx1="dk1" bg2="lt2" tx2="dk2" accent1="accent1" accent2="accent2" accent3="accent3" accent4="accent4" accent5="accent5" accent6="accent6" hlink="hlink" folHlink="folHlink"/>
  <p:sldLayoutIdLst>
    <p:sldLayoutId id="2147483739" r:id="rId1"/>
    <p:sldLayoutId id="2147483757" r:id="rId2"/>
    <p:sldLayoutId id="2147483758" r:id="rId3"/>
    <p:sldLayoutId id="2147483664" r:id="rId4"/>
    <p:sldLayoutId id="2147483704" r:id="rId5"/>
    <p:sldLayoutId id="2147483665" r:id="rId6"/>
    <p:sldLayoutId id="2147483697" r:id="rId7"/>
    <p:sldLayoutId id="2147483750" r:id="rId8"/>
    <p:sldLayoutId id="2147483703" r:id="rId9"/>
    <p:sldLayoutId id="2147483668" r:id="rId10"/>
    <p:sldLayoutId id="2147483662" r:id="rId11"/>
    <p:sldLayoutId id="2147483759" r:id="rId12"/>
    <p:sldLayoutId id="2147483667" r:id="rId13"/>
    <p:sldLayoutId id="2147483719" r:id="rId14"/>
    <p:sldLayoutId id="2147483763" r:id="rId15"/>
    <p:sldLayoutId id="2147483742" r:id="rId16"/>
    <p:sldLayoutId id="2147483727" r:id="rId17"/>
    <p:sldLayoutId id="2147483669" r:id="rId18"/>
    <p:sldLayoutId id="2147483764" r:id="rId19"/>
    <p:sldLayoutId id="2147483765" r:id="rId20"/>
    <p:sldLayoutId id="2147483766" r:id="rId21"/>
    <p:sldLayoutId id="2147483711" r:id="rId22"/>
    <p:sldLayoutId id="2147483698" r:id="rId23"/>
    <p:sldLayoutId id="2147483700" r:id="rId24"/>
    <p:sldLayoutId id="2147483702" r:id="rId25"/>
    <p:sldLayoutId id="2147483701" r:id="rId26"/>
    <p:sldLayoutId id="2147483754" r:id="rId27"/>
    <p:sldLayoutId id="2147483752" r:id="rId28"/>
    <p:sldLayoutId id="2147483753" r:id="rId29"/>
    <p:sldLayoutId id="2147483707" r:id="rId30"/>
    <p:sldLayoutId id="2147483741" r:id="rId31"/>
    <p:sldLayoutId id="2147483705" r:id="rId32"/>
    <p:sldLayoutId id="2147483748" r:id="rId33"/>
    <p:sldLayoutId id="2147483745" r:id="rId34"/>
    <p:sldLayoutId id="2147483743" r:id="rId35"/>
    <p:sldLayoutId id="2147483746" r:id="rId36"/>
    <p:sldLayoutId id="2147483747" r:id="rId37"/>
    <p:sldLayoutId id="2147483680" r:id="rId38"/>
    <p:sldLayoutId id="2147483735" r:id="rId39"/>
    <p:sldLayoutId id="2147483678" r:id="rId40"/>
    <p:sldLayoutId id="2147483734" r:id="rId41"/>
    <p:sldLayoutId id="2147483679" r:id="rId42"/>
    <p:sldLayoutId id="2147483681" r:id="rId43"/>
    <p:sldLayoutId id="2147483760" r:id="rId44"/>
    <p:sldLayoutId id="2147483749" r:id="rId45"/>
    <p:sldLayoutId id="2147483755" r:id="rId46"/>
    <p:sldLayoutId id="2147483675" r:id="rId47"/>
    <p:sldLayoutId id="2147483663" r:id="rId48"/>
    <p:sldLayoutId id="2147483736" r:id="rId49"/>
    <p:sldLayoutId id="2147483728" r:id="rId50"/>
    <p:sldLayoutId id="2147483729" r:id="rId51"/>
    <p:sldLayoutId id="2147483670" r:id="rId52"/>
    <p:sldLayoutId id="2147483730" r:id="rId53"/>
    <p:sldLayoutId id="2147483761" r:id="rId54"/>
    <p:sldLayoutId id="2147483762" r:id="rId55"/>
    <p:sldLayoutId id="2147483688" r:id="rId56"/>
    <p:sldLayoutId id="2147483740" r:id="rId57"/>
    <p:sldLayoutId id="2147483682" r:id="rId58"/>
    <p:sldLayoutId id="2147483737" r:id="rId59"/>
    <p:sldLayoutId id="2147483684" r:id="rId60"/>
    <p:sldLayoutId id="2147483738" r:id="rId61"/>
    <p:sldLayoutId id="2147483661" r:id="rId62"/>
    <p:sldLayoutId id="2147483756" r:id="rId63"/>
    <p:sldLayoutId id="2147483674" r:id="rId64"/>
  </p:sldLayoutIdLst>
  <p:hf hd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69863" indent="-169863"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341313" indent="-1714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517525" indent="-176213"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687388" indent="-1698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840" userDrawn="1">
          <p15:clr>
            <a:srgbClr val="A4A3A4"/>
          </p15:clr>
        </p15:guide>
        <p15:guide id="6" pos="7329" userDrawn="1">
          <p15:clr>
            <a:srgbClr val="F26B43"/>
          </p15:clr>
        </p15:guide>
        <p15:guide id="9" orient="horz" pos="408" userDrawn="1">
          <p15:clr>
            <a:srgbClr val="F26B43"/>
          </p15:clr>
        </p15:guide>
        <p15:guide id="12" orient="horz" pos="3909" userDrawn="1">
          <p15:clr>
            <a:srgbClr val="F26B43"/>
          </p15:clr>
        </p15:guide>
        <p15:guide id="14" orient="horz" pos="818" userDrawn="1">
          <p15:clr>
            <a:srgbClr val="FBAE40"/>
          </p15:clr>
        </p15:guide>
        <p15:guide id="19" pos="3512" userDrawn="1">
          <p15:clr>
            <a:srgbClr val="FBAE40"/>
          </p15:clr>
        </p15:guide>
        <p15:guide id="20" pos="4162" userDrawn="1">
          <p15:clr>
            <a:srgbClr val="FBAE40"/>
          </p15:clr>
        </p15:guide>
        <p15:guide id="21" pos="3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3" Type="http://schemas.openxmlformats.org/officeDocument/2006/relationships/hyperlink" Target="http://www.standardandpoors.com/" TargetMode="External"/><Relationship Id="rId2" Type="http://schemas.openxmlformats.org/officeDocument/2006/relationships/notesSlide" Target="../notesSlides/notesSlide5.xml"/><Relationship Id="rId1" Type="http://schemas.openxmlformats.org/officeDocument/2006/relationships/slideLayout" Target="../slideLayouts/slideLayout63.xml"/><Relationship Id="rId5" Type="http://schemas.openxmlformats.org/officeDocument/2006/relationships/hyperlink" Target="http://www.standardandpoors.com/usratingsfees" TargetMode="External"/><Relationship Id="rId4" Type="http://schemas.openxmlformats.org/officeDocument/2006/relationships/hyperlink" Target="http://www.ratingsdirec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BE0121D-8E42-427B-BF78-C5C4107AD200}"/>
              </a:ext>
            </a:extLst>
          </p:cNvPr>
          <p:cNvSpPr>
            <a:spLocks noGrp="1"/>
          </p:cNvSpPr>
          <p:nvPr>
            <p:ph type="title"/>
          </p:nvPr>
        </p:nvSpPr>
        <p:spPr/>
        <p:txBody>
          <a:bodyPr>
            <a:noAutofit/>
          </a:bodyPr>
          <a:lstStyle/>
          <a:p>
            <a:r>
              <a:rPr lang="en-US" sz="3600" dirty="0"/>
              <a:t>The Future of ETFs: </a:t>
            </a:r>
            <a:r>
              <a:rPr lang="en-US" sz="3200" dirty="0"/>
              <a:t>Understanding Regulatory Reforms and Their Implications</a:t>
            </a:r>
            <a:endParaRPr lang="en-US" sz="3600" dirty="0"/>
          </a:p>
        </p:txBody>
      </p:sp>
      <p:sp>
        <p:nvSpPr>
          <p:cNvPr id="11" name="Text Placeholder 10">
            <a:extLst>
              <a:ext uri="{FF2B5EF4-FFF2-40B4-BE49-F238E27FC236}">
                <a16:creationId xmlns:a16="http://schemas.microsoft.com/office/drawing/2014/main" id="{A3C9E9AA-8B73-469B-94F1-E8441F55AEC2}"/>
              </a:ext>
            </a:extLst>
          </p:cNvPr>
          <p:cNvSpPr>
            <a:spLocks noGrp="1"/>
          </p:cNvSpPr>
          <p:nvPr>
            <p:ph type="body" sz="quarter" idx="14"/>
          </p:nvPr>
        </p:nvSpPr>
        <p:spPr/>
        <p:txBody>
          <a:bodyPr/>
          <a:lstStyle/>
          <a:p>
            <a:r>
              <a:rPr lang="en-US" dirty="0"/>
              <a:t>Active ETFs</a:t>
            </a:r>
          </a:p>
        </p:txBody>
      </p:sp>
      <p:sp>
        <p:nvSpPr>
          <p:cNvPr id="12" name="Text Placeholder 11">
            <a:extLst>
              <a:ext uri="{FF2B5EF4-FFF2-40B4-BE49-F238E27FC236}">
                <a16:creationId xmlns:a16="http://schemas.microsoft.com/office/drawing/2014/main" id="{2460B52E-1D02-4E78-B229-352E3D2506CD}"/>
              </a:ext>
            </a:extLst>
          </p:cNvPr>
          <p:cNvSpPr>
            <a:spLocks noGrp="1"/>
          </p:cNvSpPr>
          <p:nvPr>
            <p:ph type="body" sz="quarter" idx="16"/>
          </p:nvPr>
        </p:nvSpPr>
        <p:spPr/>
        <p:txBody>
          <a:bodyPr/>
          <a:lstStyle/>
          <a:p>
            <a:r>
              <a:rPr lang="en-US" dirty="0"/>
              <a:t>Matyas Steinbach</a:t>
            </a:r>
          </a:p>
          <a:p>
            <a:r>
              <a:rPr lang="en-US" dirty="0"/>
              <a:t>Matyas.Steinbach@spglobal.com</a:t>
            </a:r>
          </a:p>
        </p:txBody>
      </p:sp>
      <p:pic>
        <p:nvPicPr>
          <p:cNvPr id="7" name="Picture Placeholder 6">
            <a:extLst>
              <a:ext uri="{FF2B5EF4-FFF2-40B4-BE49-F238E27FC236}">
                <a16:creationId xmlns:a16="http://schemas.microsoft.com/office/drawing/2014/main" id="{14D96167-B8AE-4E56-1983-AC9E292ED8B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6943" b="26943"/>
          <a:stretch>
            <a:fillRect/>
          </a:stretch>
        </p:blipFill>
        <p:spPr/>
      </p:pic>
      <p:sp>
        <p:nvSpPr>
          <p:cNvPr id="2" name="Slide Number Placeholder 1">
            <a:extLst>
              <a:ext uri="{FF2B5EF4-FFF2-40B4-BE49-F238E27FC236}">
                <a16:creationId xmlns:a16="http://schemas.microsoft.com/office/drawing/2014/main" id="{B176E7ED-B229-4629-9527-58412EE737A9}"/>
              </a:ext>
            </a:extLst>
          </p:cNvPr>
          <p:cNvSpPr>
            <a:spLocks noGrp="1"/>
          </p:cNvSpPr>
          <p:nvPr>
            <p:ph type="sldNum" sz="quarter" idx="20"/>
          </p:nvPr>
        </p:nvSpPr>
        <p:spPr/>
        <p:txBody>
          <a:bodyPr/>
          <a:lstStyle/>
          <a:p>
            <a:fld id="{5CFA18E4-D58E-4B28-B105-28D9665A8EBC}" type="slidenum">
              <a:rPr lang="en-US" smtClean="0"/>
              <a:pPr/>
              <a:t>1</a:t>
            </a:fld>
            <a:endParaRPr lang="en-US" dirty="0"/>
          </a:p>
        </p:txBody>
      </p:sp>
      <p:sp>
        <p:nvSpPr>
          <p:cNvPr id="5" name="Text Placeholder 4">
            <a:extLst>
              <a:ext uri="{FF2B5EF4-FFF2-40B4-BE49-F238E27FC236}">
                <a16:creationId xmlns:a16="http://schemas.microsoft.com/office/drawing/2014/main" id="{64EFCD06-837D-39CD-59BE-E6262CED6948}"/>
              </a:ext>
            </a:extLst>
          </p:cNvPr>
          <p:cNvSpPr>
            <a:spLocks noGrp="1"/>
          </p:cNvSpPr>
          <p:nvPr>
            <p:ph type="body" sz="quarter" idx="17"/>
          </p:nvPr>
        </p:nvSpPr>
        <p:spPr/>
        <p:txBody>
          <a:bodyPr/>
          <a:lstStyle/>
          <a:p>
            <a:r>
              <a:rPr lang="en-US" dirty="0"/>
              <a:t>2025 May</a:t>
            </a:r>
          </a:p>
        </p:txBody>
      </p:sp>
      <p:sp>
        <p:nvSpPr>
          <p:cNvPr id="3" name="Text Placeholder 5">
            <a:extLst>
              <a:ext uri="{FF2B5EF4-FFF2-40B4-BE49-F238E27FC236}">
                <a16:creationId xmlns:a16="http://schemas.microsoft.com/office/drawing/2014/main" id="{21E98AF8-ED76-B41E-517B-FF1BD3372320}"/>
              </a:ext>
            </a:extLst>
          </p:cNvPr>
          <p:cNvSpPr txBox="1">
            <a:spLocks/>
          </p:cNvSpPr>
          <p:nvPr/>
        </p:nvSpPr>
        <p:spPr>
          <a:xfrm>
            <a:off x="4660490" y="3450250"/>
            <a:ext cx="7431070" cy="739775"/>
          </a:xfrm>
          <a:prstGeom prst="rect">
            <a:avLst/>
          </a:prstGeom>
          <a:ln>
            <a:noFill/>
          </a:ln>
        </p:spPr>
        <p:txBody>
          <a:bodyPr vert="horz" lIns="0" tIns="0" rIns="0" bIns="0" rtlCol="0">
            <a:noAutofit/>
          </a:bodyPr>
          <a:lstStyle>
            <a:lvl1pPr marL="0" indent="0" algn="r" defTabSz="914400" rtl="0" eaLnBrk="1" latinLnBrk="0" hangingPunct="1">
              <a:lnSpc>
                <a:spcPct val="90000"/>
              </a:lnSpc>
              <a:spcBef>
                <a:spcPts val="1200"/>
              </a:spcBef>
              <a:spcAft>
                <a:spcPts val="200"/>
              </a:spcAft>
              <a:buFont typeface="Arial" panose="020B0604020202020204" pitchFamily="34" charset="0"/>
              <a:buNone/>
              <a:defRPr sz="900" b="0" kern="1200">
                <a:solidFill>
                  <a:schemeClr val="tx1"/>
                </a:solidFill>
                <a:latin typeface="Arial Narrow" panose="020B0606020202030204" pitchFamily="34" charset="0"/>
                <a:ea typeface="+mn-ea"/>
                <a:cs typeface="+mn-cs"/>
              </a:defRPr>
            </a:lvl1pPr>
            <a:lvl2pPr marL="403225" indent="-219456" algn="l" defTabSz="914400" rtl="0" eaLnBrk="1" latinLnBrk="0" hangingPunct="1">
              <a:lnSpc>
                <a:spcPct val="90000"/>
              </a:lnSpc>
              <a:spcBef>
                <a:spcPts val="300"/>
              </a:spcBef>
              <a:spcAft>
                <a:spcPts val="0"/>
              </a:spcAft>
              <a:buFont typeface="Arial" panose="020B0604020202020204" pitchFamily="34" charset="0"/>
              <a:buChar char="–"/>
              <a:defRPr sz="1800" b="0" kern="1200">
                <a:solidFill>
                  <a:schemeClr val="tx1"/>
                </a:solidFill>
                <a:latin typeface="+mn-lt"/>
                <a:ea typeface="+mn-ea"/>
                <a:cs typeface="+mn-cs"/>
              </a:defRPr>
            </a:lvl2pPr>
            <a:lvl3pPr marL="566928" indent="-169863" algn="l" defTabSz="914400"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64" indent="-173736"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4pPr>
            <a:lvl5pPr marL="914400" indent="-173736"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200"/>
              </a:spcBef>
              <a:spcAft>
                <a:spcPts val="200"/>
              </a:spcAft>
              <a:buClrTx/>
              <a:buSzTx/>
              <a:buFont typeface="Arial" panose="020B0604020202020204" pitchFamily="34" charset="0"/>
              <a:buNone/>
              <a:tabLst/>
              <a:defRPr/>
            </a:pPr>
            <a:r>
              <a:rPr kumimoji="0" lang="en-US" sz="900" i="0" u="none" strike="noStrike" kern="1200" cap="none" spc="0" normalizeH="0" baseline="0" noProof="0" dirty="0">
                <a:ln>
                  <a:noFill/>
                </a:ln>
                <a:effectLst/>
                <a:uLnTx/>
                <a:uFillTx/>
                <a:latin typeface="+mj-lt"/>
                <a:ea typeface="Akkurat LL" panose="020F0502020204030204" pitchFamily="34" charset="-126"/>
                <a:cs typeface="Akkurat LL" panose="020F0502020204030204" pitchFamily="34" charset="-126"/>
              </a:rPr>
              <a:t>Permission to reprint or distribute any content from this presentation requires the prior written approval of S&amp;P Global Market Intelligence. Copyright © 2025 by S&amp;P Global Market Intelligence. All rights reserved.</a:t>
            </a:r>
            <a:endParaRPr kumimoji="0" lang="en-GB" altLang="en-US" sz="900" i="0" u="none" strike="noStrike" kern="1200" cap="none" spc="0" normalizeH="0" baseline="0" noProof="0" dirty="0">
              <a:ln>
                <a:noFill/>
              </a:ln>
              <a:effectLst/>
              <a:uLnTx/>
              <a:uFillTx/>
              <a:latin typeface="+mj-lt"/>
              <a:ea typeface="Akkurat LL" panose="020F0502020204030204" pitchFamily="34" charset="-126"/>
              <a:cs typeface="Akkurat LL" panose="020F0502020204030204" pitchFamily="34" charset="-126"/>
            </a:endParaRPr>
          </a:p>
        </p:txBody>
      </p:sp>
    </p:spTree>
    <p:extLst>
      <p:ext uri="{BB962C8B-B14F-4D97-AF65-F5344CB8AC3E}">
        <p14:creationId xmlns:p14="http://schemas.microsoft.com/office/powerpoint/2010/main" val="184821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A7C81FA-0D60-910D-1EA5-FBF5B8F22D0D}"/>
              </a:ext>
            </a:extLst>
          </p:cNvPr>
          <p:cNvGraphicFramePr>
            <a:graphicFrameLocks noGrp="1"/>
          </p:cNvGraphicFramePr>
          <p:nvPr>
            <p:ph idx="1"/>
            <p:extLst>
              <p:ext uri="{D42A27DB-BD31-4B8C-83A1-F6EECF244321}">
                <p14:modId xmlns:p14="http://schemas.microsoft.com/office/powerpoint/2010/main" val="2452644791"/>
              </p:ext>
            </p:extLst>
          </p:nvPr>
        </p:nvGraphicFramePr>
        <p:xfrm>
          <a:off x="566739" y="1620838"/>
          <a:ext cx="2595561" cy="458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9300B682-8151-3036-8F48-1B214FF3635B}"/>
              </a:ext>
            </a:extLst>
          </p:cNvPr>
          <p:cNvSpPr>
            <a:spLocks noGrp="1"/>
          </p:cNvSpPr>
          <p:nvPr>
            <p:ph type="body" sz="half" idx="2"/>
          </p:nvPr>
        </p:nvSpPr>
        <p:spPr>
          <a:xfrm>
            <a:off x="3470788" y="4707275"/>
            <a:ext cx="8161039" cy="1911320"/>
          </a:xfrm>
        </p:spPr>
        <p:txBody>
          <a:bodyPr>
            <a:normAutofit/>
          </a:bodyPr>
          <a:lstStyle/>
          <a:p>
            <a:endParaRPr lang="en-US" dirty="0"/>
          </a:p>
          <a:p>
            <a:pPr marL="285750" indent="-285750">
              <a:buFont typeface="Arial" panose="020B0604020202020204" pitchFamily="34" charset="0"/>
              <a:buChar char="•"/>
            </a:pPr>
            <a:r>
              <a:rPr lang="en-US" dirty="0"/>
              <a:t>2025 May: $1.3 bn AUM and 3000 products in May 2025</a:t>
            </a:r>
          </a:p>
          <a:p>
            <a:pPr marL="285750" indent="-285750">
              <a:buFont typeface="Arial" panose="020B0604020202020204" pitchFamily="34" charset="0"/>
              <a:buChar char="•"/>
            </a:pPr>
            <a:r>
              <a:rPr lang="en-US" dirty="0"/>
              <a:t>In 2024 number of products increase by 38%, AUM by 66%, in 2025 21% and 19%</a:t>
            </a:r>
          </a:p>
          <a:p>
            <a:pPr marL="285750" indent="-285750">
              <a:buFont typeface="Arial" panose="020B0604020202020204" pitchFamily="34" charset="0"/>
              <a:buChar char="•"/>
            </a:pPr>
            <a:r>
              <a:rPr lang="en-US" dirty="0"/>
              <a:t>Over 18-fold increase since 2015 and close to tripling since 2022. </a:t>
            </a:r>
          </a:p>
          <a:p>
            <a:pPr marL="285750" indent="-285750">
              <a:buFont typeface="Arial" panose="020B0604020202020204" pitchFamily="34" charset="0"/>
              <a:buChar char="•"/>
            </a:pPr>
            <a:r>
              <a:rPr lang="en-US" dirty="0"/>
              <a:t>Share of AUM of active ETFs of all ETPs doubles from 3% to over 7%</a:t>
            </a:r>
          </a:p>
        </p:txBody>
      </p:sp>
      <p:sp>
        <p:nvSpPr>
          <p:cNvPr id="5" name="Slide Number Placeholder 4">
            <a:extLst>
              <a:ext uri="{FF2B5EF4-FFF2-40B4-BE49-F238E27FC236}">
                <a16:creationId xmlns:a16="http://schemas.microsoft.com/office/drawing/2014/main" id="{A7EC643C-F4C2-B8A2-CA9D-00E3841731DA}"/>
              </a:ext>
            </a:extLst>
          </p:cNvPr>
          <p:cNvSpPr>
            <a:spLocks noGrp="1"/>
          </p:cNvSpPr>
          <p:nvPr>
            <p:ph type="sldNum" sz="quarter" idx="12"/>
          </p:nvPr>
        </p:nvSpPr>
        <p:spPr/>
        <p:txBody>
          <a:bodyPr/>
          <a:lstStyle/>
          <a:p>
            <a:fld id="{5CFA18E4-D58E-4B28-B105-28D9665A8EBC}" type="slidenum">
              <a:rPr lang="en-US" smtClean="0"/>
              <a:t>2</a:t>
            </a:fld>
            <a:endParaRPr lang="en-US"/>
          </a:p>
        </p:txBody>
      </p:sp>
      <p:sp>
        <p:nvSpPr>
          <p:cNvPr id="6" name="Title 5">
            <a:extLst>
              <a:ext uri="{FF2B5EF4-FFF2-40B4-BE49-F238E27FC236}">
                <a16:creationId xmlns:a16="http://schemas.microsoft.com/office/drawing/2014/main" id="{9B58BD37-6683-7D6A-3BEE-CE8762B1900D}"/>
              </a:ext>
            </a:extLst>
          </p:cNvPr>
          <p:cNvSpPr>
            <a:spLocks noGrp="1"/>
          </p:cNvSpPr>
          <p:nvPr>
            <p:ph type="title"/>
          </p:nvPr>
        </p:nvSpPr>
        <p:spPr/>
        <p:txBody>
          <a:bodyPr/>
          <a:lstStyle/>
          <a:p>
            <a:r>
              <a:rPr lang="en-US" dirty="0"/>
              <a:t>Introduction of Actively Managed ETFs</a:t>
            </a:r>
          </a:p>
        </p:txBody>
      </p:sp>
      <p:sp>
        <p:nvSpPr>
          <p:cNvPr id="2" name="TextBox 1">
            <a:extLst>
              <a:ext uri="{FF2B5EF4-FFF2-40B4-BE49-F238E27FC236}">
                <a16:creationId xmlns:a16="http://schemas.microsoft.com/office/drawing/2014/main" id="{313B91B2-0D7C-3313-DFBE-3FB8DACCDDEE}"/>
              </a:ext>
            </a:extLst>
          </p:cNvPr>
          <p:cNvSpPr txBox="1"/>
          <p:nvPr/>
        </p:nvSpPr>
        <p:spPr>
          <a:xfrm>
            <a:off x="3470788" y="4443115"/>
            <a:ext cx="2300288" cy="123111"/>
          </a:xfrm>
          <a:prstGeom prst="rect">
            <a:avLst/>
          </a:prstGeom>
          <a:noFill/>
        </p:spPr>
        <p:txBody>
          <a:bodyPr wrap="square" lIns="0" tIns="0" rIns="0" bIns="0" rtlCol="0">
            <a:spAutoFit/>
          </a:bodyPr>
          <a:lstStyle/>
          <a:p>
            <a:pPr algn="l"/>
            <a:r>
              <a:rPr lang="en-US" sz="800" dirty="0"/>
              <a:t>Source: S&amp;P Global Market Intelligence </a:t>
            </a:r>
          </a:p>
        </p:txBody>
      </p:sp>
      <p:graphicFrame>
        <p:nvGraphicFramePr>
          <p:cNvPr id="9" name="Chart 8">
            <a:extLst>
              <a:ext uri="{FF2B5EF4-FFF2-40B4-BE49-F238E27FC236}">
                <a16:creationId xmlns:a16="http://schemas.microsoft.com/office/drawing/2014/main" id="{8E7B701D-3BE1-4B2F-B75D-DF84E829C228}"/>
              </a:ext>
            </a:extLst>
          </p:cNvPr>
          <p:cNvGraphicFramePr>
            <a:graphicFrameLocks/>
          </p:cNvGraphicFramePr>
          <p:nvPr>
            <p:extLst>
              <p:ext uri="{D42A27DB-BD31-4B8C-83A1-F6EECF244321}">
                <p14:modId xmlns:p14="http://schemas.microsoft.com/office/powerpoint/2010/main" val="2747403920"/>
              </p:ext>
            </p:extLst>
          </p:nvPr>
        </p:nvGraphicFramePr>
        <p:xfrm>
          <a:off x="3168866" y="1437454"/>
          <a:ext cx="8462961" cy="32698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7832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A44BBC-DCA6-A1CE-6288-5F47E57A7D2A}"/>
              </a:ext>
            </a:extLst>
          </p:cNvPr>
          <p:cNvSpPr>
            <a:spLocks noGrp="1"/>
          </p:cNvSpPr>
          <p:nvPr>
            <p:ph type="sldNum" sz="quarter" idx="12"/>
          </p:nvPr>
        </p:nvSpPr>
        <p:spPr/>
        <p:txBody>
          <a:bodyPr/>
          <a:lstStyle/>
          <a:p>
            <a:fld id="{5CFA18E4-D58E-4B28-B105-28D9665A8EBC}" type="slidenum">
              <a:rPr lang="en-US" smtClean="0"/>
              <a:t>3</a:t>
            </a:fld>
            <a:endParaRPr lang="en-US"/>
          </a:p>
        </p:txBody>
      </p:sp>
      <p:sp>
        <p:nvSpPr>
          <p:cNvPr id="6" name="Title 5">
            <a:extLst>
              <a:ext uri="{FF2B5EF4-FFF2-40B4-BE49-F238E27FC236}">
                <a16:creationId xmlns:a16="http://schemas.microsoft.com/office/drawing/2014/main" id="{5BF514A1-8D71-4D80-832E-77A18BC9EC6A}"/>
              </a:ext>
            </a:extLst>
          </p:cNvPr>
          <p:cNvSpPr>
            <a:spLocks noGrp="1"/>
          </p:cNvSpPr>
          <p:nvPr>
            <p:ph type="title"/>
          </p:nvPr>
        </p:nvSpPr>
        <p:spPr/>
        <p:txBody>
          <a:bodyPr/>
          <a:lstStyle/>
          <a:p>
            <a:r>
              <a:rPr lang="en-US" dirty="0"/>
              <a:t>Growth of Active ETF by Region</a:t>
            </a:r>
          </a:p>
        </p:txBody>
      </p:sp>
      <p:sp>
        <p:nvSpPr>
          <p:cNvPr id="2" name="TextBox 1">
            <a:extLst>
              <a:ext uri="{FF2B5EF4-FFF2-40B4-BE49-F238E27FC236}">
                <a16:creationId xmlns:a16="http://schemas.microsoft.com/office/drawing/2014/main" id="{A0365C7B-62F5-B404-5CDA-12FEA841ACF5}"/>
              </a:ext>
            </a:extLst>
          </p:cNvPr>
          <p:cNvSpPr txBox="1"/>
          <p:nvPr/>
        </p:nvSpPr>
        <p:spPr>
          <a:xfrm>
            <a:off x="9619344" y="6229239"/>
            <a:ext cx="2300288" cy="123111"/>
          </a:xfrm>
          <a:prstGeom prst="rect">
            <a:avLst/>
          </a:prstGeom>
          <a:noFill/>
        </p:spPr>
        <p:txBody>
          <a:bodyPr wrap="square" lIns="0" tIns="0" rIns="0" bIns="0" rtlCol="0">
            <a:spAutoFit/>
          </a:bodyPr>
          <a:lstStyle/>
          <a:p>
            <a:pPr algn="l"/>
            <a:r>
              <a:rPr lang="en-US" sz="800" dirty="0"/>
              <a:t>Source: S&amp;P Global Market Intelligence </a:t>
            </a:r>
          </a:p>
        </p:txBody>
      </p:sp>
      <p:sp>
        <p:nvSpPr>
          <p:cNvPr id="3" name="TextBox 2">
            <a:extLst>
              <a:ext uri="{FF2B5EF4-FFF2-40B4-BE49-F238E27FC236}">
                <a16:creationId xmlns:a16="http://schemas.microsoft.com/office/drawing/2014/main" id="{3FB6EFB8-15CC-019D-E643-46573F00B4DB}"/>
              </a:ext>
            </a:extLst>
          </p:cNvPr>
          <p:cNvSpPr txBox="1"/>
          <p:nvPr/>
        </p:nvSpPr>
        <p:spPr>
          <a:xfrm>
            <a:off x="562252" y="6083589"/>
            <a:ext cx="2300288" cy="123111"/>
          </a:xfrm>
          <a:prstGeom prst="rect">
            <a:avLst/>
          </a:prstGeom>
          <a:noFill/>
        </p:spPr>
        <p:txBody>
          <a:bodyPr wrap="square" lIns="0" tIns="0" rIns="0" bIns="0" rtlCol="0">
            <a:spAutoFit/>
          </a:bodyPr>
          <a:lstStyle/>
          <a:p>
            <a:pPr algn="l"/>
            <a:r>
              <a:rPr lang="en-US" sz="800" dirty="0"/>
              <a:t>Source: S&amp;P Global Market Intelligence </a:t>
            </a:r>
          </a:p>
        </p:txBody>
      </p:sp>
      <p:graphicFrame>
        <p:nvGraphicFramePr>
          <p:cNvPr id="8" name="Chart 7">
            <a:extLst>
              <a:ext uri="{FF2B5EF4-FFF2-40B4-BE49-F238E27FC236}">
                <a16:creationId xmlns:a16="http://schemas.microsoft.com/office/drawing/2014/main" id="{F74731BE-718B-D8E1-6EF1-C8DC0964B619}"/>
              </a:ext>
            </a:extLst>
          </p:cNvPr>
          <p:cNvGraphicFramePr>
            <a:graphicFrameLocks/>
          </p:cNvGraphicFramePr>
          <p:nvPr>
            <p:extLst>
              <p:ext uri="{D42A27DB-BD31-4B8C-83A1-F6EECF244321}">
                <p14:modId xmlns:p14="http://schemas.microsoft.com/office/powerpoint/2010/main" val="4202229972"/>
              </p:ext>
            </p:extLst>
          </p:nvPr>
        </p:nvGraphicFramePr>
        <p:xfrm>
          <a:off x="322897" y="1651576"/>
          <a:ext cx="4657725" cy="3560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DB7CAAA-F76E-44D1-B2D4-392DCE9626EC}"/>
              </a:ext>
            </a:extLst>
          </p:cNvPr>
          <p:cNvGraphicFramePr>
            <a:graphicFrameLocks/>
          </p:cNvGraphicFramePr>
          <p:nvPr>
            <p:extLst>
              <p:ext uri="{D42A27DB-BD31-4B8C-83A1-F6EECF244321}">
                <p14:modId xmlns:p14="http://schemas.microsoft.com/office/powerpoint/2010/main" val="3957226987"/>
              </p:ext>
            </p:extLst>
          </p:nvPr>
        </p:nvGraphicFramePr>
        <p:xfrm>
          <a:off x="6255986" y="505650"/>
          <a:ext cx="5143364" cy="1982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16478866-C3F2-4717-B4BB-A3340A21CC8E}"/>
              </a:ext>
            </a:extLst>
          </p:cNvPr>
          <p:cNvGraphicFramePr>
            <a:graphicFrameLocks/>
          </p:cNvGraphicFramePr>
          <p:nvPr>
            <p:extLst>
              <p:ext uri="{D42A27DB-BD31-4B8C-83A1-F6EECF244321}">
                <p14:modId xmlns:p14="http://schemas.microsoft.com/office/powerpoint/2010/main" val="3112745676"/>
              </p:ext>
            </p:extLst>
          </p:nvPr>
        </p:nvGraphicFramePr>
        <p:xfrm>
          <a:off x="6255986" y="2350129"/>
          <a:ext cx="5143365" cy="19373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E0A04B95-56BE-4BF7-A906-C5689691D282}"/>
              </a:ext>
            </a:extLst>
          </p:cNvPr>
          <p:cNvGraphicFramePr>
            <a:graphicFrameLocks/>
          </p:cNvGraphicFramePr>
          <p:nvPr>
            <p:extLst>
              <p:ext uri="{D42A27DB-BD31-4B8C-83A1-F6EECF244321}">
                <p14:modId xmlns:p14="http://schemas.microsoft.com/office/powerpoint/2010/main" val="3145128252"/>
              </p:ext>
            </p:extLst>
          </p:nvPr>
        </p:nvGraphicFramePr>
        <p:xfrm>
          <a:off x="6255986" y="4172739"/>
          <a:ext cx="5143364" cy="208408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2354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96E29D-B542-2FFC-FFCB-D0ECE444F035}"/>
              </a:ext>
            </a:extLst>
          </p:cNvPr>
          <p:cNvSpPr>
            <a:spLocks noGrp="1"/>
          </p:cNvSpPr>
          <p:nvPr>
            <p:ph type="ftr" sz="quarter" idx="11"/>
          </p:nvPr>
        </p:nvSpPr>
        <p:spPr>
          <a:xfrm>
            <a:off x="1977108" y="6167416"/>
            <a:ext cx="2190996" cy="221068"/>
          </a:xfrm>
        </p:spPr>
        <p:txBody>
          <a:bodyPr/>
          <a:lstStyle/>
          <a:p>
            <a:r>
              <a:rPr lang="en-US" sz="900" dirty="0"/>
              <a:t>Source: S&amp;P Global Market Intelligence</a:t>
            </a:r>
          </a:p>
        </p:txBody>
      </p:sp>
      <p:sp>
        <p:nvSpPr>
          <p:cNvPr id="5" name="Slide Number Placeholder 4">
            <a:extLst>
              <a:ext uri="{FF2B5EF4-FFF2-40B4-BE49-F238E27FC236}">
                <a16:creationId xmlns:a16="http://schemas.microsoft.com/office/drawing/2014/main" id="{F8B031D1-2663-FC4A-0ED9-532C50BF6B7E}"/>
              </a:ext>
            </a:extLst>
          </p:cNvPr>
          <p:cNvSpPr>
            <a:spLocks noGrp="1"/>
          </p:cNvSpPr>
          <p:nvPr>
            <p:ph type="sldNum" sz="quarter" idx="12"/>
          </p:nvPr>
        </p:nvSpPr>
        <p:spPr/>
        <p:txBody>
          <a:bodyPr/>
          <a:lstStyle/>
          <a:p>
            <a:fld id="{5CFA18E4-D58E-4B28-B105-28D9665A8EBC}" type="slidenum">
              <a:rPr lang="en-US" smtClean="0"/>
              <a:t>4</a:t>
            </a:fld>
            <a:endParaRPr lang="en-US"/>
          </a:p>
        </p:txBody>
      </p:sp>
      <p:sp>
        <p:nvSpPr>
          <p:cNvPr id="7" name="Title 6">
            <a:extLst>
              <a:ext uri="{FF2B5EF4-FFF2-40B4-BE49-F238E27FC236}">
                <a16:creationId xmlns:a16="http://schemas.microsoft.com/office/drawing/2014/main" id="{8BB371F8-E5D6-4A3B-3025-464625D19E48}"/>
              </a:ext>
            </a:extLst>
          </p:cNvPr>
          <p:cNvSpPr>
            <a:spLocks noGrp="1"/>
          </p:cNvSpPr>
          <p:nvPr>
            <p:ph type="title"/>
          </p:nvPr>
        </p:nvSpPr>
        <p:spPr/>
        <p:txBody>
          <a:bodyPr/>
          <a:lstStyle/>
          <a:p>
            <a:r>
              <a:rPr lang="en-HK" dirty="0"/>
              <a:t>Active ETFs in APAC</a:t>
            </a:r>
          </a:p>
        </p:txBody>
      </p:sp>
      <p:graphicFrame>
        <p:nvGraphicFramePr>
          <p:cNvPr id="13" name="Content Placeholder 12">
            <a:extLst>
              <a:ext uri="{FF2B5EF4-FFF2-40B4-BE49-F238E27FC236}">
                <a16:creationId xmlns:a16="http://schemas.microsoft.com/office/drawing/2014/main" id="{F1DE73CE-2751-377D-194B-46A641D47E60}"/>
              </a:ext>
            </a:extLst>
          </p:cNvPr>
          <p:cNvGraphicFramePr>
            <a:graphicFrameLocks noGrp="1"/>
          </p:cNvGraphicFramePr>
          <p:nvPr>
            <p:ph sz="half" idx="1"/>
            <p:extLst>
              <p:ext uri="{D42A27DB-BD31-4B8C-83A1-F6EECF244321}">
                <p14:modId xmlns:p14="http://schemas.microsoft.com/office/powerpoint/2010/main" val="1497633647"/>
              </p:ext>
            </p:extLst>
          </p:nvPr>
        </p:nvGraphicFramePr>
        <p:xfrm>
          <a:off x="566738" y="1622425"/>
          <a:ext cx="5011737" cy="4589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a:extLst>
              <a:ext uri="{FF2B5EF4-FFF2-40B4-BE49-F238E27FC236}">
                <a16:creationId xmlns:a16="http://schemas.microsoft.com/office/drawing/2014/main" id="{2F3571BB-C733-7E76-0208-4C352B9AAEC8}"/>
              </a:ext>
            </a:extLst>
          </p:cNvPr>
          <p:cNvGraphicFramePr>
            <a:graphicFrameLocks noGrp="1"/>
          </p:cNvGraphicFramePr>
          <p:nvPr>
            <p:ph sz="half" idx="2"/>
            <p:extLst>
              <p:ext uri="{D42A27DB-BD31-4B8C-83A1-F6EECF244321}">
                <p14:modId xmlns:p14="http://schemas.microsoft.com/office/powerpoint/2010/main" val="549622548"/>
              </p:ext>
            </p:extLst>
          </p:nvPr>
        </p:nvGraphicFramePr>
        <p:xfrm>
          <a:off x="6618288" y="1622425"/>
          <a:ext cx="5011737" cy="4589463"/>
        </p:xfrm>
        <a:graphic>
          <a:graphicData uri="http://schemas.openxmlformats.org/drawingml/2006/chart">
            <c:chart xmlns:c="http://schemas.openxmlformats.org/drawingml/2006/chart" xmlns:r="http://schemas.openxmlformats.org/officeDocument/2006/relationships" r:id="rId4"/>
          </a:graphicData>
        </a:graphic>
      </p:graphicFrame>
      <p:sp>
        <p:nvSpPr>
          <p:cNvPr id="15" name="Footer Placeholder 3">
            <a:extLst>
              <a:ext uri="{FF2B5EF4-FFF2-40B4-BE49-F238E27FC236}">
                <a16:creationId xmlns:a16="http://schemas.microsoft.com/office/drawing/2014/main" id="{72FC00C2-D03F-BF08-C3A0-A356684925A4}"/>
              </a:ext>
            </a:extLst>
          </p:cNvPr>
          <p:cNvSpPr txBox="1">
            <a:spLocks/>
          </p:cNvSpPr>
          <p:nvPr/>
        </p:nvSpPr>
        <p:spPr>
          <a:xfrm>
            <a:off x="8028658" y="6174585"/>
            <a:ext cx="2190996" cy="22106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Source: S&amp;P Global Market Intelligence</a:t>
            </a:r>
            <a:endParaRPr lang="en-US" sz="900" dirty="0"/>
          </a:p>
        </p:txBody>
      </p:sp>
    </p:spTree>
    <p:extLst>
      <p:ext uri="{BB962C8B-B14F-4D97-AF65-F5344CB8AC3E}">
        <p14:creationId xmlns:p14="http://schemas.microsoft.com/office/powerpoint/2010/main" val="179027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 Placeholder 128"/>
          <p:cNvSpPr>
            <a:spLocks noGrp="1"/>
          </p:cNvSpPr>
          <p:nvPr>
            <p:ph type="body" sz="quarter" idx="15"/>
          </p:nvPr>
        </p:nvSpPr>
        <p:spPr/>
        <p:txBody>
          <a:bodyPr/>
          <a:lstStyle/>
          <a:p>
            <a:pPr>
              <a:lnSpc>
                <a:spcPct val="100000"/>
              </a:lnSpc>
              <a:buNone/>
            </a:pPr>
            <a:r>
              <a:rPr lang="en-US" dirty="0">
                <a:latin typeface="Arial"/>
                <a:cs typeface="Arial"/>
              </a:rPr>
              <a:t>Copyright © 2025 by S&amp;P Global Market Intelligence, a division of S&amp;P Global Inc. All rights reserved.</a:t>
            </a:r>
            <a:endParaRPr lang="en-US" dirty="0"/>
          </a:p>
          <a:p>
            <a:pPr>
              <a:lnSpc>
                <a:spcPct val="100000"/>
              </a:lnSpc>
            </a:pPr>
            <a:endParaRPr lang="en-US" dirty="0">
              <a:latin typeface="Arial"/>
              <a:cs typeface="Arial"/>
            </a:endParaRPr>
          </a:p>
          <a:p>
            <a:pPr>
              <a:lnSpc>
                <a:spcPct val="100000"/>
              </a:lnSpc>
              <a:buNone/>
            </a:pPr>
            <a:r>
              <a:rPr lang="en-US" dirty="0">
                <a:latin typeface="Arial"/>
                <a:cs typeface="Arial"/>
              </a:rPr>
              <a:t>These materials have been prepared solely for information purposes based upon information generally available to the public and from sources believed to be reliable. No content (including index data, ratings, credit-related analyses and data, research, model, software or other application or output therefrom) or any part thereof (Content) may be modified, reverse engineered, reproduced or distributed in any form by any means, or stored in a database or retrieval system, without the prior written permission of S&amp;P Global Market Intelligence or its affiliates (collectively, S&amp;P Global). The Content shall not be used for any unlawful or unauthorized purposes. S&amp;P Global and any third-party providers, (collectively S&amp;P Global Parties) do not guarantee the accuracy, completeness, timeliness or availability of the Content. S&amp;P Global Parties are not responsible for any errors or omissions, regardless of the cause, for the results obtained from the use of the Content. THE CONTENT IS PROVIDED ON “AS IS” BASIS. S&amp;P GLOBAL PARTIES DISCLAIM ANY AND ALL EXPRESS OR IMPLIED WARRANTIES, INCLUDING, BUT NOT LIMITED TO, ANY WARRANTIES OF MERCHANTABILITY OR FITNESS FOR A PARTICULAR PURPOSE OR USE, FREEDOM FROM BUGS, SOFTWARE ERRORS OR DEFECTS, THAT THE CONTENT’S FUNCTIONING WILL BE UNINTERRUPTED OR THAT THE CONTENT WILL OPERATE WITH ANY SOFTWARE OR HARDWARE CONFIGURATION.  In no event shall S&amp;P Global Parties be liable to any party for any direct, indirect, incidental, exemplary, compensatory, punitive, special or consequential damages, costs, expenses, legal fees, or losses (including, without limitation, lost income or lost profits and opportunity costs or losses caused by negligence) in connection with any use of the Content even if advised of the possibility of such damages.</a:t>
            </a:r>
          </a:p>
          <a:p>
            <a:pPr>
              <a:lnSpc>
                <a:spcPct val="100000"/>
              </a:lnSpc>
            </a:pPr>
            <a:endParaRPr lang="en-US" dirty="0">
              <a:latin typeface="Arial"/>
              <a:cs typeface="Arial"/>
            </a:endParaRPr>
          </a:p>
          <a:p>
            <a:pPr>
              <a:lnSpc>
                <a:spcPct val="100000"/>
              </a:lnSpc>
              <a:buNone/>
            </a:pPr>
            <a:r>
              <a:rPr lang="en-US" dirty="0">
                <a:latin typeface="Arial"/>
                <a:cs typeface="Arial"/>
              </a:rPr>
              <a:t>S&amp;P Global Market Intelligence’s opinions, quotes  and credit-related and other analyses are statements of opinion as of the date they are expressed and not statements of fact  or  recommendations to purchase, hold, or sell any securities or to make any investment decisions, and do not address the suitability of any security. S&amp;P Global Market Intelligence may provide index data. Direct investment in an index is not possible. Exposure to an asset class represented by an index is available through investable instruments based on that index. S&amp;P Global Market Intelligence assumes no obligation to update the Content following publication in any form or format. The Content should not be relied on and is not a substitute for the skill, judgment and experience of the user, its management, employees, advisors and/or clients when making investment and other business decisions. S&amp;P Global keeps certain activities of its divisions separate from each other in order to preserve the independence and objectivity of their respective activities. As a result, certain divisions of S&amp;P Global may have information that is not available to other S&amp;P Global divisions. S&amp;P Global has established policies and procedures to maintain the confidentiality of certain non-public information received in connection with each analytical process.</a:t>
            </a:r>
          </a:p>
          <a:p>
            <a:pPr>
              <a:lnSpc>
                <a:spcPct val="100000"/>
              </a:lnSpc>
            </a:pPr>
            <a:endParaRPr lang="en-US" dirty="0">
              <a:latin typeface="Arial"/>
              <a:cs typeface="Arial"/>
            </a:endParaRPr>
          </a:p>
          <a:p>
            <a:pPr>
              <a:lnSpc>
                <a:spcPct val="100000"/>
              </a:lnSpc>
              <a:buNone/>
            </a:pPr>
            <a:r>
              <a:rPr lang="en-US" dirty="0">
                <a:latin typeface="Arial"/>
                <a:cs typeface="Arial"/>
              </a:rPr>
              <a:t>S&amp;P Global may receive compensation for its ratings and certain analyses, normally from issuers or underwriters of securities or from obligors. S&amp;P Global reserves the right to disseminate its opinions and analyses. S&amp;P </a:t>
            </a:r>
            <a:r>
              <a:rPr lang="en-US" dirty="0" err="1">
                <a:latin typeface="Arial"/>
                <a:cs typeface="Arial"/>
              </a:rPr>
              <a:t>Global's</a:t>
            </a:r>
            <a:r>
              <a:rPr lang="en-US" dirty="0">
                <a:latin typeface="Arial"/>
                <a:cs typeface="Arial"/>
              </a:rPr>
              <a:t> public ratings and analyses are made available on its Web sites, </a:t>
            </a:r>
            <a:r>
              <a:rPr lang="en-US" dirty="0">
                <a:latin typeface="Arial"/>
                <a:cs typeface="Arial"/>
                <a:hlinkClick r:id="rId3"/>
              </a:rPr>
              <a:t>www.standardandpoors.com</a:t>
            </a:r>
            <a:r>
              <a:rPr lang="en-US" dirty="0">
                <a:latin typeface="Arial"/>
                <a:cs typeface="Arial"/>
              </a:rPr>
              <a:t> (free of charge) and </a:t>
            </a:r>
            <a:r>
              <a:rPr lang="en-US" dirty="0">
                <a:latin typeface="Arial"/>
                <a:cs typeface="Arial"/>
                <a:hlinkClick r:id="rId4"/>
              </a:rPr>
              <a:t>www.ratingsdirect.com</a:t>
            </a:r>
            <a:r>
              <a:rPr lang="en-US" dirty="0">
                <a:latin typeface="Arial"/>
                <a:cs typeface="Arial"/>
              </a:rPr>
              <a:t> (subscription), and may be distributed through other means, including via S&amp;P Global publications and third-party redistributors. Additional information about our ratings fees is available at </a:t>
            </a:r>
            <a:r>
              <a:rPr lang="en-US" dirty="0">
                <a:latin typeface="Arial"/>
                <a:cs typeface="Arial"/>
                <a:hlinkClick r:id="rId5"/>
              </a:rPr>
              <a:t>www.standardandpoors.com/usratingsfees</a:t>
            </a:r>
            <a:r>
              <a:rPr lang="en-US" dirty="0">
                <a:latin typeface="Arial"/>
                <a:cs typeface="Arial"/>
              </a:rPr>
              <a:t>.</a:t>
            </a:r>
          </a:p>
          <a:p>
            <a:pPr>
              <a:lnSpc>
                <a:spcPct val="100000"/>
              </a:lnSpc>
            </a:pPr>
            <a:endParaRPr lang="en-US" dirty="0">
              <a:latin typeface="Arial"/>
              <a:cs typeface="Arial"/>
            </a:endParaRPr>
          </a:p>
        </p:txBody>
      </p:sp>
    </p:spTree>
    <p:extLst>
      <p:ext uri="{BB962C8B-B14F-4D97-AF65-F5344CB8AC3E}">
        <p14:creationId xmlns:p14="http://schemas.microsoft.com/office/powerpoint/2010/main" val="1915947839"/>
      </p:ext>
    </p:extLst>
  </p:cSld>
  <p:clrMapOvr>
    <a:masterClrMapping/>
  </p:clrMapOvr>
</p:sld>
</file>

<file path=ppt/theme/theme1.xml><?xml version="1.0" encoding="utf-8"?>
<a:theme xmlns:a="http://schemas.openxmlformats.org/drawingml/2006/main" name="S-P Global Market Intelligence 2022 16-9 Theme">
  <a:themeElements>
    <a:clrScheme name="SPG Temp Color theme">
      <a:dk1>
        <a:srgbClr val="000000"/>
      </a:dk1>
      <a:lt1>
        <a:sysClr val="window" lastClr="FFFFFF"/>
      </a:lt1>
      <a:dk2>
        <a:srgbClr val="404040"/>
      </a:dk2>
      <a:lt2>
        <a:srgbClr val="DCDCDC"/>
      </a:lt2>
      <a:accent1>
        <a:srgbClr val="D6002A"/>
      </a:accent1>
      <a:accent2>
        <a:srgbClr val="000000"/>
      </a:accent2>
      <a:accent3>
        <a:srgbClr val="C2C2C2"/>
      </a:accent3>
      <a:accent4>
        <a:srgbClr val="9E8D73"/>
      </a:accent4>
      <a:accent5>
        <a:srgbClr val="C7DAE0"/>
      </a:accent5>
      <a:accent6>
        <a:srgbClr val="EDF86F"/>
      </a:accent6>
      <a:hlink>
        <a:srgbClr val="000000"/>
      </a:hlink>
      <a:folHlink>
        <a:srgbClr val="000000"/>
      </a:folHlink>
    </a:clrScheme>
    <a:fontScheme name="SP Global Font Them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solidFill>
            <a:schemeClr val="accent3"/>
          </a:solidFill>
        </a:ln>
      </a:spPr>
      <a:bodyPr rtlCol="0" anchor="ctr"/>
      <a:lstStyle>
        <a:defPPr algn="ctr">
          <a:defRPr sz="14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dirty="0" err="1" smtClean="0"/>
        </a:defPPr>
      </a:lstStyle>
    </a:txDef>
  </a:objectDefaults>
  <a:extraClrSchemeLst/>
  <a:custClrLst>
    <a:custClr name="Ocean 7">
      <a:srgbClr val="006D89"/>
    </a:custClr>
    <a:custClr name="Gold 5">
      <a:srgbClr val="F1A649"/>
    </a:custClr>
    <a:custClr name="Purple 7">
      <a:srgbClr val="782080"/>
    </a:custClr>
    <a:custClr name="Teal 7">
      <a:srgbClr val="54BAA0"/>
    </a:custClr>
    <a:custClr name="Magenta 7">
      <a:srgbClr val="B92051"/>
    </a:custClr>
    <a:custClr name="Blue 3">
      <a:srgbClr val="AAB5DF"/>
    </a:custClr>
    <a:custClr name="Blue 8">
      <a:srgbClr val="1D3BAA"/>
    </a:custClr>
    <a:custClr name="Purple 4">
      <a:srgbClr val="B280B6"/>
    </a:custClr>
    <a:custClr name="Orange 7">
      <a:srgbClr val="C94100"/>
    </a:custClr>
    <a:custClr name="Ocean 4">
      <a:srgbClr val="6DACBC"/>
    </a:custClr>
    <a:custClr name="Maroon 9">
      <a:srgbClr val="6B0F01"/>
    </a:custClr>
    <a:custClr name="Maroon 7">
      <a:srgbClr val="A11602"/>
    </a:custClr>
    <a:custClr name="Maroon 5">
      <a:srgbClr val="BC594A"/>
    </a:custClr>
    <a:custClr name="Maroon 3">
      <a:srgbClr val="D79B93"/>
    </a:custClr>
    <a:custClr name="Maroon 2">
      <a:srgbClr val="E4BCB7"/>
    </a:custClr>
    <a:custClr name="Ocean 2">
      <a:srgbClr val="B6D5DD"/>
    </a:custClr>
    <a:custClr name="Ocean 3">
      <a:srgbClr val="92C0CC"/>
    </a:custClr>
    <a:custClr name="Ocean 5">
      <a:srgbClr val="4997AB"/>
    </a:custClr>
    <a:custClr name="Ocean 7">
      <a:srgbClr val="006D89"/>
    </a:custClr>
    <a:custClr name="Ocean 9">
      <a:srgbClr val="00495B"/>
    </a:custClr>
    <a:custClr name="Gold 9">
      <a:srgbClr val="9D5700"/>
    </a:custClr>
    <a:custClr name="Gold 7">
      <a:srgbClr val="EC8200"/>
    </a:custClr>
    <a:custClr name="Gold 5">
      <a:srgbClr val="F1A649"/>
    </a:custClr>
    <a:custClr name="Gold 3">
      <a:srgbClr val="F7C992"/>
    </a:custClr>
    <a:custClr name="Gold 2">
      <a:srgbClr val="FADBB6"/>
    </a:custClr>
    <a:custClr name="Purple 2">
      <a:srgbClr val="D8BFDB"/>
    </a:custClr>
    <a:custClr name="Purple 3">
      <a:srgbClr val="C59FC9"/>
    </a:custClr>
    <a:custClr name="Purple 5">
      <a:srgbClr val="9F60A4"/>
    </a:custClr>
    <a:custClr name="Purple 7">
      <a:srgbClr val="782080"/>
    </a:custClr>
    <a:custClr name="Purple 9">
      <a:srgbClr val="501555"/>
    </a:custClr>
    <a:custClr name="Orange 9">
      <a:srgbClr val="862B00"/>
    </a:custClr>
    <a:custClr name="Orange 7">
      <a:srgbClr val="C94100"/>
    </a:custClr>
    <a:custClr name="Orange 5">
      <a:srgbClr val="D87749"/>
    </a:custClr>
    <a:custClr name="Orange 3">
      <a:srgbClr val="E8AE92"/>
    </a:custClr>
    <a:custClr name="Orange 2">
      <a:srgbClr val="F0C9B6"/>
    </a:custClr>
    <a:custClr name="Blue 2">
      <a:srgbClr val="C0C8E7"/>
    </a:custClr>
    <a:custClr name="Blue 3">
      <a:srgbClr val="AAB5DF"/>
    </a:custClr>
    <a:custClr name="Blue 5">
      <a:srgbClr val="7284CA"/>
    </a:custClr>
    <a:custClr name="Blue 7">
      <a:srgbClr val="3953B4"/>
    </a:custClr>
    <a:custClr name="Blue 9">
      <a:srgbClr val="01229F"/>
    </a:custClr>
    <a:custClr name="Magenta 9">
      <a:srgbClr val="7B1536"/>
    </a:custClr>
    <a:custClr name="Magenta 7">
      <a:srgbClr val="B92051"/>
    </a:custClr>
    <a:custClr name="Magenta 5">
      <a:srgbClr val="CD6083"/>
    </a:custClr>
    <a:custClr name="Magenta 3">
      <a:srgbClr val="E19FB4"/>
    </a:custClr>
    <a:custClr name="Magenta 2">
      <a:srgbClr val="EBBFCD"/>
    </a:custClr>
    <a:custClr name="Green 2">
      <a:srgbClr val="BEDEC4"/>
    </a:custClr>
    <a:custClr name="Green 3">
      <a:srgbClr val="9DCEA6"/>
    </a:custClr>
    <a:custClr name="Green 5">
      <a:srgbClr val="5CAE6A"/>
    </a:custClr>
    <a:custClr name="Green 7">
      <a:srgbClr val="1B8D2F"/>
    </a:custClr>
    <a:custClr name="Green 9">
      <a:srgbClr val="125E1F"/>
    </a:custClr>
  </a:custClrLst>
  <a:extLst>
    <a:ext uri="{05A4C25C-085E-4340-85A3-A5531E510DB2}">
      <thm15:themeFamily xmlns:thm15="http://schemas.microsoft.com/office/thememl/2012/main" name="SPGMI - PPT Template 16_9  -  Read-Only" id="{12D642F1-FAB7-4028-A7CB-2F6CBA6BF930}" vid="{D1EF8E6E-2BC7-4321-B437-FB47191391DA}"/>
    </a:ext>
  </a:extLst>
</a:theme>
</file>

<file path=ppt/theme/theme2.xml><?xml version="1.0" encoding="utf-8"?>
<a:theme xmlns:a="http://schemas.openxmlformats.org/drawingml/2006/main" name="Office Theme">
  <a:themeElements>
    <a:clrScheme name="SPG Temp Color theme">
      <a:dk1>
        <a:srgbClr val="000000"/>
      </a:dk1>
      <a:lt1>
        <a:sysClr val="window" lastClr="FFFFFF"/>
      </a:lt1>
      <a:dk2>
        <a:srgbClr val="404040"/>
      </a:dk2>
      <a:lt2>
        <a:srgbClr val="DCDCDC"/>
      </a:lt2>
      <a:accent1>
        <a:srgbClr val="D6002A"/>
      </a:accent1>
      <a:accent2>
        <a:srgbClr val="000000"/>
      </a:accent2>
      <a:accent3>
        <a:srgbClr val="EDF86F"/>
      </a:accent3>
      <a:accent4>
        <a:srgbClr val="9E8D73"/>
      </a:accent4>
      <a:accent5>
        <a:srgbClr val="C2C4C3"/>
      </a:accent5>
      <a:accent6>
        <a:srgbClr val="C7DAE0"/>
      </a:accent6>
      <a:hlink>
        <a:srgbClr val="000000"/>
      </a:hlink>
      <a:folHlink>
        <a:srgbClr val="000000"/>
      </a:folHlink>
    </a:clrScheme>
    <a:fontScheme name="SPG Temp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cean 7">
      <a:srgbClr val="006D89"/>
    </a:custClr>
    <a:custClr name="Gold 5">
      <a:srgbClr val="F1A649"/>
    </a:custClr>
    <a:custClr name="Purple 7">
      <a:srgbClr val="782080"/>
    </a:custClr>
    <a:custClr name="Teal 7">
      <a:srgbClr val="54BAA0"/>
    </a:custClr>
    <a:custClr name="Magneta 7">
      <a:srgbClr val="B92051"/>
    </a:custClr>
    <a:custClr name="Blue 3">
      <a:srgbClr val="AAB5DF"/>
    </a:custClr>
    <a:custClr name="Blue 8">
      <a:srgbClr val="1D3BAA"/>
    </a:custClr>
    <a:custClr name="Orange 7">
      <a:srgbClr val="B280B6"/>
    </a:custClr>
    <a:custClr name="Ocean 5">
      <a:srgbClr val="C94100"/>
    </a:custClr>
    <a:custClr name="Maroon 9">
      <a:srgbClr val="6DACBC"/>
    </a:custClr>
    <a:custClr name="Maroon 9">
      <a:srgbClr val="6B0F01"/>
    </a:custClr>
    <a:custClr name="Maroon 7">
      <a:srgbClr val="A11602"/>
    </a:custClr>
    <a:custClr name="Maroon 5">
      <a:srgbClr val="BC594A"/>
    </a:custClr>
    <a:custClr name="Maroon 3">
      <a:srgbClr val="D79B93"/>
    </a:custClr>
    <a:custClr name="Maroon 2">
      <a:srgbClr val="E4BCB7"/>
    </a:custClr>
    <a:custClr name="Ocean 2">
      <a:srgbClr val="B6D5DD"/>
    </a:custClr>
    <a:custClr name="Ocean 3">
      <a:srgbClr val="92C0CC"/>
    </a:custClr>
    <a:custClr name="Ocean 5">
      <a:srgbClr val="4997AB"/>
    </a:custClr>
    <a:custClr name="Ocean 7">
      <a:srgbClr val="006D89"/>
    </a:custClr>
    <a:custClr name="Ocean 9">
      <a:srgbClr val="00495B"/>
    </a:custClr>
    <a:custClr name="Gold 9">
      <a:srgbClr val="9D5700"/>
    </a:custClr>
    <a:custClr name="Gold 7">
      <a:srgbClr val="EC8200"/>
    </a:custClr>
    <a:custClr name="Gold 5">
      <a:srgbClr val="F1A649"/>
    </a:custClr>
    <a:custClr name="Gold 3">
      <a:srgbClr val="F7C992"/>
    </a:custClr>
    <a:custClr name="Gold 2">
      <a:srgbClr val="FADBB6"/>
    </a:custClr>
    <a:custClr name="Purple 2">
      <a:srgbClr val="D8BFDB"/>
    </a:custClr>
    <a:custClr name="Purple 3">
      <a:srgbClr val="C59FC9"/>
    </a:custClr>
    <a:custClr name="Purple 5">
      <a:srgbClr val="9F60A4"/>
    </a:custClr>
    <a:custClr name="Purple 7">
      <a:srgbClr val="782080"/>
    </a:custClr>
    <a:custClr name="Purple 9">
      <a:srgbClr val="501555"/>
    </a:custClr>
    <a:custClr name="Orange 9">
      <a:srgbClr val="862B00"/>
    </a:custClr>
    <a:custClr name="Orange 7">
      <a:srgbClr val="C94100"/>
    </a:custClr>
    <a:custClr name="Orange 5">
      <a:srgbClr val="D87749"/>
    </a:custClr>
    <a:custClr name="Orange 3">
      <a:srgbClr val="E8AE92"/>
    </a:custClr>
    <a:custClr name="Orange 2">
      <a:srgbClr val="F0C9B6"/>
    </a:custClr>
    <a:custClr name="Blue 2">
      <a:srgbClr val="C0C8E7"/>
    </a:custClr>
    <a:custClr name="Blue 3">
      <a:srgbClr val="AAB5DF"/>
    </a:custClr>
    <a:custClr name="Blue 5">
      <a:srgbClr val="7284CA"/>
    </a:custClr>
    <a:custClr name="Blue 7">
      <a:srgbClr val="3953B4"/>
    </a:custClr>
    <a:custClr name="Blue 9">
      <a:srgbClr val="01229F"/>
    </a:custClr>
    <a:custClr name="Magneta 9">
      <a:srgbClr val="7B1536"/>
    </a:custClr>
    <a:custClr name="Magneta 7">
      <a:srgbClr val="B92051"/>
    </a:custClr>
    <a:custClr name="Magneta 5">
      <a:srgbClr val="CD6083"/>
    </a:custClr>
    <a:custClr name="Magneta 3">
      <a:srgbClr val="E19FB4"/>
    </a:custClr>
    <a:custClr name="Magneta 2">
      <a:srgbClr val="EBBFCD"/>
    </a:custClr>
    <a:custClr name="Green 2">
      <a:srgbClr val="BEDEC4"/>
    </a:custClr>
    <a:custClr name="Green 2">
      <a:srgbClr val="9DCEA6"/>
    </a:custClr>
    <a:custClr name="Green 5">
      <a:srgbClr val="5CAE6A"/>
    </a:custClr>
    <a:custClr name="Green 7">
      <a:srgbClr val="1B8D2F"/>
    </a:custClr>
    <a:custClr name="Green 9">
      <a:srgbClr val="125E1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PG Temp Color theme">
      <a:dk1>
        <a:srgbClr val="000000"/>
      </a:dk1>
      <a:lt1>
        <a:sysClr val="window" lastClr="FFFFFF"/>
      </a:lt1>
      <a:dk2>
        <a:srgbClr val="404040"/>
      </a:dk2>
      <a:lt2>
        <a:srgbClr val="DCDCDC"/>
      </a:lt2>
      <a:accent1>
        <a:srgbClr val="D6002A"/>
      </a:accent1>
      <a:accent2>
        <a:srgbClr val="000000"/>
      </a:accent2>
      <a:accent3>
        <a:srgbClr val="EDF86F"/>
      </a:accent3>
      <a:accent4>
        <a:srgbClr val="9E8D73"/>
      </a:accent4>
      <a:accent5>
        <a:srgbClr val="C2C4C3"/>
      </a:accent5>
      <a:accent6>
        <a:srgbClr val="C7DAE0"/>
      </a:accent6>
      <a:hlink>
        <a:srgbClr val="000000"/>
      </a:hlink>
      <a:folHlink>
        <a:srgbClr val="000000"/>
      </a:folHlink>
    </a:clrScheme>
    <a:fontScheme name="SPG Temp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cean 7">
      <a:srgbClr val="006D89"/>
    </a:custClr>
    <a:custClr name="Gold 5">
      <a:srgbClr val="F1A649"/>
    </a:custClr>
    <a:custClr name="Purple 7">
      <a:srgbClr val="782080"/>
    </a:custClr>
    <a:custClr name="Teal 7">
      <a:srgbClr val="54BAA0"/>
    </a:custClr>
    <a:custClr name="Magneta 7">
      <a:srgbClr val="B92051"/>
    </a:custClr>
    <a:custClr name="Blue 3">
      <a:srgbClr val="AAB5DF"/>
    </a:custClr>
    <a:custClr name="Blue 8">
      <a:srgbClr val="1D3BAA"/>
    </a:custClr>
    <a:custClr name="Orange 7">
      <a:srgbClr val="B280B6"/>
    </a:custClr>
    <a:custClr name="Ocean 5">
      <a:srgbClr val="C94100"/>
    </a:custClr>
    <a:custClr name="Maroon 9">
      <a:srgbClr val="6DACBC"/>
    </a:custClr>
    <a:custClr name="Maroon 9">
      <a:srgbClr val="6B0F01"/>
    </a:custClr>
    <a:custClr name="Maroon 7">
      <a:srgbClr val="A11602"/>
    </a:custClr>
    <a:custClr name="Maroon 5">
      <a:srgbClr val="BC594A"/>
    </a:custClr>
    <a:custClr name="Maroon 3">
      <a:srgbClr val="D79B93"/>
    </a:custClr>
    <a:custClr name="Maroon 2">
      <a:srgbClr val="E4BCB7"/>
    </a:custClr>
    <a:custClr name="Ocean 2">
      <a:srgbClr val="B6D5DD"/>
    </a:custClr>
    <a:custClr name="Ocean 3">
      <a:srgbClr val="92C0CC"/>
    </a:custClr>
    <a:custClr name="Ocean 5">
      <a:srgbClr val="4997AB"/>
    </a:custClr>
    <a:custClr name="Ocean 7">
      <a:srgbClr val="006D89"/>
    </a:custClr>
    <a:custClr name="Ocean 9">
      <a:srgbClr val="00495B"/>
    </a:custClr>
    <a:custClr name="Gold 9">
      <a:srgbClr val="9D5700"/>
    </a:custClr>
    <a:custClr name="Gold 7">
      <a:srgbClr val="EC8200"/>
    </a:custClr>
    <a:custClr name="Gold 5">
      <a:srgbClr val="F1A649"/>
    </a:custClr>
    <a:custClr name="Gold 3">
      <a:srgbClr val="F7C992"/>
    </a:custClr>
    <a:custClr name="Gold 2">
      <a:srgbClr val="FADBB6"/>
    </a:custClr>
    <a:custClr name="Purple 2">
      <a:srgbClr val="D8BFDB"/>
    </a:custClr>
    <a:custClr name="Purple 3">
      <a:srgbClr val="C59FC9"/>
    </a:custClr>
    <a:custClr name="Purple 5">
      <a:srgbClr val="9F60A4"/>
    </a:custClr>
    <a:custClr name="Purple 7">
      <a:srgbClr val="782080"/>
    </a:custClr>
    <a:custClr name="Purple 9">
      <a:srgbClr val="501555"/>
    </a:custClr>
    <a:custClr name="Orange 9">
      <a:srgbClr val="862B00"/>
    </a:custClr>
    <a:custClr name="Orange 7">
      <a:srgbClr val="C94100"/>
    </a:custClr>
    <a:custClr name="Orange 5">
      <a:srgbClr val="D87749"/>
    </a:custClr>
    <a:custClr name="Orange 3">
      <a:srgbClr val="E8AE92"/>
    </a:custClr>
    <a:custClr name="Orange 2">
      <a:srgbClr val="F0C9B6"/>
    </a:custClr>
    <a:custClr name="Blue 2">
      <a:srgbClr val="C0C8E7"/>
    </a:custClr>
    <a:custClr name="Blue 3">
      <a:srgbClr val="AAB5DF"/>
    </a:custClr>
    <a:custClr name="Blue 5">
      <a:srgbClr val="7284CA"/>
    </a:custClr>
    <a:custClr name="Blue 7">
      <a:srgbClr val="3953B4"/>
    </a:custClr>
    <a:custClr name="Blue 9">
      <a:srgbClr val="01229F"/>
    </a:custClr>
    <a:custClr name="Magneta 9">
      <a:srgbClr val="7B1536"/>
    </a:custClr>
    <a:custClr name="Magneta 7">
      <a:srgbClr val="B92051"/>
    </a:custClr>
    <a:custClr name="Magneta 5">
      <a:srgbClr val="CD6083"/>
    </a:custClr>
    <a:custClr name="Magneta 3">
      <a:srgbClr val="E19FB4"/>
    </a:custClr>
    <a:custClr name="Magneta 2">
      <a:srgbClr val="EBBFCD"/>
    </a:custClr>
    <a:custClr name="Green 2">
      <a:srgbClr val="BEDEC4"/>
    </a:custClr>
    <a:custClr name="Green 2">
      <a:srgbClr val="9DCEA6"/>
    </a:custClr>
    <a:custClr name="Green 5">
      <a:srgbClr val="5CAE6A"/>
    </a:custClr>
    <a:custClr name="Green 7">
      <a:srgbClr val="1B8D2F"/>
    </a:custClr>
    <a:custClr name="Green 9">
      <a:srgbClr val="125E1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SPGMI - PPT Template 16_9</Template>
  <TotalTime>34176</TotalTime>
  <Words>1204</Words>
  <Application>Microsoft Office PowerPoint</Application>
  <PresentationFormat>Widescreen</PresentationFormat>
  <Paragraphs>65</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Wingdings 3</vt:lpstr>
      <vt:lpstr>S-P Global Market Intelligence 2022 16-9 Theme</vt:lpstr>
      <vt:lpstr>The Future of ETFs: Understanding Regulatory Reforms and Their Implications</vt:lpstr>
      <vt:lpstr>Introduction of Actively Managed ETFs</vt:lpstr>
      <vt:lpstr>Growth of Active ETF by Region</vt:lpstr>
      <vt:lpstr>Active ETFs in APAC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ETF and Benchmarking Solutions</dc:title>
  <dc:creator>Makiko Hashimoto</dc:creator>
  <cp:lastModifiedBy>Higuchi, Kotomi (Commercial)</cp:lastModifiedBy>
  <cp:revision>41</cp:revision>
  <cp:lastPrinted>2024-05-06T23:32:12Z</cp:lastPrinted>
  <dcterms:created xsi:type="dcterms:W3CDTF">2022-09-29T23:56:25Z</dcterms:created>
  <dcterms:modified xsi:type="dcterms:W3CDTF">2025-05-30T12:06:37Z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4321fe-1db3-4305-a2cc-aad91140672d_Enabled">
    <vt:lpwstr>true</vt:lpwstr>
  </property>
  <property fmtid="{D5CDD505-2E9C-101B-9397-08002B2CF9AE}" pid="3" name="MSIP_Label_1e4321fe-1db3-4305-a2cc-aad91140672d_SetDate">
    <vt:lpwstr>2025-02-19T03:42:11Z</vt:lpwstr>
  </property>
  <property fmtid="{D5CDD505-2E9C-101B-9397-08002B2CF9AE}" pid="4" name="MSIP_Label_1e4321fe-1db3-4305-a2cc-aad91140672d_Method">
    <vt:lpwstr>Privileged</vt:lpwstr>
  </property>
  <property fmtid="{D5CDD505-2E9C-101B-9397-08002B2CF9AE}" pid="5" name="MSIP_Label_1e4321fe-1db3-4305-a2cc-aad91140672d_Name">
    <vt:lpwstr>External</vt:lpwstr>
  </property>
  <property fmtid="{D5CDD505-2E9C-101B-9397-08002B2CF9AE}" pid="6" name="MSIP_Label_1e4321fe-1db3-4305-a2cc-aad91140672d_SiteId">
    <vt:lpwstr>8f3e36ea-8039-4b40-81a7-7dc0599e8645</vt:lpwstr>
  </property>
  <property fmtid="{D5CDD505-2E9C-101B-9397-08002B2CF9AE}" pid="7" name="MSIP_Label_1e4321fe-1db3-4305-a2cc-aad91140672d_ActionId">
    <vt:lpwstr>efc5e695-1392-4e1d-82de-b8ef3e00a7cd</vt:lpwstr>
  </property>
  <property fmtid="{D5CDD505-2E9C-101B-9397-08002B2CF9AE}" pid="8" name="MSIP_Label_1e4321fe-1db3-4305-a2cc-aad91140672d_ContentBits">
    <vt:lpwstr>0</vt:lpwstr>
  </property>
</Properties>
</file>