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20"/>
  </p:notesMasterIdLst>
  <p:sldIdLst>
    <p:sldId id="2147471407" r:id="rId3"/>
    <p:sldId id="966" r:id="rId4"/>
    <p:sldId id="2147483007" r:id="rId5"/>
    <p:sldId id="2147483024" r:id="rId6"/>
    <p:sldId id="2147482999" r:id="rId7"/>
    <p:sldId id="2147471345" r:id="rId8"/>
    <p:sldId id="2147471488" r:id="rId9"/>
    <p:sldId id="2147483006" r:id="rId10"/>
    <p:sldId id="2147483025" r:id="rId11"/>
    <p:sldId id="2147471509" r:id="rId12"/>
    <p:sldId id="2147471513" r:id="rId13"/>
    <p:sldId id="2147471518" r:id="rId14"/>
    <p:sldId id="2147471511" r:id="rId15"/>
    <p:sldId id="2147471514" r:id="rId16"/>
    <p:sldId id="2147471516" r:id="rId17"/>
    <p:sldId id="945" r:id="rId18"/>
    <p:sldId id="214747074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7900"/>
    <a:srgbClr val="006D89"/>
    <a:srgbClr val="F3BACD"/>
    <a:srgbClr val="F5C6D5"/>
    <a:srgbClr val="F6C9D8"/>
    <a:srgbClr val="F3B7CA"/>
    <a:srgbClr val="FDF1F5"/>
    <a:srgbClr val="F4BFD1"/>
    <a:srgbClr val="F1AFC4"/>
    <a:srgbClr val="F8D3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35" autoAdjust="0"/>
    <p:restoredTop sz="94660"/>
  </p:normalViewPr>
  <p:slideViewPr>
    <p:cSldViewPr snapToGrid="0">
      <p:cViewPr varScale="1">
        <p:scale>
          <a:sx n="111" d="100"/>
          <a:sy n="111" d="100"/>
        </p:scale>
        <p:origin x="390" y="930"/>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uchi, Kotomi (Commercial)" userId="d41d13c8-24cf-4b47-bd86-104c3acb5db9" providerId="ADAL" clId="{BD1B4D7D-5416-43F2-B864-9E93ED807A57}"/>
    <pc:docChg chg="undo custSel delSld modSld">
      <pc:chgData name="Higuchi, Kotomi (Commercial)" userId="d41d13c8-24cf-4b47-bd86-104c3acb5db9" providerId="ADAL" clId="{BD1B4D7D-5416-43F2-B864-9E93ED807A57}" dt="2025-06-02T03:12:36.798" v="139" actId="207"/>
      <pc:docMkLst>
        <pc:docMk/>
      </pc:docMkLst>
      <pc:sldChg chg="modSp mod">
        <pc:chgData name="Higuchi, Kotomi (Commercial)" userId="d41d13c8-24cf-4b47-bd86-104c3acb5db9" providerId="ADAL" clId="{BD1B4D7D-5416-43F2-B864-9E93ED807A57}" dt="2025-06-02T03:11:36.878" v="131" actId="113"/>
        <pc:sldMkLst>
          <pc:docMk/>
          <pc:sldMk cId="503460247" sldId="966"/>
        </pc:sldMkLst>
        <pc:spChg chg="mod">
          <ac:chgData name="Higuchi, Kotomi (Commercial)" userId="d41d13c8-24cf-4b47-bd86-104c3acb5db9" providerId="ADAL" clId="{BD1B4D7D-5416-43F2-B864-9E93ED807A57}" dt="2025-06-02T03:11:36.878" v="131" actId="113"/>
          <ac:spMkLst>
            <pc:docMk/>
            <pc:sldMk cId="503460247" sldId="966"/>
            <ac:spMk id="3" creationId="{5C7C6242-C7E0-489B-AB83-F6A5D1D3424D}"/>
          </ac:spMkLst>
        </pc:spChg>
      </pc:sldChg>
      <pc:sldChg chg="modSp mod">
        <pc:chgData name="Higuchi, Kotomi (Commercial)" userId="d41d13c8-24cf-4b47-bd86-104c3acb5db9" providerId="ADAL" clId="{BD1B4D7D-5416-43F2-B864-9E93ED807A57}" dt="2025-06-02T03:12:23.103" v="137" actId="207"/>
        <pc:sldMkLst>
          <pc:docMk/>
          <pc:sldMk cId="2689181786" sldId="2147471345"/>
        </pc:sldMkLst>
        <pc:spChg chg="mod">
          <ac:chgData name="Higuchi, Kotomi (Commercial)" userId="d41d13c8-24cf-4b47-bd86-104c3acb5db9" providerId="ADAL" clId="{BD1B4D7D-5416-43F2-B864-9E93ED807A57}" dt="2025-06-02T03:12:20.349" v="136" actId="113"/>
          <ac:spMkLst>
            <pc:docMk/>
            <pc:sldMk cId="2689181786" sldId="2147471345"/>
            <ac:spMk id="5" creationId="{762833DD-0ED2-B139-17CC-7A4C76FA7CB8}"/>
          </ac:spMkLst>
        </pc:spChg>
        <pc:spChg chg="mod">
          <ac:chgData name="Higuchi, Kotomi (Commercial)" userId="d41d13c8-24cf-4b47-bd86-104c3acb5db9" providerId="ADAL" clId="{BD1B4D7D-5416-43F2-B864-9E93ED807A57}" dt="2025-06-02T03:12:23.103" v="137" actId="207"/>
          <ac:spMkLst>
            <pc:docMk/>
            <pc:sldMk cId="2689181786" sldId="2147471345"/>
            <ac:spMk id="9" creationId="{15B1B336-EEAB-5CFE-4F4A-56AB85F77869}"/>
          </ac:spMkLst>
        </pc:spChg>
        <pc:spChg chg="mod">
          <ac:chgData name="Higuchi, Kotomi (Commercial)" userId="d41d13c8-24cf-4b47-bd86-104c3acb5db9" providerId="ADAL" clId="{BD1B4D7D-5416-43F2-B864-9E93ED807A57}" dt="2025-06-02T03:05:36.047" v="12" actId="12"/>
          <ac:spMkLst>
            <pc:docMk/>
            <pc:sldMk cId="2689181786" sldId="2147471345"/>
            <ac:spMk id="10" creationId="{42DCA8AB-AE7F-3C43-6190-4E2CD4448A50}"/>
          </ac:spMkLst>
        </pc:spChg>
      </pc:sldChg>
      <pc:sldChg chg="modSp mod">
        <pc:chgData name="Higuchi, Kotomi (Commercial)" userId="d41d13c8-24cf-4b47-bd86-104c3acb5db9" providerId="ADAL" clId="{BD1B4D7D-5416-43F2-B864-9E93ED807A57}" dt="2025-06-02T03:11:23.627" v="130" actId="20577"/>
        <pc:sldMkLst>
          <pc:docMk/>
          <pc:sldMk cId="1848217545" sldId="2147471407"/>
        </pc:sldMkLst>
        <pc:spChg chg="mod">
          <ac:chgData name="Higuchi, Kotomi (Commercial)" userId="d41d13c8-24cf-4b47-bd86-104c3acb5db9" providerId="ADAL" clId="{BD1B4D7D-5416-43F2-B864-9E93ED807A57}" dt="2025-06-02T03:11:17.075" v="126" actId="207"/>
          <ac:spMkLst>
            <pc:docMk/>
            <pc:sldMk cId="1848217545" sldId="2147471407"/>
            <ac:spMk id="3" creationId="{A68943B1-6615-4F4E-BE3A-9B05A92D4B01}"/>
          </ac:spMkLst>
        </pc:spChg>
        <pc:spChg chg="mod">
          <ac:chgData name="Higuchi, Kotomi (Commercial)" userId="d41d13c8-24cf-4b47-bd86-104c3acb5db9" providerId="ADAL" clId="{BD1B4D7D-5416-43F2-B864-9E93ED807A57}" dt="2025-06-02T03:11:23.627" v="130" actId="20577"/>
          <ac:spMkLst>
            <pc:docMk/>
            <pc:sldMk cId="1848217545" sldId="2147471407"/>
            <ac:spMk id="8" creationId="{8C845526-0FA1-19B5-6453-BCFA61012FC6}"/>
          </ac:spMkLst>
        </pc:spChg>
        <pc:spChg chg="mod">
          <ac:chgData name="Higuchi, Kotomi (Commercial)" userId="d41d13c8-24cf-4b47-bd86-104c3acb5db9" providerId="ADAL" clId="{BD1B4D7D-5416-43F2-B864-9E93ED807A57}" dt="2025-06-02T03:10:51.346" v="93" actId="113"/>
          <ac:spMkLst>
            <pc:docMk/>
            <pc:sldMk cId="1848217545" sldId="2147471407"/>
            <ac:spMk id="9" creationId="{32041EBB-50F6-6B26-04E3-A990370C76C3}"/>
          </ac:spMkLst>
        </pc:spChg>
      </pc:sldChg>
      <pc:sldChg chg="modSp mod">
        <pc:chgData name="Higuchi, Kotomi (Commercial)" userId="d41d13c8-24cf-4b47-bd86-104c3acb5db9" providerId="ADAL" clId="{BD1B4D7D-5416-43F2-B864-9E93ED807A57}" dt="2025-06-02T03:12:36.798" v="139" actId="207"/>
        <pc:sldMkLst>
          <pc:docMk/>
          <pc:sldMk cId="355338204" sldId="2147471488"/>
        </pc:sldMkLst>
        <pc:spChg chg="mod">
          <ac:chgData name="Higuchi, Kotomi (Commercial)" userId="d41d13c8-24cf-4b47-bd86-104c3acb5db9" providerId="ADAL" clId="{BD1B4D7D-5416-43F2-B864-9E93ED807A57}" dt="2025-06-02T03:12:36.798" v="139" actId="207"/>
          <ac:spMkLst>
            <pc:docMk/>
            <pc:sldMk cId="355338204" sldId="2147471488"/>
            <ac:spMk id="5" creationId="{0CF661A0-06EB-C4F3-BF10-88BEAEC4DAAA}"/>
          </ac:spMkLst>
        </pc:spChg>
        <pc:spChg chg="mod">
          <ac:chgData name="Higuchi, Kotomi (Commercial)" userId="d41d13c8-24cf-4b47-bd86-104c3acb5db9" providerId="ADAL" clId="{BD1B4D7D-5416-43F2-B864-9E93ED807A57}" dt="2025-06-02T03:12:33.577" v="138" actId="113"/>
          <ac:spMkLst>
            <pc:docMk/>
            <pc:sldMk cId="355338204" sldId="2147471488"/>
            <ac:spMk id="7" creationId="{E5F63403-D395-8BE9-9188-15FE89B4667F}"/>
          </ac:spMkLst>
        </pc:spChg>
      </pc:sldChg>
      <pc:sldChg chg="modSp mod">
        <pc:chgData name="Higuchi, Kotomi (Commercial)" userId="d41d13c8-24cf-4b47-bd86-104c3acb5db9" providerId="ADAL" clId="{BD1B4D7D-5416-43F2-B864-9E93ED807A57}" dt="2025-06-02T03:08:56.047" v="80" actId="207"/>
        <pc:sldMkLst>
          <pc:docMk/>
          <pc:sldMk cId="1778733960" sldId="2147471509"/>
        </pc:sldMkLst>
        <pc:spChg chg="mod">
          <ac:chgData name="Higuchi, Kotomi (Commercial)" userId="d41d13c8-24cf-4b47-bd86-104c3acb5db9" providerId="ADAL" clId="{BD1B4D7D-5416-43F2-B864-9E93ED807A57}" dt="2025-06-02T03:08:52.877" v="79" actId="113"/>
          <ac:spMkLst>
            <pc:docMk/>
            <pc:sldMk cId="1778733960" sldId="2147471509"/>
            <ac:spMk id="2" creationId="{00000000-0000-0000-0000-000000000000}"/>
          </ac:spMkLst>
        </pc:spChg>
        <pc:spChg chg="mod">
          <ac:chgData name="Higuchi, Kotomi (Commercial)" userId="d41d13c8-24cf-4b47-bd86-104c3acb5db9" providerId="ADAL" clId="{BD1B4D7D-5416-43F2-B864-9E93ED807A57}" dt="2025-06-02T03:08:56.047" v="80" actId="207"/>
          <ac:spMkLst>
            <pc:docMk/>
            <pc:sldMk cId="1778733960" sldId="2147471509"/>
            <ac:spMk id="10" creationId="{151E2540-A69C-F946-141C-54BBE922832E}"/>
          </ac:spMkLst>
        </pc:spChg>
      </pc:sldChg>
      <pc:sldChg chg="del">
        <pc:chgData name="Higuchi, Kotomi (Commercial)" userId="d41d13c8-24cf-4b47-bd86-104c3acb5db9" providerId="ADAL" clId="{BD1B4D7D-5416-43F2-B864-9E93ED807A57}" dt="2025-06-02T03:10:40.835" v="92" actId="47"/>
        <pc:sldMkLst>
          <pc:docMk/>
          <pc:sldMk cId="3064781048" sldId="2147471510"/>
        </pc:sldMkLst>
      </pc:sldChg>
      <pc:sldChg chg="modSp mod">
        <pc:chgData name="Higuchi, Kotomi (Commercial)" userId="d41d13c8-24cf-4b47-bd86-104c3acb5db9" providerId="ADAL" clId="{BD1B4D7D-5416-43F2-B864-9E93ED807A57}" dt="2025-06-02T03:09:40.823" v="86" actId="113"/>
        <pc:sldMkLst>
          <pc:docMk/>
          <pc:sldMk cId="821643042" sldId="2147471511"/>
        </pc:sldMkLst>
        <pc:spChg chg="mod">
          <ac:chgData name="Higuchi, Kotomi (Commercial)" userId="d41d13c8-24cf-4b47-bd86-104c3acb5db9" providerId="ADAL" clId="{BD1B4D7D-5416-43F2-B864-9E93ED807A57}" dt="2025-06-02T03:09:40.823" v="86" actId="113"/>
          <ac:spMkLst>
            <pc:docMk/>
            <pc:sldMk cId="821643042" sldId="2147471511"/>
            <ac:spMk id="5" creationId="{BA630A9F-BA42-B3A2-9B84-698A37A763CB}"/>
          </ac:spMkLst>
        </pc:spChg>
      </pc:sldChg>
      <pc:sldChg chg="modSp mod">
        <pc:chgData name="Higuchi, Kotomi (Commercial)" userId="d41d13c8-24cf-4b47-bd86-104c3acb5db9" providerId="ADAL" clId="{BD1B4D7D-5416-43F2-B864-9E93ED807A57}" dt="2025-06-02T03:09:13.327" v="82" actId="207"/>
        <pc:sldMkLst>
          <pc:docMk/>
          <pc:sldMk cId="277548939" sldId="2147471513"/>
        </pc:sldMkLst>
        <pc:spChg chg="mod">
          <ac:chgData name="Higuchi, Kotomi (Commercial)" userId="d41d13c8-24cf-4b47-bd86-104c3acb5db9" providerId="ADAL" clId="{BD1B4D7D-5416-43F2-B864-9E93ED807A57}" dt="2025-06-02T03:09:09.380" v="81" actId="113"/>
          <ac:spMkLst>
            <pc:docMk/>
            <pc:sldMk cId="277548939" sldId="2147471513"/>
            <ac:spMk id="2" creationId="{00000000-0000-0000-0000-000000000000}"/>
          </ac:spMkLst>
        </pc:spChg>
        <pc:spChg chg="mod">
          <ac:chgData name="Higuchi, Kotomi (Commercial)" userId="d41d13c8-24cf-4b47-bd86-104c3acb5db9" providerId="ADAL" clId="{BD1B4D7D-5416-43F2-B864-9E93ED807A57}" dt="2025-06-02T03:09:13.327" v="82" actId="207"/>
          <ac:spMkLst>
            <pc:docMk/>
            <pc:sldMk cId="277548939" sldId="2147471513"/>
            <ac:spMk id="10" creationId="{151E2540-A69C-F946-141C-54BBE922832E}"/>
          </ac:spMkLst>
        </pc:spChg>
      </pc:sldChg>
      <pc:sldChg chg="modSp mod">
        <pc:chgData name="Higuchi, Kotomi (Commercial)" userId="d41d13c8-24cf-4b47-bd86-104c3acb5db9" providerId="ADAL" clId="{BD1B4D7D-5416-43F2-B864-9E93ED807A57}" dt="2025-06-02T03:09:54.646" v="88" actId="113"/>
        <pc:sldMkLst>
          <pc:docMk/>
          <pc:sldMk cId="2157197509" sldId="2147471514"/>
        </pc:sldMkLst>
        <pc:spChg chg="mod">
          <ac:chgData name="Higuchi, Kotomi (Commercial)" userId="d41d13c8-24cf-4b47-bd86-104c3acb5db9" providerId="ADAL" clId="{BD1B4D7D-5416-43F2-B864-9E93ED807A57}" dt="2025-06-02T03:09:54.646" v="88" actId="113"/>
          <ac:spMkLst>
            <pc:docMk/>
            <pc:sldMk cId="2157197509" sldId="2147471514"/>
            <ac:spMk id="2" creationId="{00000000-0000-0000-0000-000000000000}"/>
          </ac:spMkLst>
        </pc:spChg>
        <pc:spChg chg="mod">
          <ac:chgData name="Higuchi, Kotomi (Commercial)" userId="d41d13c8-24cf-4b47-bd86-104c3acb5db9" providerId="ADAL" clId="{BD1B4D7D-5416-43F2-B864-9E93ED807A57}" dt="2025-06-02T03:09:51.894" v="87" actId="207"/>
          <ac:spMkLst>
            <pc:docMk/>
            <pc:sldMk cId="2157197509" sldId="2147471514"/>
            <ac:spMk id="10" creationId="{151E2540-A69C-F946-141C-54BBE922832E}"/>
          </ac:spMkLst>
        </pc:spChg>
      </pc:sldChg>
      <pc:sldChg chg="modSp mod">
        <pc:chgData name="Higuchi, Kotomi (Commercial)" userId="d41d13c8-24cf-4b47-bd86-104c3acb5db9" providerId="ADAL" clId="{BD1B4D7D-5416-43F2-B864-9E93ED807A57}" dt="2025-06-02T03:10:17.687" v="90" actId="113"/>
        <pc:sldMkLst>
          <pc:docMk/>
          <pc:sldMk cId="229249348" sldId="2147471516"/>
        </pc:sldMkLst>
        <pc:spChg chg="mod">
          <ac:chgData name="Higuchi, Kotomi (Commercial)" userId="d41d13c8-24cf-4b47-bd86-104c3acb5db9" providerId="ADAL" clId="{BD1B4D7D-5416-43F2-B864-9E93ED807A57}" dt="2025-06-02T03:10:17.687" v="90" actId="113"/>
          <ac:spMkLst>
            <pc:docMk/>
            <pc:sldMk cId="229249348" sldId="2147471516"/>
            <ac:spMk id="2" creationId="{00000000-0000-0000-0000-000000000000}"/>
          </ac:spMkLst>
        </pc:spChg>
        <pc:spChg chg="mod">
          <ac:chgData name="Higuchi, Kotomi (Commercial)" userId="d41d13c8-24cf-4b47-bd86-104c3acb5db9" providerId="ADAL" clId="{BD1B4D7D-5416-43F2-B864-9E93ED807A57}" dt="2025-06-02T03:10:09.551" v="89" actId="207"/>
          <ac:spMkLst>
            <pc:docMk/>
            <pc:sldMk cId="229249348" sldId="2147471516"/>
            <ac:spMk id="10" creationId="{151E2540-A69C-F946-141C-54BBE922832E}"/>
          </ac:spMkLst>
        </pc:spChg>
      </pc:sldChg>
      <pc:sldChg chg="del">
        <pc:chgData name="Higuchi, Kotomi (Commercial)" userId="d41d13c8-24cf-4b47-bd86-104c3acb5db9" providerId="ADAL" clId="{BD1B4D7D-5416-43F2-B864-9E93ED807A57}" dt="2025-06-02T03:10:37.181" v="91" actId="47"/>
        <pc:sldMkLst>
          <pc:docMk/>
          <pc:sldMk cId="3381689490" sldId="2147471517"/>
        </pc:sldMkLst>
      </pc:sldChg>
      <pc:sldChg chg="modSp mod">
        <pc:chgData name="Higuchi, Kotomi (Commercial)" userId="d41d13c8-24cf-4b47-bd86-104c3acb5db9" providerId="ADAL" clId="{BD1B4D7D-5416-43F2-B864-9E93ED807A57}" dt="2025-06-02T03:09:31.064" v="85" actId="207"/>
        <pc:sldMkLst>
          <pc:docMk/>
          <pc:sldMk cId="3905391914" sldId="2147471518"/>
        </pc:sldMkLst>
        <pc:spChg chg="mod">
          <ac:chgData name="Higuchi, Kotomi (Commercial)" userId="d41d13c8-24cf-4b47-bd86-104c3acb5db9" providerId="ADAL" clId="{BD1B4D7D-5416-43F2-B864-9E93ED807A57}" dt="2025-06-02T03:09:24.084" v="83" actId="113"/>
          <ac:spMkLst>
            <pc:docMk/>
            <pc:sldMk cId="3905391914" sldId="2147471518"/>
            <ac:spMk id="9" creationId="{5BF92638-A742-603F-E35B-FEE44BEF2859}"/>
          </ac:spMkLst>
        </pc:spChg>
        <pc:spChg chg="mod">
          <ac:chgData name="Higuchi, Kotomi (Commercial)" userId="d41d13c8-24cf-4b47-bd86-104c3acb5db9" providerId="ADAL" clId="{BD1B4D7D-5416-43F2-B864-9E93ED807A57}" dt="2025-06-02T03:09:31.064" v="85" actId="207"/>
          <ac:spMkLst>
            <pc:docMk/>
            <pc:sldMk cId="3905391914" sldId="2147471518"/>
            <ac:spMk id="13" creationId="{E991858F-1DA6-E4F2-76C8-07CD85B1B7A2}"/>
          </ac:spMkLst>
        </pc:spChg>
      </pc:sldChg>
      <pc:sldChg chg="modSp mod">
        <pc:chgData name="Higuchi, Kotomi (Commercial)" userId="d41d13c8-24cf-4b47-bd86-104c3acb5db9" providerId="ADAL" clId="{BD1B4D7D-5416-43F2-B864-9E93ED807A57}" dt="2025-06-02T03:12:09.031" v="135" actId="207"/>
        <pc:sldMkLst>
          <pc:docMk/>
          <pc:sldMk cId="1613644262" sldId="2147482999"/>
        </pc:sldMkLst>
        <pc:spChg chg="mod">
          <ac:chgData name="Higuchi, Kotomi (Commercial)" userId="d41d13c8-24cf-4b47-bd86-104c3acb5db9" providerId="ADAL" clId="{BD1B4D7D-5416-43F2-B864-9E93ED807A57}" dt="2025-06-02T03:12:09.031" v="135" actId="207"/>
          <ac:spMkLst>
            <pc:docMk/>
            <pc:sldMk cId="1613644262" sldId="2147482999"/>
            <ac:spMk id="5" creationId="{B97D03A8-FD92-9A3E-1A51-661182501638}"/>
          </ac:spMkLst>
        </pc:spChg>
        <pc:spChg chg="mod">
          <ac:chgData name="Higuchi, Kotomi (Commercial)" userId="d41d13c8-24cf-4b47-bd86-104c3acb5db9" providerId="ADAL" clId="{BD1B4D7D-5416-43F2-B864-9E93ED807A57}" dt="2025-06-02T03:12:05.848" v="134" actId="113"/>
          <ac:spMkLst>
            <pc:docMk/>
            <pc:sldMk cId="1613644262" sldId="2147482999"/>
            <ac:spMk id="7" creationId="{4A4E98C1-037F-1579-15C2-DB3EE9E582B9}"/>
          </ac:spMkLst>
        </pc:spChg>
      </pc:sldChg>
      <pc:sldChg chg="modSp mod">
        <pc:chgData name="Higuchi, Kotomi (Commercial)" userId="d41d13c8-24cf-4b47-bd86-104c3acb5db9" providerId="ADAL" clId="{BD1B4D7D-5416-43F2-B864-9E93ED807A57}" dt="2025-06-02T03:08:25.241" v="76" actId="113"/>
        <pc:sldMkLst>
          <pc:docMk/>
          <pc:sldMk cId="1017736801" sldId="2147483006"/>
        </pc:sldMkLst>
        <pc:spChg chg="mod">
          <ac:chgData name="Higuchi, Kotomi (Commercial)" userId="d41d13c8-24cf-4b47-bd86-104c3acb5db9" providerId="ADAL" clId="{BD1B4D7D-5416-43F2-B864-9E93ED807A57}" dt="2025-06-02T03:06:32.085" v="18" actId="113"/>
          <ac:spMkLst>
            <pc:docMk/>
            <pc:sldMk cId="1017736801" sldId="2147483006"/>
            <ac:spMk id="2" creationId="{212C279B-6EF2-6C8A-CF58-A528ECCF5944}"/>
          </ac:spMkLst>
        </pc:spChg>
        <pc:spChg chg="mod">
          <ac:chgData name="Higuchi, Kotomi (Commercial)" userId="d41d13c8-24cf-4b47-bd86-104c3acb5db9" providerId="ADAL" clId="{BD1B4D7D-5416-43F2-B864-9E93ED807A57}" dt="2025-06-02T03:08:25.241" v="76" actId="113"/>
          <ac:spMkLst>
            <pc:docMk/>
            <pc:sldMk cId="1017736801" sldId="2147483006"/>
            <ac:spMk id="5" creationId="{B0A47096-D408-07C7-3B5F-63D499C88E76}"/>
          </ac:spMkLst>
        </pc:spChg>
        <pc:spChg chg="mod">
          <ac:chgData name="Higuchi, Kotomi (Commercial)" userId="d41d13c8-24cf-4b47-bd86-104c3acb5db9" providerId="ADAL" clId="{BD1B4D7D-5416-43F2-B864-9E93ED807A57}" dt="2025-06-02T03:07:48.596" v="73" actId="20577"/>
          <ac:spMkLst>
            <pc:docMk/>
            <pc:sldMk cId="1017736801" sldId="2147483006"/>
            <ac:spMk id="8" creationId="{230DF8D9-D5ED-9F20-4555-8097BF60D160}"/>
          </ac:spMkLst>
        </pc:spChg>
        <pc:spChg chg="mod">
          <ac:chgData name="Higuchi, Kotomi (Commercial)" userId="d41d13c8-24cf-4b47-bd86-104c3acb5db9" providerId="ADAL" clId="{BD1B4D7D-5416-43F2-B864-9E93ED807A57}" dt="2025-06-02T03:06:26.872" v="15" actId="113"/>
          <ac:spMkLst>
            <pc:docMk/>
            <pc:sldMk cId="1017736801" sldId="2147483006"/>
            <ac:spMk id="9" creationId="{871A38BD-9654-B4C7-E8E7-41513E843C35}"/>
          </ac:spMkLst>
        </pc:spChg>
        <pc:spChg chg="mod">
          <ac:chgData name="Higuchi, Kotomi (Commercial)" userId="d41d13c8-24cf-4b47-bd86-104c3acb5db9" providerId="ADAL" clId="{BD1B4D7D-5416-43F2-B864-9E93ED807A57}" dt="2025-06-02T03:08:04.411" v="74" actId="20577"/>
          <ac:spMkLst>
            <pc:docMk/>
            <pc:sldMk cId="1017736801" sldId="2147483006"/>
            <ac:spMk id="13" creationId="{F0AAB296-C5B7-F1D9-88E0-7EC94ABCE4EF}"/>
          </ac:spMkLst>
        </pc:spChg>
        <pc:spChg chg="mod">
          <ac:chgData name="Higuchi, Kotomi (Commercial)" userId="d41d13c8-24cf-4b47-bd86-104c3acb5db9" providerId="ADAL" clId="{BD1B4D7D-5416-43F2-B864-9E93ED807A57}" dt="2025-06-02T03:08:20.049" v="75" actId="207"/>
          <ac:spMkLst>
            <pc:docMk/>
            <pc:sldMk cId="1017736801" sldId="2147483006"/>
            <ac:spMk id="17" creationId="{E9871BA8-DA4C-CD29-998C-0B1F29307BCE}"/>
          </ac:spMkLst>
        </pc:spChg>
      </pc:sldChg>
      <pc:sldChg chg="modSp mod">
        <pc:chgData name="Higuchi, Kotomi (Commercial)" userId="d41d13c8-24cf-4b47-bd86-104c3acb5db9" providerId="ADAL" clId="{BD1B4D7D-5416-43F2-B864-9E93ED807A57}" dt="2025-06-02T03:11:49.042" v="133" actId="207"/>
        <pc:sldMkLst>
          <pc:docMk/>
          <pc:sldMk cId="3608023350" sldId="2147483007"/>
        </pc:sldMkLst>
        <pc:spChg chg="mod">
          <ac:chgData name="Higuchi, Kotomi (Commercial)" userId="d41d13c8-24cf-4b47-bd86-104c3acb5db9" providerId="ADAL" clId="{BD1B4D7D-5416-43F2-B864-9E93ED807A57}" dt="2025-06-02T03:11:45.973" v="132" actId="113"/>
          <ac:spMkLst>
            <pc:docMk/>
            <pc:sldMk cId="3608023350" sldId="2147483007"/>
            <ac:spMk id="16" creationId="{3554FEF5-7198-16F7-D697-8B8F6FFBC10A}"/>
          </ac:spMkLst>
        </pc:spChg>
        <pc:spChg chg="mod">
          <ac:chgData name="Higuchi, Kotomi (Commercial)" userId="d41d13c8-24cf-4b47-bd86-104c3acb5db9" providerId="ADAL" clId="{BD1B4D7D-5416-43F2-B864-9E93ED807A57}" dt="2025-06-02T03:11:49.042" v="133" actId="207"/>
          <ac:spMkLst>
            <pc:docMk/>
            <pc:sldMk cId="3608023350" sldId="2147483007"/>
            <ac:spMk id="17" creationId="{464CDA42-DF31-9574-4470-A6EF38285079}"/>
          </ac:spMkLst>
        </pc:spChg>
      </pc:sldChg>
      <pc:sldChg chg="modSp mod">
        <pc:chgData name="Higuchi, Kotomi (Commercial)" userId="d41d13c8-24cf-4b47-bd86-104c3acb5db9" providerId="ADAL" clId="{BD1B4D7D-5416-43F2-B864-9E93ED807A57}" dt="2025-06-02T03:08:37.303" v="78" actId="207"/>
        <pc:sldMkLst>
          <pc:docMk/>
          <pc:sldMk cId="906213782" sldId="2147483025"/>
        </pc:sldMkLst>
        <pc:spChg chg="mod">
          <ac:chgData name="Higuchi, Kotomi (Commercial)" userId="d41d13c8-24cf-4b47-bd86-104c3acb5db9" providerId="ADAL" clId="{BD1B4D7D-5416-43F2-B864-9E93ED807A57}" dt="2025-06-02T03:08:37.303" v="78" actId="207"/>
          <ac:spMkLst>
            <pc:docMk/>
            <pc:sldMk cId="906213782" sldId="2147483025"/>
            <ac:spMk id="2" creationId="{AF072BC0-257E-C395-F8EF-8B3A10896FA1}"/>
          </ac:spMkLst>
        </pc:spChg>
        <pc:spChg chg="mod">
          <ac:chgData name="Higuchi, Kotomi (Commercial)" userId="d41d13c8-24cf-4b47-bd86-104c3acb5db9" providerId="ADAL" clId="{BD1B4D7D-5416-43F2-B864-9E93ED807A57}" dt="2025-06-02T03:08:34.533" v="77" actId="113"/>
          <ac:spMkLst>
            <pc:docMk/>
            <pc:sldMk cId="906213782" sldId="2147483025"/>
            <ac:spMk id="7" creationId="{6A86596F-458F-6991-1B3C-731E7C2A86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463BE-70EF-4DA7-B2CE-160F0584856B}" type="datetimeFigureOut">
              <a:rPr lang="en-US" smtClean="0"/>
              <a:t>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83647-3E97-49CF-B119-BC1E63AC8C3E}" type="slidenum">
              <a:rPr lang="en-US" smtClean="0"/>
              <a:t>‹#›</a:t>
            </a:fld>
            <a:endParaRPr lang="en-US"/>
          </a:p>
        </p:txBody>
      </p:sp>
    </p:spTree>
    <p:extLst>
      <p:ext uri="{BB962C8B-B14F-4D97-AF65-F5344CB8AC3E}">
        <p14:creationId xmlns:p14="http://schemas.microsoft.com/office/powerpoint/2010/main" val="217700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68AB29-FD65-43D1-A0D5-6E5DEB6A130C}" type="slidenum">
              <a:rPr kumimoji="0" lang="en-US" sz="13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23519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368AB29-FD65-43D1-A0D5-6E5DEB6A130C}" type="slidenum">
              <a:rPr lang="en-US" smtClean="0"/>
              <a:t>6</a:t>
            </a:fld>
            <a:endParaRPr lang="en-US"/>
          </a:p>
        </p:txBody>
      </p:sp>
    </p:spTree>
    <p:extLst>
      <p:ext uri="{BB962C8B-B14F-4D97-AF65-F5344CB8AC3E}">
        <p14:creationId xmlns:p14="http://schemas.microsoft.com/office/powerpoint/2010/main" val="686088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a:t>The S&amp;P DJI ecosystem is notable for its liquidity globally, with the USD 224 trillion in volumes associated with S&amp;P 500 products dramatically overshadowing the USD 10 trillion in assets tracking the benchmark</a:t>
            </a:r>
          </a:p>
          <a:p>
            <a:pPr marL="181240" indent="-181240">
              <a:buFont typeface="Arial" panose="020B0604020202020204" pitchFamily="34" charset="0"/>
              <a:buChar char="•"/>
            </a:pPr>
            <a:r>
              <a:rPr lang="en-US"/>
              <a:t>Such a healthy trading ecosystem benefits market participants, from short-term traders to long-term passive investors, by promoting price transparency, market efficiency, and confidence among market participants.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68AB29-FD65-43D1-A0D5-6E5DEB6A13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77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83647-3E97-49CF-B119-BC1E63AC8C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76170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svg"/><Relationship Id="rId7" Type="http://schemas.openxmlformats.org/officeDocument/2006/relationships/image" Target="../media/image3.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sv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sv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Ref idx="1001">
        <a:schemeClr val="bg1"/>
      </p:bgRef>
    </p:bg>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F38398A9-7316-41DB-A533-4A7A2DAF67CC}"/>
              </a:ext>
            </a:extLst>
          </p:cNvPr>
          <p:cNvSpPr/>
          <p:nvPr userDrawn="1"/>
        </p:nvSpPr>
        <p:spPr>
          <a:xfrm>
            <a:off x="-1352483" y="-10547"/>
            <a:ext cx="1272540" cy="39642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Please note the </a:t>
            </a:r>
            <a:r>
              <a:rPr lang="en-US" sz="800" b="1">
                <a:solidFill>
                  <a:srgbClr val="000000"/>
                </a:solidFill>
              </a:rPr>
              <a:t>additional options for Title Slide Layouts </a:t>
            </a:r>
            <a:r>
              <a:rPr lang="en-US" sz="800">
                <a:solidFill>
                  <a:srgbClr val="000000"/>
                </a:solidFill>
              </a:rPr>
              <a:t>under Layouts on the Home Tab. </a:t>
            </a:r>
          </a:p>
        </p:txBody>
      </p:sp>
      <p:sp>
        <p:nvSpPr>
          <p:cNvPr id="15" name="Rectangle 14">
            <a:extLst>
              <a:ext uri="{FF2B5EF4-FFF2-40B4-BE49-F238E27FC236}">
                <a16:creationId xmlns:a16="http://schemas.microsoft.com/office/drawing/2014/main" id="{A84A4ADC-5140-43E7-A027-A0B478F3782E}"/>
              </a:ext>
            </a:extLst>
          </p:cNvPr>
          <p:cNvSpPr/>
          <p:nvPr userDrawn="1"/>
        </p:nvSpPr>
        <p:spPr>
          <a:xfrm>
            <a:off x="-1230499" y="648464"/>
            <a:ext cx="1063222" cy="318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928" y="1959840"/>
            <a:ext cx="7189020" cy="1398263"/>
          </a:xfrm>
          <a:prstGeom prst="rect">
            <a:avLst/>
          </a:prstGeom>
          <a:noFill/>
        </p:spPr>
        <p:txBody>
          <a:bodyPr anchor="b">
            <a:normAutofit/>
          </a:bodyPr>
          <a:lstStyle>
            <a:lvl1pPr>
              <a:defRPr sz="4400" b="0"/>
            </a:lvl1pPr>
          </a:lstStyle>
          <a:p>
            <a:r>
              <a:rPr lang="en-US"/>
              <a:t>[Title max 2 lines - additional Title slides under Layouts]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66928" y="3478225"/>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66928" y="4133914"/>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66928" y="5556523"/>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pic>
        <p:nvPicPr>
          <p:cNvPr id="28" name="S&amp;P Global Big Logo White">
            <a:extLst>
              <a:ext uri="{FF2B5EF4-FFF2-40B4-BE49-F238E27FC236}">
                <a16:creationId xmlns:a16="http://schemas.microsoft.com/office/drawing/2014/main" id="{ECBD4E13-674D-41EC-8CA7-7D5645831C8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2340" y="175868"/>
            <a:ext cx="1709928" cy="660745"/>
          </a:xfrm>
          <a:prstGeom prst="rect">
            <a:avLst/>
          </a:prstGeom>
        </p:spPr>
      </p:pic>
      <p:cxnSp>
        <p:nvCxnSpPr>
          <p:cNvPr id="13" name="Straight Connector 12">
            <a:extLst>
              <a:ext uri="{FF2B5EF4-FFF2-40B4-BE49-F238E27FC236}">
                <a16:creationId xmlns:a16="http://schemas.microsoft.com/office/drawing/2014/main" id="{38848774-06A4-4C9C-9314-148C24E489BB}"/>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0D77BC6-934A-4328-AC3E-51C3D8FC5470}"/>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CBE42BB4-B506-4979-AD9F-D6C80A08E23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sp>
        <p:nvSpPr>
          <p:cNvPr id="25" name="TextBox 24">
            <a:extLst>
              <a:ext uri="{FF2B5EF4-FFF2-40B4-BE49-F238E27FC236}">
                <a16:creationId xmlns:a16="http://schemas.microsoft.com/office/drawing/2014/main" id="{7D46EBAF-8C9F-439B-88C1-359D3F12024D}"/>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grpSp>
        <p:nvGrpSpPr>
          <p:cNvPr id="76" name="Group 75">
            <a:extLst>
              <a:ext uri="{FF2B5EF4-FFF2-40B4-BE49-F238E27FC236}">
                <a16:creationId xmlns:a16="http://schemas.microsoft.com/office/drawing/2014/main" id="{C499AF21-EB04-4D6A-8A3D-4BCA6140907C}"/>
              </a:ext>
            </a:extLst>
          </p:cNvPr>
          <p:cNvGrpSpPr/>
          <p:nvPr userDrawn="1"/>
        </p:nvGrpSpPr>
        <p:grpSpPr>
          <a:xfrm>
            <a:off x="-1325" y="6871033"/>
            <a:ext cx="12192000" cy="143299"/>
            <a:chOff x="-1325" y="6871033"/>
            <a:chExt cx="12192000" cy="143299"/>
          </a:xfrm>
        </p:grpSpPr>
        <p:sp>
          <p:nvSpPr>
            <p:cNvPr id="77" name="Rectangle 76">
              <a:extLst>
                <a:ext uri="{FF2B5EF4-FFF2-40B4-BE49-F238E27FC236}">
                  <a16:creationId xmlns:a16="http://schemas.microsoft.com/office/drawing/2014/main" id="{4DB3F314-279D-4E8E-A0FE-F0ABFD4DB718}"/>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78" name="Rectangle 77">
              <a:extLst>
                <a:ext uri="{FF2B5EF4-FFF2-40B4-BE49-F238E27FC236}">
                  <a16:creationId xmlns:a16="http://schemas.microsoft.com/office/drawing/2014/main" id="{9EC3EFBE-5383-4FD6-B5CF-B434AA55204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pic>
        <p:nvPicPr>
          <p:cNvPr id="17" name="Picture 16">
            <a:extLst>
              <a:ext uri="{FF2B5EF4-FFF2-40B4-BE49-F238E27FC236}">
                <a16:creationId xmlns:a16="http://schemas.microsoft.com/office/drawing/2014/main" id="{97AD529D-D801-4F76-A17C-45A2B6353D4E}"/>
              </a:ext>
            </a:extLst>
          </p:cNvPr>
          <p:cNvPicPr>
            <a:picLocks noChangeAspect="1"/>
          </p:cNvPicPr>
          <p:nvPr userDrawn="1"/>
        </p:nvPicPr>
        <p:blipFill>
          <a:blip r:embed="rId4"/>
          <a:stretch>
            <a:fillRect/>
          </a:stretch>
        </p:blipFill>
        <p:spPr>
          <a:xfrm>
            <a:off x="-1184910" y="689009"/>
            <a:ext cx="939552" cy="2997619"/>
          </a:xfrm>
          <a:prstGeom prst="rect">
            <a:avLst/>
          </a:prstGeom>
        </p:spPr>
      </p:pic>
      <p:sp>
        <p:nvSpPr>
          <p:cNvPr id="53" name="Rectangle 52">
            <a:extLst>
              <a:ext uri="{FF2B5EF4-FFF2-40B4-BE49-F238E27FC236}">
                <a16:creationId xmlns:a16="http://schemas.microsoft.com/office/drawing/2014/main" id="{7A051F11-C545-4936-ACBA-747E4BACD57E}"/>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4" name="Group 53">
            <a:extLst>
              <a:ext uri="{FF2B5EF4-FFF2-40B4-BE49-F238E27FC236}">
                <a16:creationId xmlns:a16="http://schemas.microsoft.com/office/drawing/2014/main" id="{185A7E0A-0E9A-47A5-B742-782BC564D5A0}"/>
              </a:ext>
            </a:extLst>
          </p:cNvPr>
          <p:cNvGrpSpPr/>
          <p:nvPr userDrawn="1"/>
        </p:nvGrpSpPr>
        <p:grpSpPr>
          <a:xfrm>
            <a:off x="12257314" y="1051487"/>
            <a:ext cx="1272540" cy="3085386"/>
            <a:chOff x="12257314" y="1051487"/>
            <a:chExt cx="1272540" cy="3085386"/>
          </a:xfrm>
        </p:grpSpPr>
        <p:sp>
          <p:nvSpPr>
            <p:cNvPr id="55" name="Rectangle 54">
              <a:extLst>
                <a:ext uri="{FF2B5EF4-FFF2-40B4-BE49-F238E27FC236}">
                  <a16:creationId xmlns:a16="http://schemas.microsoft.com/office/drawing/2014/main" id="{1F6A66DB-8F42-4EF0-9FB6-3CF402FDEE03}"/>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56" name="TextBox 55">
              <a:extLst>
                <a:ext uri="{FF2B5EF4-FFF2-40B4-BE49-F238E27FC236}">
                  <a16:creationId xmlns:a16="http://schemas.microsoft.com/office/drawing/2014/main" id="{CCFCCA5B-CFD2-4F97-8E39-F98B68B4303E}"/>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57" name="Freeform: Shape 56">
              <a:extLst>
                <a:ext uri="{FF2B5EF4-FFF2-40B4-BE49-F238E27FC236}">
                  <a16:creationId xmlns:a16="http://schemas.microsoft.com/office/drawing/2014/main" id="{FB8CAF0A-9B91-4E3B-A705-4886072B626A}"/>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44DFD51-D990-4957-9FB1-31FFF1FD6AEA}"/>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59" name="Freeform: Shape 58">
              <a:extLst>
                <a:ext uri="{FF2B5EF4-FFF2-40B4-BE49-F238E27FC236}">
                  <a16:creationId xmlns:a16="http://schemas.microsoft.com/office/drawing/2014/main" id="{CD7FF365-2D4C-49DD-847C-D74980ECC1E9}"/>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EF6C03F-ABF2-4A76-909E-DBA5077DC02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6AAE6DE2-ABB2-4C84-AD69-A57DEBCC006B}"/>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62" name="Picture 61">
              <a:extLst>
                <a:ext uri="{FF2B5EF4-FFF2-40B4-BE49-F238E27FC236}">
                  <a16:creationId xmlns:a16="http://schemas.microsoft.com/office/drawing/2014/main" id="{E75267ED-F4AC-45E8-9B29-C2AF59E8B09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63" name="Rectangle 62">
              <a:extLst>
                <a:ext uri="{FF2B5EF4-FFF2-40B4-BE49-F238E27FC236}">
                  <a16:creationId xmlns:a16="http://schemas.microsoft.com/office/drawing/2014/main" id="{1F9121C2-957F-4A1F-ACB9-3DE4BAD9BD4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64" name="Rectangle 63">
              <a:extLst>
                <a:ext uri="{FF2B5EF4-FFF2-40B4-BE49-F238E27FC236}">
                  <a16:creationId xmlns:a16="http://schemas.microsoft.com/office/drawing/2014/main" id="{4383BC7A-8710-45B8-B7BB-29AE3313E4F9}"/>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65" name="Rectangle 64">
              <a:extLst>
                <a:ext uri="{FF2B5EF4-FFF2-40B4-BE49-F238E27FC236}">
                  <a16:creationId xmlns:a16="http://schemas.microsoft.com/office/drawing/2014/main" id="{3F14AD32-3EDA-4A4F-9132-956C03B8E629}"/>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66" name="Rectangle 65">
              <a:extLst>
                <a:ext uri="{FF2B5EF4-FFF2-40B4-BE49-F238E27FC236}">
                  <a16:creationId xmlns:a16="http://schemas.microsoft.com/office/drawing/2014/main" id="{CDC53D65-E0C4-4E75-AADE-23A49591DEE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67" name="Group 66">
              <a:extLst>
                <a:ext uri="{FF2B5EF4-FFF2-40B4-BE49-F238E27FC236}">
                  <a16:creationId xmlns:a16="http://schemas.microsoft.com/office/drawing/2014/main" id="{734E3783-2AF4-456E-B58F-AF076385BD96}"/>
                </a:ext>
              </a:extLst>
            </p:cNvPr>
            <p:cNvGrpSpPr/>
            <p:nvPr userDrawn="1"/>
          </p:nvGrpSpPr>
          <p:grpSpPr>
            <a:xfrm>
              <a:off x="12364752" y="2345932"/>
              <a:ext cx="1055431" cy="88186"/>
              <a:chOff x="914335" y="6913770"/>
              <a:chExt cx="1109884" cy="100584"/>
            </a:xfrm>
            <a:noFill/>
          </p:grpSpPr>
          <p:sp>
            <p:nvSpPr>
              <p:cNvPr id="117" name="Rectangle 116">
                <a:extLst>
                  <a:ext uri="{FF2B5EF4-FFF2-40B4-BE49-F238E27FC236}">
                    <a16:creationId xmlns:a16="http://schemas.microsoft.com/office/drawing/2014/main" id="{A40B60AD-93F1-4216-8F84-31D9A6DFC8C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8" name="Rectangle 117">
                <a:extLst>
                  <a:ext uri="{FF2B5EF4-FFF2-40B4-BE49-F238E27FC236}">
                    <a16:creationId xmlns:a16="http://schemas.microsoft.com/office/drawing/2014/main" id="{7153DE13-4A63-4075-AF41-791E65946C14}"/>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9" name="Rectangle 118">
                <a:extLst>
                  <a:ext uri="{FF2B5EF4-FFF2-40B4-BE49-F238E27FC236}">
                    <a16:creationId xmlns:a16="http://schemas.microsoft.com/office/drawing/2014/main" id="{1CECFDC8-C169-4292-AA1B-0519BDF9FC1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20" name="Rectangle 119">
                <a:extLst>
                  <a:ext uri="{FF2B5EF4-FFF2-40B4-BE49-F238E27FC236}">
                    <a16:creationId xmlns:a16="http://schemas.microsoft.com/office/drawing/2014/main" id="{641A4A58-0519-42A9-B63B-316001BA021F}"/>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21" name="Rectangle 120">
                <a:extLst>
                  <a:ext uri="{FF2B5EF4-FFF2-40B4-BE49-F238E27FC236}">
                    <a16:creationId xmlns:a16="http://schemas.microsoft.com/office/drawing/2014/main" id="{D7249ABC-7023-4151-AEC3-49DE5138352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22" name="Rectangle 121">
                <a:extLst>
                  <a:ext uri="{FF2B5EF4-FFF2-40B4-BE49-F238E27FC236}">
                    <a16:creationId xmlns:a16="http://schemas.microsoft.com/office/drawing/2014/main" id="{BDE7A2EE-185B-4262-B1BA-C6C18521116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3" name="Rectangle 122">
                <a:extLst>
                  <a:ext uri="{FF2B5EF4-FFF2-40B4-BE49-F238E27FC236}">
                    <a16:creationId xmlns:a16="http://schemas.microsoft.com/office/drawing/2014/main" id="{DDBA966F-676E-4315-A5FC-2419808F249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4" name="Rectangle 123">
                <a:extLst>
                  <a:ext uri="{FF2B5EF4-FFF2-40B4-BE49-F238E27FC236}">
                    <a16:creationId xmlns:a16="http://schemas.microsoft.com/office/drawing/2014/main" id="{D6328D79-3EDD-4111-83BB-EA6AB7F9880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5" name="Rectangle 124">
                <a:extLst>
                  <a:ext uri="{FF2B5EF4-FFF2-40B4-BE49-F238E27FC236}">
                    <a16:creationId xmlns:a16="http://schemas.microsoft.com/office/drawing/2014/main" id="{C2AD9B8F-D7B0-4D2B-AB1B-4C93C86557C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6" name="Rectangle 125">
                <a:extLst>
                  <a:ext uri="{FF2B5EF4-FFF2-40B4-BE49-F238E27FC236}">
                    <a16:creationId xmlns:a16="http://schemas.microsoft.com/office/drawing/2014/main" id="{907D5595-AF21-437E-823F-9DF4C18084D8}"/>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68" name="Graphic 67" descr="Close with solid fill">
              <a:extLst>
                <a:ext uri="{FF2B5EF4-FFF2-40B4-BE49-F238E27FC236}">
                  <a16:creationId xmlns:a16="http://schemas.microsoft.com/office/drawing/2014/main" id="{E53BF390-C23F-46A4-BFBB-E1E29A6234F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359990" y="3132474"/>
              <a:ext cx="100919" cy="100919"/>
            </a:xfrm>
            <a:prstGeom prst="rect">
              <a:avLst/>
            </a:prstGeom>
          </p:spPr>
        </p:pic>
        <p:pic>
          <p:nvPicPr>
            <p:cNvPr id="69" name="Graphic 68" descr="Close with solid fill">
              <a:extLst>
                <a:ext uri="{FF2B5EF4-FFF2-40B4-BE49-F238E27FC236}">
                  <a16:creationId xmlns:a16="http://schemas.microsoft.com/office/drawing/2014/main" id="{AC537C6F-E7C1-4795-A5EC-E1797D641A8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468758" y="3132474"/>
              <a:ext cx="100919" cy="100919"/>
            </a:xfrm>
            <a:prstGeom prst="rect">
              <a:avLst/>
            </a:prstGeom>
          </p:spPr>
        </p:pic>
        <p:pic>
          <p:nvPicPr>
            <p:cNvPr id="70" name="Graphic 69" descr="Close with solid fill">
              <a:extLst>
                <a:ext uri="{FF2B5EF4-FFF2-40B4-BE49-F238E27FC236}">
                  <a16:creationId xmlns:a16="http://schemas.microsoft.com/office/drawing/2014/main" id="{7FAC67D8-E1CD-46CE-B8BB-D53FDF9F196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572765" y="3132473"/>
              <a:ext cx="100919" cy="100919"/>
            </a:xfrm>
            <a:prstGeom prst="rect">
              <a:avLst/>
            </a:prstGeom>
          </p:spPr>
        </p:pic>
        <p:pic>
          <p:nvPicPr>
            <p:cNvPr id="71" name="Graphic 70" descr="Close with solid fill">
              <a:extLst>
                <a:ext uri="{FF2B5EF4-FFF2-40B4-BE49-F238E27FC236}">
                  <a16:creationId xmlns:a16="http://schemas.microsoft.com/office/drawing/2014/main" id="{8230B86D-5B3C-4CD8-BA87-95275678A65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679153" y="3132472"/>
              <a:ext cx="100919" cy="100919"/>
            </a:xfrm>
            <a:prstGeom prst="rect">
              <a:avLst/>
            </a:prstGeom>
          </p:spPr>
        </p:pic>
        <p:pic>
          <p:nvPicPr>
            <p:cNvPr id="72" name="Graphic 71" descr="Close with solid fill">
              <a:extLst>
                <a:ext uri="{FF2B5EF4-FFF2-40B4-BE49-F238E27FC236}">
                  <a16:creationId xmlns:a16="http://schemas.microsoft.com/office/drawing/2014/main" id="{830F2B8D-92DF-4330-AB56-F03E3E4FD30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85541" y="3132471"/>
              <a:ext cx="100919" cy="100919"/>
            </a:xfrm>
            <a:prstGeom prst="rect">
              <a:avLst/>
            </a:prstGeom>
          </p:spPr>
        </p:pic>
        <p:pic>
          <p:nvPicPr>
            <p:cNvPr id="73" name="Graphic 72" descr="Close with solid fill">
              <a:extLst>
                <a:ext uri="{FF2B5EF4-FFF2-40B4-BE49-F238E27FC236}">
                  <a16:creationId xmlns:a16="http://schemas.microsoft.com/office/drawing/2014/main" id="{9A252178-7052-4A5E-99C8-BF9378211C1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891929" y="3132470"/>
              <a:ext cx="100919" cy="100919"/>
            </a:xfrm>
            <a:prstGeom prst="rect">
              <a:avLst/>
            </a:prstGeom>
          </p:spPr>
        </p:pic>
        <p:pic>
          <p:nvPicPr>
            <p:cNvPr id="113" name="Graphic 112" descr="Close with solid fill">
              <a:extLst>
                <a:ext uri="{FF2B5EF4-FFF2-40B4-BE49-F238E27FC236}">
                  <a16:creationId xmlns:a16="http://schemas.microsoft.com/office/drawing/2014/main" id="{5AFBFE90-361D-4675-A60A-C3944EE17A6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98317" y="3132469"/>
              <a:ext cx="100919" cy="100919"/>
            </a:xfrm>
            <a:prstGeom prst="rect">
              <a:avLst/>
            </a:prstGeom>
          </p:spPr>
        </p:pic>
        <p:pic>
          <p:nvPicPr>
            <p:cNvPr id="114" name="Graphic 113" descr="Close with solid fill">
              <a:extLst>
                <a:ext uri="{FF2B5EF4-FFF2-40B4-BE49-F238E27FC236}">
                  <a16:creationId xmlns:a16="http://schemas.microsoft.com/office/drawing/2014/main" id="{0324CA63-B4FD-4F32-A48B-CC372D22F84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104705" y="3132468"/>
              <a:ext cx="100919" cy="100919"/>
            </a:xfrm>
            <a:prstGeom prst="rect">
              <a:avLst/>
            </a:prstGeom>
          </p:spPr>
        </p:pic>
        <p:pic>
          <p:nvPicPr>
            <p:cNvPr id="115" name="Graphic 114" descr="Close with solid fill">
              <a:extLst>
                <a:ext uri="{FF2B5EF4-FFF2-40B4-BE49-F238E27FC236}">
                  <a16:creationId xmlns:a16="http://schemas.microsoft.com/office/drawing/2014/main" id="{10D14DC7-8690-4FCB-8E66-A79426B4204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211093" y="3132467"/>
              <a:ext cx="100919" cy="100919"/>
            </a:xfrm>
            <a:prstGeom prst="rect">
              <a:avLst/>
            </a:prstGeom>
          </p:spPr>
        </p:pic>
        <p:pic>
          <p:nvPicPr>
            <p:cNvPr id="116" name="Graphic 115" descr="Close with solid fill">
              <a:extLst>
                <a:ext uri="{FF2B5EF4-FFF2-40B4-BE49-F238E27FC236}">
                  <a16:creationId xmlns:a16="http://schemas.microsoft.com/office/drawing/2014/main" id="{C1794AE2-4267-488E-B246-8545817B08F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5AA97143-AB88-41EC-B6B9-395E6AAF8F82}"/>
              </a:ext>
            </a:extLst>
          </p:cNvPr>
          <p:cNvSpPr>
            <a:spLocks noGrp="1"/>
          </p:cNvSpPr>
          <p:nvPr>
            <p:ph type="dt" sz="half" idx="18"/>
          </p:nvPr>
        </p:nvSpPr>
        <p:spPr>
          <a:xfrm>
            <a:off x="-87988" y="6901977"/>
            <a:ext cx="54864" cy="54864"/>
          </a:xfrm>
        </p:spPr>
        <p:txBody>
          <a:bodyPr/>
          <a:lstStyle>
            <a:lvl1pPr>
              <a:defRPr sz="100">
                <a:noFill/>
              </a:defRPr>
            </a:lvl1pPr>
          </a:lstStyle>
          <a:p>
            <a:fld id="{4395FC62-DEFF-4D0C-8B75-F3CBBBE3FA79}" type="datetime4">
              <a:rPr lang="en-US" smtClean="0"/>
              <a:t>June 2, 2025</a:t>
            </a:fld>
            <a:endParaRPr lang="en-US"/>
          </a:p>
        </p:txBody>
      </p:sp>
      <p:sp>
        <p:nvSpPr>
          <p:cNvPr id="4" name="Footer Placeholder 3">
            <a:extLst>
              <a:ext uri="{FF2B5EF4-FFF2-40B4-BE49-F238E27FC236}">
                <a16:creationId xmlns:a16="http://schemas.microsoft.com/office/drawing/2014/main" id="{B860E2E7-D6FF-4CC7-8126-C6D4A091DE98}"/>
              </a:ext>
            </a:extLst>
          </p:cNvPr>
          <p:cNvSpPr>
            <a:spLocks noGrp="1"/>
          </p:cNvSpPr>
          <p:nvPr>
            <p:ph type="ftr" sz="quarter" idx="19"/>
          </p:nvPr>
        </p:nvSpPr>
        <p:spPr>
          <a:xfrm>
            <a:off x="6170050" y="6403791"/>
            <a:ext cx="5464737" cy="214805"/>
          </a:xfrm>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457D495E-526B-486D-A788-BA139D278706}"/>
              </a:ext>
            </a:extLst>
          </p:cNvPr>
          <p:cNvSpPr>
            <a:spLocks noGrp="1"/>
          </p:cNvSpPr>
          <p:nvPr>
            <p:ph type="sldNum" sz="quarter" idx="20"/>
          </p:nvPr>
        </p:nvSpPr>
        <p:spPr>
          <a:xfrm>
            <a:off x="12212531" y="6883061"/>
            <a:ext cx="54864" cy="54864"/>
          </a:xfrm>
        </p:spPr>
        <p:txBody>
          <a:bodyPr/>
          <a:lstStyle>
            <a:lvl1pPr>
              <a:defRPr sz="100">
                <a:noFill/>
              </a:defRPr>
            </a:lvl1pPr>
          </a:lstStyle>
          <a:p>
            <a:fld id="{5CFA18E4-D58E-4B28-B105-28D9665A8EBC}" type="slidenum">
              <a:rPr lang="en-US" smtClean="0"/>
              <a:pPr/>
              <a:t>‹#›</a:t>
            </a:fld>
            <a:endParaRPr lang="en-US"/>
          </a:p>
        </p:txBody>
      </p:sp>
      <p:pic>
        <p:nvPicPr>
          <p:cNvPr id="74" name="SPG Dow Jones Colorful Big">
            <a:extLst>
              <a:ext uri="{FF2B5EF4-FFF2-40B4-BE49-F238E27FC236}">
                <a16:creationId xmlns:a16="http://schemas.microsoft.com/office/drawing/2014/main" id="{DE53BEB2-CF3C-47F5-910D-9443E6BD5A6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4318" y="275535"/>
            <a:ext cx="2212848" cy="1092419"/>
          </a:xfrm>
          <a:prstGeom prst="rect">
            <a:avLst/>
          </a:prstGeom>
        </p:spPr>
      </p:pic>
    </p:spTree>
    <p:extLst>
      <p:ext uri="{BB962C8B-B14F-4D97-AF65-F5344CB8AC3E}">
        <p14:creationId xmlns:p14="http://schemas.microsoft.com/office/powerpoint/2010/main" val="28503465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40" y="1620838"/>
            <a:ext cx="7476041" cy="4587938"/>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206253" y="1619998"/>
            <a:ext cx="3423496" cy="4585540"/>
          </a:xfrm>
        </p:spPr>
        <p:txBody>
          <a:bodyPr anchor="t">
            <a:normAutofit/>
          </a:bodyPr>
          <a:lstStyle>
            <a:lvl1pPr marL="0" indent="0">
              <a:buNone/>
              <a:defRPr sz="1600">
                <a:latin typeface="+mn-lt"/>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[Sub-headline]</a:t>
            </a:r>
          </a:p>
        </p:txBody>
      </p:sp>
      <p:sp>
        <p:nvSpPr>
          <p:cNvPr id="5" name="Date Placeholder 4"/>
          <p:cNvSpPr>
            <a:spLocks noGrp="1"/>
          </p:cNvSpPr>
          <p:nvPr>
            <p:ph type="dt" sz="half" idx="10"/>
          </p:nvPr>
        </p:nvSpPr>
        <p:spPr/>
        <p:txBody>
          <a:bodyPr/>
          <a:lstStyle/>
          <a:p>
            <a:fld id="{8BBC9C35-C60A-4C92-8F81-43F8D6F8CD31}" type="datetime4">
              <a:rPr lang="en-US" smtClean="0"/>
              <a:t>June 2, 2025</a:t>
            </a:fld>
            <a:endParaRPr lang="en-US"/>
          </a:p>
        </p:txBody>
      </p:sp>
      <p:sp>
        <p:nvSpPr>
          <p:cNvPr id="6" name="Footer Placeholder 5"/>
          <p:cNvSpPr>
            <a:spLocks noGrp="1"/>
          </p:cNvSpPr>
          <p:nvPr>
            <p:ph type="ftr" sz="quarter" idx="11"/>
          </p:nvPr>
        </p:nvSpPr>
        <p:spPr/>
        <p:txBody>
          <a:bodyPr/>
          <a:lstStyle/>
          <a:p>
            <a:r>
              <a:rPr lang="en-US"/>
              <a:t>S&amp;P Dow Jones Indices – Financial Professionals Only</a:t>
            </a:r>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a:p>
        </p:txBody>
      </p:sp>
      <p:sp>
        <p:nvSpPr>
          <p:cNvPr id="2" name="Title 1">
            <a:extLst>
              <a:ext uri="{FF2B5EF4-FFF2-40B4-BE49-F238E27FC236}">
                <a16:creationId xmlns:a16="http://schemas.microsoft.com/office/drawing/2014/main" id="{5975813A-CD63-4253-8001-91BA1316B93B}"/>
              </a:ext>
            </a:extLst>
          </p:cNvPr>
          <p:cNvSpPr>
            <a:spLocks noGrp="1"/>
          </p:cNvSpPr>
          <p:nvPr>
            <p:ph type="title" hasCustomPrompt="1"/>
          </p:nvPr>
        </p:nvSpPr>
        <p:spPr>
          <a:xfrm>
            <a:off x="567039" y="651300"/>
            <a:ext cx="11062709" cy="648111"/>
          </a:xfrm>
        </p:spPr>
        <p:txBody>
          <a:bodyPr/>
          <a:lstStyle/>
          <a:p>
            <a:r>
              <a:rPr lang="en-US"/>
              <a:t>[Headline]</a:t>
            </a:r>
          </a:p>
        </p:txBody>
      </p:sp>
    </p:spTree>
    <p:extLst>
      <p:ext uri="{BB962C8B-B14F-4D97-AF65-F5344CB8AC3E}">
        <p14:creationId xmlns:p14="http://schemas.microsoft.com/office/powerpoint/2010/main" val="1693094521"/>
      </p:ext>
    </p:extLst>
  </p:cSld>
  <p:clrMapOvr>
    <a:masterClrMapping/>
  </p:clrMapOvr>
  <p:extLst>
    <p:ext uri="{DCECCB84-F9BA-43D5-87BE-67443E8EF086}">
      <p15:sldGuideLst xmlns:p15="http://schemas.microsoft.com/office/powerpoint/2012/main">
        <p15:guide id="1" orient="horz" pos="102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622424"/>
            <a:ext cx="11064240" cy="4577207"/>
          </a:xfrm>
        </p:spPr>
        <p:txBody>
          <a:bodyPr/>
          <a:lstStyle>
            <a:lvl1pPr>
              <a:defRPr/>
            </a:lvl1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1BC545-0690-4331-B3AD-E59F7C9597D0}" type="datetime4">
              <a:rPr lang="en-US" smtClean="0"/>
              <a:t>June 2, 2025</a:t>
            </a:fld>
            <a:endParaRPr lang="en-US"/>
          </a:p>
        </p:txBody>
      </p:sp>
      <p:sp>
        <p:nvSpPr>
          <p:cNvPr id="5" name="Footer Placeholder 4"/>
          <p:cNvSpPr>
            <a:spLocks noGrp="1"/>
          </p:cNvSpPr>
          <p:nvPr>
            <p:ph type="ftr" sz="quarter" idx="11"/>
          </p:nvPr>
        </p:nvSpPr>
        <p:spPr/>
        <p:txBody>
          <a:bodyPr/>
          <a:lstStyle/>
          <a:p>
            <a:r>
              <a:rPr lang="en-US"/>
              <a:t>S&amp;P Dow Jones Indices – Financial Professionals Only</a:t>
            </a:r>
          </a:p>
        </p:txBody>
      </p:sp>
      <p:sp>
        <p:nvSpPr>
          <p:cNvPr id="6" name="Slide Number Placeholder 5"/>
          <p:cNvSpPr>
            <a:spLocks noGrp="1"/>
          </p:cNvSpPr>
          <p:nvPr>
            <p:ph type="sldNum" sz="quarter" idx="12"/>
          </p:nvPr>
        </p:nvSpPr>
        <p:spPr/>
        <p:txBody>
          <a:bodyPr/>
          <a:lstStyle/>
          <a:p>
            <a:fld id="{5CFA18E4-D58E-4B28-B105-28D9665A8EBC}" type="slidenum">
              <a:rPr lang="en-US" smtClean="0"/>
              <a:t>‹#›</a:t>
            </a:fld>
            <a:endParaRPr lang="en-US"/>
          </a:p>
        </p:txBody>
      </p:sp>
      <p:sp>
        <p:nvSpPr>
          <p:cNvPr id="7" name="Title 6">
            <a:extLst>
              <a:ext uri="{FF2B5EF4-FFF2-40B4-BE49-F238E27FC236}">
                <a16:creationId xmlns:a16="http://schemas.microsoft.com/office/drawing/2014/main" id="{252DE08D-8DD0-44DB-979A-C398324AA308}"/>
              </a:ext>
            </a:extLst>
          </p:cNvPr>
          <p:cNvSpPr>
            <a:spLocks noGrp="1"/>
          </p:cNvSpPr>
          <p:nvPr>
            <p:ph type="title" hasCustomPrompt="1"/>
          </p:nvPr>
        </p:nvSpPr>
        <p:spPr/>
        <p:txBody>
          <a:bodyPr/>
          <a:lstStyle/>
          <a:p>
            <a:r>
              <a:rPr lang="en-US"/>
              <a:t>[Headline]</a:t>
            </a:r>
          </a:p>
        </p:txBody>
      </p:sp>
    </p:spTree>
    <p:extLst>
      <p:ext uri="{BB962C8B-B14F-4D97-AF65-F5344CB8AC3E}">
        <p14:creationId xmlns:p14="http://schemas.microsoft.com/office/powerpoint/2010/main" val="2014204582"/>
      </p:ext>
    </p:extLst>
  </p:cSld>
  <p:clrMapOvr>
    <a:masterClrMapping/>
  </p:clrMapOvr>
  <p:extLst>
    <p:ext uri="{DCECCB84-F9BA-43D5-87BE-67443E8EF086}">
      <p15:sldGuideLst xmlns:p15="http://schemas.microsoft.com/office/powerpoint/2012/main">
        <p15:guide id="1" orient="horz" pos="102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7ADFD6-6E46-4D5F-A748-AA6E6DBECC83}" type="datetime4">
              <a:rPr lang="en-US" smtClean="0"/>
              <a:t>June 2, 2025</a:t>
            </a:fld>
            <a:endParaRPr lang="en-US"/>
          </a:p>
        </p:txBody>
      </p:sp>
      <p:sp>
        <p:nvSpPr>
          <p:cNvPr id="4" name="Footer Placeholder 3"/>
          <p:cNvSpPr>
            <a:spLocks noGrp="1"/>
          </p:cNvSpPr>
          <p:nvPr>
            <p:ph type="ftr" sz="quarter" idx="11"/>
          </p:nvPr>
        </p:nvSpPr>
        <p:spPr/>
        <p:txBody>
          <a:bodyPr/>
          <a:lstStyle/>
          <a:p>
            <a:r>
              <a:rPr lang="en-US"/>
              <a:t>S&amp;P Dow Jones Indices – Financial Professionals Only</a:t>
            </a:r>
          </a:p>
        </p:txBody>
      </p:sp>
      <p:sp>
        <p:nvSpPr>
          <p:cNvPr id="5" name="Slide Number Placeholder 4"/>
          <p:cNvSpPr>
            <a:spLocks noGrp="1"/>
          </p:cNvSpPr>
          <p:nvPr>
            <p:ph type="sldNum" sz="quarter" idx="12"/>
          </p:nvPr>
        </p:nvSpPr>
        <p:spPr/>
        <p:txBody>
          <a:bodyPr/>
          <a:lstStyle/>
          <a:p>
            <a:fld id="{5246FB18-5DF1-419A-B975-14AFDDD65B9F}" type="slidenum">
              <a:rPr lang="en-US" smtClean="0"/>
              <a:t>‹#›</a:t>
            </a:fld>
            <a:endParaRPr lang="en-US"/>
          </a:p>
        </p:txBody>
      </p:sp>
      <p:sp>
        <p:nvSpPr>
          <p:cNvPr id="6" name="Text Placeholder 7"/>
          <p:cNvSpPr>
            <a:spLocks noGrp="1"/>
          </p:cNvSpPr>
          <p:nvPr>
            <p:ph type="body" sz="quarter" idx="13" hasCustomPrompt="1"/>
          </p:nvPr>
        </p:nvSpPr>
        <p:spPr>
          <a:xfrm>
            <a:off x="567039" y="1058237"/>
            <a:ext cx="11064240" cy="493776"/>
          </a:xfrm>
        </p:spPr>
        <p:txBody>
          <a:bodyPr/>
          <a:lstStyle>
            <a:lvl1pPr marL="0" indent="0">
              <a:buNone/>
              <a:defRPr b="0">
                <a:latin typeface="+mn-lt"/>
              </a:defRPr>
            </a:lvl1pPr>
            <a:lvl2pPr marL="169863" indent="0">
              <a:buNone/>
              <a:defRPr/>
            </a:lvl2pPr>
          </a:lstStyle>
          <a:p>
            <a:pPr lvl="0"/>
            <a:r>
              <a:rPr lang="en-US"/>
              <a:t>[Sub-headline]</a:t>
            </a:r>
          </a:p>
        </p:txBody>
      </p:sp>
      <p:sp>
        <p:nvSpPr>
          <p:cNvPr id="7" name="Title 6">
            <a:extLst>
              <a:ext uri="{FF2B5EF4-FFF2-40B4-BE49-F238E27FC236}">
                <a16:creationId xmlns:a16="http://schemas.microsoft.com/office/drawing/2014/main" id="{AF9C40FE-6A21-4C23-A19D-E68A6C289906}"/>
              </a:ext>
            </a:extLst>
          </p:cNvPr>
          <p:cNvSpPr>
            <a:spLocks noGrp="1"/>
          </p:cNvSpPr>
          <p:nvPr>
            <p:ph type="title" hasCustomPrompt="1"/>
          </p:nvPr>
        </p:nvSpPr>
        <p:spPr>
          <a:xfrm>
            <a:off x="567039" y="651300"/>
            <a:ext cx="11062709" cy="402336"/>
          </a:xfrm>
        </p:spPr>
        <p:txBody>
          <a:bodyPr/>
          <a:lstStyle/>
          <a:p>
            <a:r>
              <a:rPr lang="en-US"/>
              <a:t>[Headline]</a:t>
            </a:r>
          </a:p>
        </p:txBody>
      </p:sp>
      <p:sp>
        <p:nvSpPr>
          <p:cNvPr id="8" name="Text Placeholder 11">
            <a:extLst>
              <a:ext uri="{FF2B5EF4-FFF2-40B4-BE49-F238E27FC236}">
                <a16:creationId xmlns:a16="http://schemas.microsoft.com/office/drawing/2014/main" id="{3F48976F-008B-4090-A991-2BE8CC8B68C6}"/>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4291789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94054-54BD-459F-BE32-C777E09FCE96}" type="datetime4">
              <a:rPr lang="en-US" smtClean="0"/>
              <a:t>June 2, 2025</a:t>
            </a:fld>
            <a:endParaRPr lang="en-US"/>
          </a:p>
        </p:txBody>
      </p:sp>
      <p:sp>
        <p:nvSpPr>
          <p:cNvPr id="3" name="Footer Placeholder 2"/>
          <p:cNvSpPr>
            <a:spLocks noGrp="1"/>
          </p:cNvSpPr>
          <p:nvPr>
            <p:ph type="ftr" sz="quarter" idx="11"/>
          </p:nvPr>
        </p:nvSpPr>
        <p:spPr/>
        <p:txBody>
          <a:bodyPr/>
          <a:lstStyle/>
          <a:p>
            <a:r>
              <a:rPr lang="en-US"/>
              <a:t>S&amp;P Dow Jones Indices – Financial Professionals Only</a:t>
            </a:r>
          </a:p>
        </p:txBody>
      </p:sp>
      <p:sp>
        <p:nvSpPr>
          <p:cNvPr id="4" name="Slide Number Placeholder 3"/>
          <p:cNvSpPr>
            <a:spLocks noGrp="1"/>
          </p:cNvSpPr>
          <p:nvPr>
            <p:ph type="sldNum" sz="quarter" idx="12"/>
          </p:nvPr>
        </p:nvSpPr>
        <p:spPr/>
        <p:txBody>
          <a:bodyPr/>
          <a:lstStyle/>
          <a:p>
            <a:fld id="{5CFA18E4-D58E-4B28-B105-28D9665A8EBC}" type="slidenum">
              <a:rPr lang="en-US" smtClean="0"/>
              <a:t>‹#›</a:t>
            </a:fld>
            <a:endParaRPr lang="en-US"/>
          </a:p>
        </p:txBody>
      </p:sp>
      <p:sp>
        <p:nvSpPr>
          <p:cNvPr id="7" name="Text Placeholder 11">
            <a:extLst>
              <a:ext uri="{FF2B5EF4-FFF2-40B4-BE49-F238E27FC236}">
                <a16:creationId xmlns:a16="http://schemas.microsoft.com/office/drawing/2014/main" id="{7D5238FB-1356-4521-8102-3ECA8CDD77CD}"/>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613559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Statem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D60BC0-A464-445F-9F28-170EB6B5E9CB}"/>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1956816"/>
            <a:ext cx="5010912" cy="4251960"/>
          </a:xfrm>
        </p:spPr>
        <p:txBody>
          <a:bodyPr/>
          <a:lstStyle>
            <a:lvl1pPr marL="0" indent="0">
              <a:buFont typeface="Arial" panose="020B0604020202020204" pitchFamily="34" charset="0"/>
              <a:buChar char="​"/>
              <a:defRPr>
                <a:solidFill>
                  <a:schemeClr val="bg1"/>
                </a:solidFill>
              </a:defRPr>
            </a:lvl1pPr>
            <a:lvl2pPr marL="227013" indent="-227013">
              <a:defRPr>
                <a:solidFill>
                  <a:schemeClr val="bg1"/>
                </a:solidFill>
              </a:defRPr>
            </a:lvl2pPr>
            <a:lvl3pPr marL="460375" indent="-233363">
              <a:defRPr>
                <a:solidFill>
                  <a:schemeClr val="bg1"/>
                </a:solidFill>
              </a:defRPr>
            </a:lvl3pPr>
            <a:lvl4pPr marL="687388" indent="-227013">
              <a:defRPr>
                <a:solidFill>
                  <a:schemeClr val="bg1"/>
                </a:solidFill>
              </a:defRPr>
            </a:lvl4pPr>
            <a:lvl5pPr marL="914400" indent="-227013">
              <a:defRPr>
                <a:solidFill>
                  <a:schemeClr val="bg1"/>
                </a:solidFill>
              </a:defRPr>
            </a:lvl5pPr>
          </a:lstStyle>
          <a:p>
            <a:pPr lvl="0"/>
            <a:r>
              <a:rPr lang="en-US"/>
              <a:t>[Click to add non-bullet paragraph text]</a:t>
            </a:r>
          </a:p>
          <a:p>
            <a:pPr lvl="1"/>
            <a:r>
              <a:rPr lang="en-US"/>
              <a:t>Second level</a:t>
            </a:r>
          </a:p>
          <a:p>
            <a:pPr lvl="2"/>
            <a:r>
              <a:rPr lang="en-US"/>
              <a:t>Third level</a:t>
            </a:r>
          </a:p>
          <a:p>
            <a:pPr lvl="3"/>
            <a:r>
              <a:rPr lang="en-US"/>
              <a:t>Fourth level</a:t>
            </a:r>
          </a:p>
          <a:p>
            <a:pPr lvl="4"/>
            <a:r>
              <a:rPr lang="en-US"/>
              <a:t>Fifth level</a:t>
            </a:r>
          </a:p>
        </p:txBody>
      </p:sp>
      <p:sp>
        <p:nvSpPr>
          <p:cNvPr id="12" name="Subtitle">
            <a:extLst>
              <a:ext uri="{FF2B5EF4-FFF2-40B4-BE49-F238E27FC236}">
                <a16:creationId xmlns:a16="http://schemas.microsoft.com/office/drawing/2014/main" id="{7A6FCC9B-A33E-4B36-99E9-34DE7324E363}"/>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0" name="Title 9">
            <a:extLst>
              <a:ext uri="{FF2B5EF4-FFF2-40B4-BE49-F238E27FC236}">
                <a16:creationId xmlns:a16="http://schemas.microsoft.com/office/drawing/2014/main" id="{3FAF71B7-3EE7-4ECB-927E-2D30E8B8D380}"/>
              </a:ext>
            </a:extLst>
          </p:cNvPr>
          <p:cNvSpPr>
            <a:spLocks noGrp="1"/>
          </p:cNvSpPr>
          <p:nvPr>
            <p:ph type="title" hasCustomPrompt="1"/>
          </p:nvPr>
        </p:nvSpPr>
        <p:spPr>
          <a:xfrm>
            <a:off x="567039" y="652074"/>
            <a:ext cx="5010912" cy="402336"/>
          </a:xfrm>
        </p:spPr>
        <p:txBody>
          <a:bodyPr/>
          <a:lstStyle>
            <a:lvl1pPr>
              <a:defRPr>
                <a:solidFill>
                  <a:schemeClr val="bg1"/>
                </a:solidFill>
              </a:defRPr>
            </a:lvl1pPr>
          </a:lstStyle>
          <a:p>
            <a:r>
              <a:rPr lang="en-US"/>
              <a:t>[Headline]</a:t>
            </a:r>
          </a:p>
        </p:txBody>
      </p:sp>
      <p:sp>
        <p:nvSpPr>
          <p:cNvPr id="15" name="Text Placeholder 14">
            <a:extLst>
              <a:ext uri="{FF2B5EF4-FFF2-40B4-BE49-F238E27FC236}">
                <a16:creationId xmlns:a16="http://schemas.microsoft.com/office/drawing/2014/main" id="{56888DD8-0224-404D-AAC6-33FCF67F8697}"/>
              </a:ext>
            </a:extLst>
          </p:cNvPr>
          <p:cNvSpPr>
            <a:spLocks noGrp="1"/>
          </p:cNvSpPr>
          <p:nvPr>
            <p:ph type="body" sz="quarter" idx="17"/>
          </p:nvPr>
        </p:nvSpPr>
        <p:spPr>
          <a:xfrm>
            <a:off x="6607175" y="1956816"/>
            <a:ext cx="5026025" cy="3737547"/>
          </a:xfr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5">
            <a:extLst>
              <a:ext uri="{FF2B5EF4-FFF2-40B4-BE49-F238E27FC236}">
                <a16:creationId xmlns:a16="http://schemas.microsoft.com/office/drawing/2014/main" id="{F3AAAE56-5CF5-455F-8CED-CF8CABE33CC8}"/>
              </a:ext>
            </a:extLst>
          </p:cNvPr>
          <p:cNvSpPr>
            <a:spLocks noGrp="1"/>
          </p:cNvSpPr>
          <p:nvPr>
            <p:ph type="dt" sz="half" idx="18"/>
          </p:nvPr>
        </p:nvSpPr>
        <p:spPr/>
        <p:txBody>
          <a:bodyPr/>
          <a:lstStyle>
            <a:lvl1pPr>
              <a:defRPr>
                <a:solidFill>
                  <a:schemeClr val="bg1"/>
                </a:solidFill>
              </a:defRPr>
            </a:lvl1pPr>
          </a:lstStyle>
          <a:p>
            <a:fld id="{35FC849E-9DFF-48A5-919D-2DC3E2DEE953}" type="datetime4">
              <a:rPr lang="en-US" smtClean="0"/>
              <a:t>June 2, 2025</a:t>
            </a:fld>
            <a:endParaRPr lang="en-US"/>
          </a:p>
        </p:txBody>
      </p:sp>
      <p:sp>
        <p:nvSpPr>
          <p:cNvPr id="17" name="Footer Placeholder 16">
            <a:extLst>
              <a:ext uri="{FF2B5EF4-FFF2-40B4-BE49-F238E27FC236}">
                <a16:creationId xmlns:a16="http://schemas.microsoft.com/office/drawing/2014/main" id="{FC4A0CC4-5B74-4052-B180-789DC1265E8D}"/>
              </a:ext>
            </a:extLst>
          </p:cNvPr>
          <p:cNvSpPr>
            <a:spLocks noGrp="1"/>
          </p:cNvSpPr>
          <p:nvPr>
            <p:ph type="ftr" sz="quarter" idx="19"/>
          </p:nvPr>
        </p:nvSpPr>
        <p:spPr/>
        <p:txBody>
          <a:bodyPr/>
          <a:lstStyle>
            <a:lvl1pPr>
              <a:defRPr>
                <a:solidFill>
                  <a:schemeClr val="tx1"/>
                </a:solidFill>
              </a:defRPr>
            </a:lvl1pPr>
          </a:lstStyle>
          <a:p>
            <a:r>
              <a:rPr lang="en-US"/>
              <a:t>S&amp;P Dow Jones Indices – Financial Professionals Only</a:t>
            </a:r>
          </a:p>
        </p:txBody>
      </p:sp>
      <p:sp>
        <p:nvSpPr>
          <p:cNvPr id="18" name="Slide Number Placeholder 17">
            <a:extLst>
              <a:ext uri="{FF2B5EF4-FFF2-40B4-BE49-F238E27FC236}">
                <a16:creationId xmlns:a16="http://schemas.microsoft.com/office/drawing/2014/main" id="{E60CE04A-4CBD-4768-8B7C-4C7919193390}"/>
              </a:ext>
            </a:extLst>
          </p:cNvPr>
          <p:cNvSpPr>
            <a:spLocks noGrp="1"/>
          </p:cNvSpPr>
          <p:nvPr>
            <p:ph type="sldNum" sz="quarter" idx="20"/>
          </p:nvPr>
        </p:nvSpPr>
        <p:spPr/>
        <p:txBody>
          <a:bodyPr/>
          <a:lstStyle/>
          <a:p>
            <a:fld id="{5CFA18E4-D58E-4B28-B105-28D9665A8EBC}" type="slidenum">
              <a:rPr lang="en-US" smtClean="0"/>
              <a:pPr/>
              <a:t>‹#›</a:t>
            </a:fld>
            <a:endParaRPr lang="en-US"/>
          </a:p>
        </p:txBody>
      </p:sp>
      <p:sp>
        <p:nvSpPr>
          <p:cNvPr id="13" name="Text Placeholder 11">
            <a:extLst>
              <a:ext uri="{FF2B5EF4-FFF2-40B4-BE49-F238E27FC236}">
                <a16:creationId xmlns:a16="http://schemas.microsoft.com/office/drawing/2014/main" id="{24927F64-C76D-4BC3-BD50-1D5FB03E6D4A}"/>
              </a:ext>
            </a:extLst>
          </p:cNvPr>
          <p:cNvSpPr>
            <a:spLocks noGrp="1"/>
          </p:cNvSpPr>
          <p:nvPr>
            <p:ph type="body" sz="quarter" idx="15" hasCustomPrompt="1"/>
          </p:nvPr>
        </p:nvSpPr>
        <p:spPr>
          <a:xfrm>
            <a:off x="567039" y="5687045"/>
            <a:ext cx="500826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solidFill>
                  <a:schemeClr val="bg1"/>
                </a:solidFill>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
        <p:nvSpPr>
          <p:cNvPr id="14" name="Rectangle 13">
            <a:extLst>
              <a:ext uri="{FF2B5EF4-FFF2-40B4-BE49-F238E27FC236}">
                <a16:creationId xmlns:a16="http://schemas.microsoft.com/office/drawing/2014/main" id="{67C1C513-E145-4818-AB44-7A5AE107E635}"/>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pic>
        <p:nvPicPr>
          <p:cNvPr id="19" name="SPG Dow Jones White Small">
            <a:extLst>
              <a:ext uri="{FF2B5EF4-FFF2-40B4-BE49-F238E27FC236}">
                <a16:creationId xmlns:a16="http://schemas.microsoft.com/office/drawing/2014/main" id="{A206CC35-3086-4945-9957-C915EE0752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3412379020"/>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Statemen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BD60BC0-A464-445F-9F28-170EB6B5E9CB}"/>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1956816"/>
            <a:ext cx="5010912" cy="4251960"/>
          </a:xfrm>
        </p:spPr>
        <p:txBody>
          <a:bodyPr/>
          <a:lstStyle>
            <a:lvl1pPr marL="0" indent="0">
              <a:buFont typeface="Arial" panose="020B0604020202020204" pitchFamily="34" charset="0"/>
              <a:buChar char="​"/>
              <a:defRPr>
                <a:solidFill>
                  <a:schemeClr val="tx1"/>
                </a:solidFill>
              </a:defRPr>
            </a:lvl1pPr>
            <a:lvl2pPr marL="227013" indent="-227013">
              <a:defRPr>
                <a:solidFill>
                  <a:schemeClr val="tx1"/>
                </a:solidFill>
              </a:defRPr>
            </a:lvl2pPr>
            <a:lvl3pPr marL="460375" indent="-233363">
              <a:defRPr>
                <a:solidFill>
                  <a:schemeClr val="tx1"/>
                </a:solidFill>
              </a:defRPr>
            </a:lvl3pPr>
            <a:lvl4pPr marL="687388" indent="-227013">
              <a:defRPr>
                <a:solidFill>
                  <a:schemeClr val="tx1"/>
                </a:solidFill>
              </a:defRPr>
            </a:lvl4pPr>
            <a:lvl5pPr marL="914400" indent="-227013">
              <a:defRPr>
                <a:solidFill>
                  <a:schemeClr val="tx1"/>
                </a:solidFill>
              </a:defRPr>
            </a:lvl5pPr>
          </a:lstStyle>
          <a:p>
            <a:pPr lvl="0"/>
            <a:r>
              <a:rPr lang="en-US"/>
              <a:t>[Click to add non-bullet paragraph text]</a:t>
            </a:r>
          </a:p>
          <a:p>
            <a:pPr lvl="1"/>
            <a:r>
              <a:rPr lang="en-US"/>
              <a:t>Second level</a:t>
            </a:r>
          </a:p>
          <a:p>
            <a:pPr lvl="2"/>
            <a:r>
              <a:rPr lang="en-US"/>
              <a:t>Third level</a:t>
            </a:r>
          </a:p>
          <a:p>
            <a:pPr lvl="3"/>
            <a:r>
              <a:rPr lang="en-US"/>
              <a:t>Fourth level</a:t>
            </a:r>
          </a:p>
          <a:p>
            <a:pPr lvl="4"/>
            <a:r>
              <a:rPr lang="en-US"/>
              <a:t>Fifth level</a:t>
            </a:r>
          </a:p>
        </p:txBody>
      </p:sp>
      <p:sp>
        <p:nvSpPr>
          <p:cNvPr id="12" name="Subtitle">
            <a:extLst>
              <a:ext uri="{FF2B5EF4-FFF2-40B4-BE49-F238E27FC236}">
                <a16:creationId xmlns:a16="http://schemas.microsoft.com/office/drawing/2014/main" id="{7A6FCC9B-A33E-4B36-99E9-34DE7324E363}"/>
              </a:ext>
            </a:extLst>
          </p:cNvPr>
          <p:cNvSpPr>
            <a:spLocks noGrp="1"/>
          </p:cNvSpPr>
          <p:nvPr>
            <p:ph type="body" sz="quarter" idx="14" hasCustomPrompt="1"/>
          </p:nvPr>
        </p:nvSpPr>
        <p:spPr>
          <a:xfrm>
            <a:off x="567039" y="1059157"/>
            <a:ext cx="5010912" cy="493776"/>
          </a:xfrm>
        </p:spPr>
        <p:txBody>
          <a:bodyPr>
            <a:noAutofit/>
          </a:bodyPr>
          <a:lstStyle>
            <a:lvl1pPr marL="0" indent="0">
              <a:buNone/>
              <a:defRPr sz="1800">
                <a:solidFill>
                  <a:schemeClr val="tx1"/>
                </a:solidFill>
                <a:latin typeface="+mj-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0" name="Title 9">
            <a:extLst>
              <a:ext uri="{FF2B5EF4-FFF2-40B4-BE49-F238E27FC236}">
                <a16:creationId xmlns:a16="http://schemas.microsoft.com/office/drawing/2014/main" id="{3FAF71B7-3EE7-4ECB-927E-2D30E8B8D380}"/>
              </a:ext>
            </a:extLst>
          </p:cNvPr>
          <p:cNvSpPr>
            <a:spLocks noGrp="1"/>
          </p:cNvSpPr>
          <p:nvPr>
            <p:ph type="title" hasCustomPrompt="1"/>
          </p:nvPr>
        </p:nvSpPr>
        <p:spPr>
          <a:xfrm>
            <a:off x="567039" y="652994"/>
            <a:ext cx="5010912" cy="402336"/>
          </a:xfrm>
        </p:spPr>
        <p:txBody>
          <a:bodyPr/>
          <a:lstStyle>
            <a:lvl1pPr>
              <a:defRPr>
                <a:solidFill>
                  <a:schemeClr val="tx1"/>
                </a:solidFill>
              </a:defRPr>
            </a:lvl1pPr>
          </a:lstStyle>
          <a:p>
            <a:r>
              <a:rPr lang="en-US"/>
              <a:t>[Headline]</a:t>
            </a:r>
          </a:p>
        </p:txBody>
      </p:sp>
      <p:sp>
        <p:nvSpPr>
          <p:cNvPr id="15" name="Text Placeholder 14">
            <a:extLst>
              <a:ext uri="{FF2B5EF4-FFF2-40B4-BE49-F238E27FC236}">
                <a16:creationId xmlns:a16="http://schemas.microsoft.com/office/drawing/2014/main" id="{56888DD8-0224-404D-AAC6-33FCF67F8697}"/>
              </a:ext>
            </a:extLst>
          </p:cNvPr>
          <p:cNvSpPr>
            <a:spLocks noGrp="1"/>
          </p:cNvSpPr>
          <p:nvPr>
            <p:ph type="body" sz="quarter" idx="17"/>
          </p:nvPr>
        </p:nvSpPr>
        <p:spPr>
          <a:xfrm>
            <a:off x="6607175" y="1956816"/>
            <a:ext cx="5026025" cy="3737547"/>
          </a:xfr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15">
            <a:extLst>
              <a:ext uri="{FF2B5EF4-FFF2-40B4-BE49-F238E27FC236}">
                <a16:creationId xmlns:a16="http://schemas.microsoft.com/office/drawing/2014/main" id="{F3AAAE56-5CF5-455F-8CED-CF8CABE33CC8}"/>
              </a:ext>
            </a:extLst>
          </p:cNvPr>
          <p:cNvSpPr>
            <a:spLocks noGrp="1"/>
          </p:cNvSpPr>
          <p:nvPr>
            <p:ph type="dt" sz="half" idx="18"/>
          </p:nvPr>
        </p:nvSpPr>
        <p:spPr/>
        <p:txBody>
          <a:bodyPr/>
          <a:lstStyle>
            <a:lvl1pPr>
              <a:defRPr>
                <a:solidFill>
                  <a:schemeClr val="tx1"/>
                </a:solidFill>
              </a:defRPr>
            </a:lvl1pPr>
          </a:lstStyle>
          <a:p>
            <a:fld id="{38675824-1139-4157-A8E2-2A1355CDA9A8}" type="datetime4">
              <a:rPr lang="en-US" smtClean="0"/>
              <a:t>June 2, 2025</a:t>
            </a:fld>
            <a:endParaRPr lang="en-US"/>
          </a:p>
        </p:txBody>
      </p:sp>
      <p:sp>
        <p:nvSpPr>
          <p:cNvPr id="17" name="Footer Placeholder 16">
            <a:extLst>
              <a:ext uri="{FF2B5EF4-FFF2-40B4-BE49-F238E27FC236}">
                <a16:creationId xmlns:a16="http://schemas.microsoft.com/office/drawing/2014/main" id="{FC4A0CC4-5B74-4052-B180-789DC1265E8D}"/>
              </a:ext>
            </a:extLst>
          </p:cNvPr>
          <p:cNvSpPr>
            <a:spLocks noGrp="1"/>
          </p:cNvSpPr>
          <p:nvPr>
            <p:ph type="ftr" sz="quarter" idx="19"/>
          </p:nvPr>
        </p:nvSpPr>
        <p:spPr/>
        <p:txBody>
          <a:bodyPr/>
          <a:lstStyle>
            <a:lvl1pPr>
              <a:defRPr>
                <a:solidFill>
                  <a:schemeClr val="tx1"/>
                </a:solidFill>
              </a:defRPr>
            </a:lvl1pPr>
          </a:lstStyle>
          <a:p>
            <a:r>
              <a:rPr lang="en-US"/>
              <a:t>S&amp;P Dow Jones Indices – Financial Professionals Only</a:t>
            </a:r>
          </a:p>
        </p:txBody>
      </p:sp>
      <p:sp>
        <p:nvSpPr>
          <p:cNvPr id="18" name="Slide Number Placeholder 17">
            <a:extLst>
              <a:ext uri="{FF2B5EF4-FFF2-40B4-BE49-F238E27FC236}">
                <a16:creationId xmlns:a16="http://schemas.microsoft.com/office/drawing/2014/main" id="{E60CE04A-4CBD-4768-8B7C-4C7919193390}"/>
              </a:ext>
            </a:extLst>
          </p:cNvPr>
          <p:cNvSpPr>
            <a:spLocks noGrp="1"/>
          </p:cNvSpPr>
          <p:nvPr>
            <p:ph type="sldNum" sz="quarter" idx="20"/>
          </p:nvPr>
        </p:nvSpPr>
        <p:spPr/>
        <p:txBody>
          <a:bodyPr/>
          <a:lstStyle/>
          <a:p>
            <a:fld id="{5CFA18E4-D58E-4B28-B105-28D9665A8EBC}" type="slidenum">
              <a:rPr lang="en-US" smtClean="0"/>
              <a:pPr/>
              <a:t>‹#›</a:t>
            </a:fld>
            <a:endParaRPr lang="en-US"/>
          </a:p>
        </p:txBody>
      </p:sp>
      <p:sp>
        <p:nvSpPr>
          <p:cNvPr id="13" name="Text Placeholder 11">
            <a:extLst>
              <a:ext uri="{FF2B5EF4-FFF2-40B4-BE49-F238E27FC236}">
                <a16:creationId xmlns:a16="http://schemas.microsoft.com/office/drawing/2014/main" id="{24927F64-C76D-4BC3-BD50-1D5FB03E6D4A}"/>
              </a:ext>
            </a:extLst>
          </p:cNvPr>
          <p:cNvSpPr>
            <a:spLocks noGrp="1"/>
          </p:cNvSpPr>
          <p:nvPr>
            <p:ph type="body" sz="quarter" idx="15" hasCustomPrompt="1"/>
          </p:nvPr>
        </p:nvSpPr>
        <p:spPr>
          <a:xfrm>
            <a:off x="567039" y="5687045"/>
            <a:ext cx="500826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solidFill>
                  <a:schemeClr val="tx1"/>
                </a:solidFill>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
        <p:nvSpPr>
          <p:cNvPr id="14" name="Rectangle 13">
            <a:extLst>
              <a:ext uri="{FF2B5EF4-FFF2-40B4-BE49-F238E27FC236}">
                <a16:creationId xmlns:a16="http://schemas.microsoft.com/office/drawing/2014/main" id="{67C1C513-E145-4818-AB44-7A5AE107E635}"/>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cxnSp>
        <p:nvCxnSpPr>
          <p:cNvPr id="20" name="Straight Connector 19">
            <a:extLst>
              <a:ext uri="{FF2B5EF4-FFF2-40B4-BE49-F238E27FC236}">
                <a16:creationId xmlns:a16="http://schemas.microsoft.com/office/drawing/2014/main" id="{56E63BC3-354A-42FF-A922-1F7132107FA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8C9E71-D067-4A2B-B783-0D61ABD6171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57" name="Group 56">
            <a:extLst>
              <a:ext uri="{FF2B5EF4-FFF2-40B4-BE49-F238E27FC236}">
                <a16:creationId xmlns:a16="http://schemas.microsoft.com/office/drawing/2014/main" id="{91EC115A-58AC-4782-BAFC-6A202749686B}"/>
              </a:ext>
            </a:extLst>
          </p:cNvPr>
          <p:cNvGrpSpPr/>
          <p:nvPr userDrawn="1"/>
        </p:nvGrpSpPr>
        <p:grpSpPr>
          <a:xfrm>
            <a:off x="-1325" y="6871033"/>
            <a:ext cx="12192000" cy="143299"/>
            <a:chOff x="-1325" y="6871033"/>
            <a:chExt cx="12192000" cy="143299"/>
          </a:xfrm>
        </p:grpSpPr>
        <p:sp>
          <p:nvSpPr>
            <p:cNvPr id="58" name="Rectangle 57">
              <a:extLst>
                <a:ext uri="{FF2B5EF4-FFF2-40B4-BE49-F238E27FC236}">
                  <a16:creationId xmlns:a16="http://schemas.microsoft.com/office/drawing/2014/main" id="{79886B6E-406B-4405-BF31-56D8023896E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59" name="Rectangle 58">
              <a:extLst>
                <a:ext uri="{FF2B5EF4-FFF2-40B4-BE49-F238E27FC236}">
                  <a16:creationId xmlns:a16="http://schemas.microsoft.com/office/drawing/2014/main" id="{AB65480E-E8EC-4CA1-A52C-E0BF8995844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0" name="TextBox 59">
            <a:extLst>
              <a:ext uri="{FF2B5EF4-FFF2-40B4-BE49-F238E27FC236}">
                <a16:creationId xmlns:a16="http://schemas.microsoft.com/office/drawing/2014/main" id="{99C3023B-5E2B-45CD-BE36-9B5E9AF9600E}"/>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55" name="Rectangle 54">
            <a:extLst>
              <a:ext uri="{FF2B5EF4-FFF2-40B4-BE49-F238E27FC236}">
                <a16:creationId xmlns:a16="http://schemas.microsoft.com/office/drawing/2014/main" id="{C9816CDE-7991-4545-AFD8-6EEB4B76B5DA}"/>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6" name="Group 55">
            <a:extLst>
              <a:ext uri="{FF2B5EF4-FFF2-40B4-BE49-F238E27FC236}">
                <a16:creationId xmlns:a16="http://schemas.microsoft.com/office/drawing/2014/main" id="{1528F6A4-2779-423A-BC2D-91D943CC4C48}"/>
              </a:ext>
            </a:extLst>
          </p:cNvPr>
          <p:cNvGrpSpPr/>
          <p:nvPr userDrawn="1"/>
        </p:nvGrpSpPr>
        <p:grpSpPr>
          <a:xfrm>
            <a:off x="12257314" y="1051487"/>
            <a:ext cx="1272540" cy="3085386"/>
            <a:chOff x="12257314" y="1051487"/>
            <a:chExt cx="1272540" cy="3085386"/>
          </a:xfrm>
        </p:grpSpPr>
        <p:sp>
          <p:nvSpPr>
            <p:cNvPr id="96" name="Rectangle 95">
              <a:extLst>
                <a:ext uri="{FF2B5EF4-FFF2-40B4-BE49-F238E27FC236}">
                  <a16:creationId xmlns:a16="http://schemas.microsoft.com/office/drawing/2014/main" id="{AD65AACD-FF9E-4C05-8C3D-1C2A183D4E39}"/>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7" name="TextBox 96">
              <a:extLst>
                <a:ext uri="{FF2B5EF4-FFF2-40B4-BE49-F238E27FC236}">
                  <a16:creationId xmlns:a16="http://schemas.microsoft.com/office/drawing/2014/main" id="{CC45B61B-E822-45F0-ABAF-B05C98D0AB2F}"/>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8" name="Freeform: Shape 97">
              <a:extLst>
                <a:ext uri="{FF2B5EF4-FFF2-40B4-BE49-F238E27FC236}">
                  <a16:creationId xmlns:a16="http://schemas.microsoft.com/office/drawing/2014/main" id="{79164D28-F80C-4F6B-93E0-DA4F626F6AD1}"/>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20E156F-CE79-427A-9EFE-8B5645364F57}"/>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00" name="Freeform: Shape 99">
              <a:extLst>
                <a:ext uri="{FF2B5EF4-FFF2-40B4-BE49-F238E27FC236}">
                  <a16:creationId xmlns:a16="http://schemas.microsoft.com/office/drawing/2014/main" id="{DB66C61B-6800-4BD8-AEC6-0F79D4CC3CA1}"/>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19D95D7E-643B-4313-97C9-8EF098A0B034}"/>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E1C470A-D847-4811-85B9-C06F47E6681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03" name="Picture 102">
              <a:extLst>
                <a:ext uri="{FF2B5EF4-FFF2-40B4-BE49-F238E27FC236}">
                  <a16:creationId xmlns:a16="http://schemas.microsoft.com/office/drawing/2014/main" id="{816FBC06-8F58-44ED-962F-C7AABBBAE0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4" name="Rectangle 103">
              <a:extLst>
                <a:ext uri="{FF2B5EF4-FFF2-40B4-BE49-F238E27FC236}">
                  <a16:creationId xmlns:a16="http://schemas.microsoft.com/office/drawing/2014/main" id="{B83EB9FF-1776-41DF-91E6-B484BC3ECC0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5" name="Rectangle 104">
              <a:extLst>
                <a:ext uri="{FF2B5EF4-FFF2-40B4-BE49-F238E27FC236}">
                  <a16:creationId xmlns:a16="http://schemas.microsoft.com/office/drawing/2014/main" id="{6B1EEBC1-D8F9-431A-887E-226DB7D69AF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6" name="Rectangle 105">
              <a:extLst>
                <a:ext uri="{FF2B5EF4-FFF2-40B4-BE49-F238E27FC236}">
                  <a16:creationId xmlns:a16="http://schemas.microsoft.com/office/drawing/2014/main" id="{FBEE90F9-46D2-46E7-BA1C-A45BF3B5A72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7" name="Rectangle 106">
              <a:extLst>
                <a:ext uri="{FF2B5EF4-FFF2-40B4-BE49-F238E27FC236}">
                  <a16:creationId xmlns:a16="http://schemas.microsoft.com/office/drawing/2014/main" id="{910B243E-5032-4660-9027-8455515D355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8" name="Group 107">
              <a:extLst>
                <a:ext uri="{FF2B5EF4-FFF2-40B4-BE49-F238E27FC236}">
                  <a16:creationId xmlns:a16="http://schemas.microsoft.com/office/drawing/2014/main" id="{136438A8-4A84-472B-BE61-0BD79D0CD398}"/>
                </a:ext>
              </a:extLst>
            </p:cNvPr>
            <p:cNvGrpSpPr/>
            <p:nvPr userDrawn="1"/>
          </p:nvGrpSpPr>
          <p:grpSpPr>
            <a:xfrm>
              <a:off x="12364752" y="2345932"/>
              <a:ext cx="1055431" cy="88186"/>
              <a:chOff x="914335" y="6913770"/>
              <a:chExt cx="1109884" cy="100584"/>
            </a:xfrm>
            <a:noFill/>
          </p:grpSpPr>
          <p:sp>
            <p:nvSpPr>
              <p:cNvPr id="119" name="Rectangle 118">
                <a:extLst>
                  <a:ext uri="{FF2B5EF4-FFF2-40B4-BE49-F238E27FC236}">
                    <a16:creationId xmlns:a16="http://schemas.microsoft.com/office/drawing/2014/main" id="{108DC419-7E4E-457B-A230-74F661B4DD41}"/>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20" name="Rectangle 119">
                <a:extLst>
                  <a:ext uri="{FF2B5EF4-FFF2-40B4-BE49-F238E27FC236}">
                    <a16:creationId xmlns:a16="http://schemas.microsoft.com/office/drawing/2014/main" id="{7EFC4501-BB03-469A-85A1-5A763A727E4A}"/>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21" name="Rectangle 120">
                <a:extLst>
                  <a:ext uri="{FF2B5EF4-FFF2-40B4-BE49-F238E27FC236}">
                    <a16:creationId xmlns:a16="http://schemas.microsoft.com/office/drawing/2014/main" id="{47F9D32E-34D6-463A-BF39-D31E13C11DBF}"/>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22" name="Rectangle 121">
                <a:extLst>
                  <a:ext uri="{FF2B5EF4-FFF2-40B4-BE49-F238E27FC236}">
                    <a16:creationId xmlns:a16="http://schemas.microsoft.com/office/drawing/2014/main" id="{89C64FE6-CE65-4FC5-8B95-3E73AD2565EA}"/>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23" name="Rectangle 122">
                <a:extLst>
                  <a:ext uri="{FF2B5EF4-FFF2-40B4-BE49-F238E27FC236}">
                    <a16:creationId xmlns:a16="http://schemas.microsoft.com/office/drawing/2014/main" id="{604502F7-5ECC-47A3-A70E-2A75B5BB875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24" name="Rectangle 123">
                <a:extLst>
                  <a:ext uri="{FF2B5EF4-FFF2-40B4-BE49-F238E27FC236}">
                    <a16:creationId xmlns:a16="http://schemas.microsoft.com/office/drawing/2014/main" id="{A8D2858C-6F8D-4E68-AA1C-5532793CBA5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5" name="Rectangle 124">
                <a:extLst>
                  <a:ext uri="{FF2B5EF4-FFF2-40B4-BE49-F238E27FC236}">
                    <a16:creationId xmlns:a16="http://schemas.microsoft.com/office/drawing/2014/main" id="{7AA96782-E7A7-49E7-BC32-3CC36058CA5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6" name="Rectangle 125">
                <a:extLst>
                  <a:ext uri="{FF2B5EF4-FFF2-40B4-BE49-F238E27FC236}">
                    <a16:creationId xmlns:a16="http://schemas.microsoft.com/office/drawing/2014/main" id="{E2632B0B-C36F-4868-9B94-0A5843FF5555}"/>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7" name="Rectangle 126">
                <a:extLst>
                  <a:ext uri="{FF2B5EF4-FFF2-40B4-BE49-F238E27FC236}">
                    <a16:creationId xmlns:a16="http://schemas.microsoft.com/office/drawing/2014/main" id="{773C8C11-8654-4064-82B7-07FAC99A9D9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8" name="Rectangle 127">
                <a:extLst>
                  <a:ext uri="{FF2B5EF4-FFF2-40B4-BE49-F238E27FC236}">
                    <a16:creationId xmlns:a16="http://schemas.microsoft.com/office/drawing/2014/main" id="{12B0E368-C56A-45A1-A780-88D225AB1825}"/>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9" name="Graphic 108" descr="Close with solid fill">
              <a:extLst>
                <a:ext uri="{FF2B5EF4-FFF2-40B4-BE49-F238E27FC236}">
                  <a16:creationId xmlns:a16="http://schemas.microsoft.com/office/drawing/2014/main" id="{F5F1F407-AEE6-48C3-96E1-4D6CF93A9E8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10" name="Graphic 109" descr="Close with solid fill">
              <a:extLst>
                <a:ext uri="{FF2B5EF4-FFF2-40B4-BE49-F238E27FC236}">
                  <a16:creationId xmlns:a16="http://schemas.microsoft.com/office/drawing/2014/main" id="{836A1109-D44D-4972-AB9C-3379FDB85AA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1" name="Graphic 110" descr="Close with solid fill">
              <a:extLst>
                <a:ext uri="{FF2B5EF4-FFF2-40B4-BE49-F238E27FC236}">
                  <a16:creationId xmlns:a16="http://schemas.microsoft.com/office/drawing/2014/main" id="{6888388D-5A22-4C1C-A31A-287EA10062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2" name="Graphic 111" descr="Close with solid fill">
              <a:extLst>
                <a:ext uri="{FF2B5EF4-FFF2-40B4-BE49-F238E27FC236}">
                  <a16:creationId xmlns:a16="http://schemas.microsoft.com/office/drawing/2014/main" id="{AE367429-D63C-4AC6-A24F-0877AD266B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3" name="Graphic 112" descr="Close with solid fill">
              <a:extLst>
                <a:ext uri="{FF2B5EF4-FFF2-40B4-BE49-F238E27FC236}">
                  <a16:creationId xmlns:a16="http://schemas.microsoft.com/office/drawing/2014/main" id="{28DD8D27-14CC-4E58-B45C-C2DC9F248CB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4" name="Graphic 113" descr="Close with solid fill">
              <a:extLst>
                <a:ext uri="{FF2B5EF4-FFF2-40B4-BE49-F238E27FC236}">
                  <a16:creationId xmlns:a16="http://schemas.microsoft.com/office/drawing/2014/main" id="{692780C0-5433-4B57-9BD5-3FB819C753A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5" name="Graphic 114" descr="Close with solid fill">
              <a:extLst>
                <a:ext uri="{FF2B5EF4-FFF2-40B4-BE49-F238E27FC236}">
                  <a16:creationId xmlns:a16="http://schemas.microsoft.com/office/drawing/2014/main" id="{CC831C8B-90E3-4B79-BC08-98DF35DFA93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6" name="Graphic 115" descr="Close with solid fill">
              <a:extLst>
                <a:ext uri="{FF2B5EF4-FFF2-40B4-BE49-F238E27FC236}">
                  <a16:creationId xmlns:a16="http://schemas.microsoft.com/office/drawing/2014/main" id="{C8BB33C4-BC13-4654-8B59-CD05B850ED9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7" name="Graphic 116" descr="Close with solid fill">
              <a:extLst>
                <a:ext uri="{FF2B5EF4-FFF2-40B4-BE49-F238E27FC236}">
                  <a16:creationId xmlns:a16="http://schemas.microsoft.com/office/drawing/2014/main" id="{0EB8CC13-DFD7-41DA-8C4D-EE2BF09CA97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8" name="Graphic 117" descr="Close with solid fill">
              <a:extLst>
                <a:ext uri="{FF2B5EF4-FFF2-40B4-BE49-F238E27FC236}">
                  <a16:creationId xmlns:a16="http://schemas.microsoft.com/office/drawing/2014/main" id="{6D7FF995-00A7-492E-96B7-461670258B6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1" name="SPG Dow Jones Black Small">
            <a:extLst>
              <a:ext uri="{FF2B5EF4-FFF2-40B4-BE49-F238E27FC236}">
                <a16:creationId xmlns:a16="http://schemas.microsoft.com/office/drawing/2014/main" id="{2B0BB8D1-25B4-4390-9D81-3A8F90458D1F}"/>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4260476020"/>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Image/Ic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3AD3F0-575D-4B1E-8B9F-7FAAA4AFFB13}"/>
              </a:ext>
            </a:extLst>
          </p:cNvPr>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6B3377E6-7A80-4492-A53B-9B82E9B02C43}"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a:p>
        </p:txBody>
      </p:sp>
      <p:sp>
        <p:nvSpPr>
          <p:cNvPr id="8" name="Title 7">
            <a:extLst>
              <a:ext uri="{FF2B5EF4-FFF2-40B4-BE49-F238E27FC236}">
                <a16:creationId xmlns:a16="http://schemas.microsoft.com/office/drawing/2014/main" id="{BA62C50B-A5F2-4BDC-B21D-EF6C08A95540}"/>
              </a:ext>
            </a:extLst>
          </p:cNvPr>
          <p:cNvSpPr>
            <a:spLocks noGrp="1"/>
          </p:cNvSpPr>
          <p:nvPr>
            <p:ph type="title" hasCustomPrompt="1"/>
          </p:nvPr>
        </p:nvSpPr>
        <p:spPr>
          <a:xfrm>
            <a:off x="567038" y="652074"/>
            <a:ext cx="5010912" cy="402336"/>
          </a:xfrm>
        </p:spPr>
        <p:txBody>
          <a:bodyPr/>
          <a:lstStyle/>
          <a:p>
            <a:r>
              <a:rPr lang="en-US"/>
              <a:t>[Headline]</a:t>
            </a:r>
          </a:p>
        </p:txBody>
      </p:sp>
      <p:sp>
        <p:nvSpPr>
          <p:cNvPr id="12" name="Subtitle">
            <a:extLst>
              <a:ext uri="{FF2B5EF4-FFF2-40B4-BE49-F238E27FC236}">
                <a16:creationId xmlns:a16="http://schemas.microsoft.com/office/drawing/2014/main" id="{AC8B53C8-3DBD-4EA8-9392-FBE2E351CD6D}"/>
              </a:ext>
            </a:extLst>
          </p:cNvPr>
          <p:cNvSpPr>
            <a:spLocks noGrp="1"/>
          </p:cNvSpPr>
          <p:nvPr>
            <p:ph type="body" sz="quarter" idx="14" hasCustomPrompt="1"/>
          </p:nvPr>
        </p:nvSpPr>
        <p:spPr>
          <a:xfrm>
            <a:off x="567038"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3" name="Content Placeholder 12">
            <a:extLst>
              <a:ext uri="{FF2B5EF4-FFF2-40B4-BE49-F238E27FC236}">
                <a16:creationId xmlns:a16="http://schemas.microsoft.com/office/drawing/2014/main" id="{AC70B75C-DFD7-48C8-92F1-ADC8F3A718F9}"/>
              </a:ext>
            </a:extLst>
          </p:cNvPr>
          <p:cNvSpPr>
            <a:spLocks noGrp="1"/>
          </p:cNvSpPr>
          <p:nvPr>
            <p:ph sz="quarter" idx="16" hasCustomPrompt="1"/>
          </p:nvPr>
        </p:nvSpPr>
        <p:spPr>
          <a:xfrm>
            <a:off x="567038" y="1955800"/>
            <a:ext cx="5010912" cy="4249738"/>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4F90018B-6ACC-43FE-9482-22D4B889F599}"/>
              </a:ext>
            </a:extLst>
          </p:cNvPr>
          <p:cNvSpPr>
            <a:spLocks noGrp="1"/>
          </p:cNvSpPr>
          <p:nvPr>
            <p:ph type="pic" sz="quarter" idx="17" hasCustomPrompt="1"/>
          </p:nvPr>
        </p:nvSpPr>
        <p:spPr>
          <a:xfrm>
            <a:off x="6607175" y="647700"/>
            <a:ext cx="5027613" cy="5557838"/>
          </a:xfrm>
        </p:spPr>
        <p:txBody>
          <a:bodyPr anchor="ctr"/>
          <a:lstStyle>
            <a:lvl1pPr marL="0" indent="0" algn="ctr">
              <a:buNone/>
              <a:defRPr>
                <a:solidFill>
                  <a:schemeClr val="bg1"/>
                </a:solidFill>
              </a:defRPr>
            </a:lvl1pPr>
          </a:lstStyle>
          <a:p>
            <a:r>
              <a:rPr lang="en-US"/>
              <a:t>[Add Graphic]</a:t>
            </a:r>
          </a:p>
        </p:txBody>
      </p:sp>
      <p:sp>
        <p:nvSpPr>
          <p:cNvPr id="11" name="Text Placeholder 11">
            <a:extLst>
              <a:ext uri="{FF2B5EF4-FFF2-40B4-BE49-F238E27FC236}">
                <a16:creationId xmlns:a16="http://schemas.microsoft.com/office/drawing/2014/main" id="{C1652EBB-571E-475B-B553-39FE471E0400}"/>
              </a:ext>
            </a:extLst>
          </p:cNvPr>
          <p:cNvSpPr>
            <a:spLocks noGrp="1"/>
          </p:cNvSpPr>
          <p:nvPr>
            <p:ph type="body" sz="quarter" idx="15" hasCustomPrompt="1"/>
          </p:nvPr>
        </p:nvSpPr>
        <p:spPr>
          <a:xfrm>
            <a:off x="567039" y="5687045"/>
            <a:ext cx="501091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
        <p:nvSpPr>
          <p:cNvPr id="14" name="Rectangle 13">
            <a:extLst>
              <a:ext uri="{FF2B5EF4-FFF2-40B4-BE49-F238E27FC236}">
                <a16:creationId xmlns:a16="http://schemas.microsoft.com/office/drawing/2014/main" id="{56A74643-6F50-43EF-AC47-F1AC1911F6C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Tree>
    <p:extLst>
      <p:ext uri="{BB962C8B-B14F-4D97-AF65-F5344CB8AC3E}">
        <p14:creationId xmlns:p14="http://schemas.microsoft.com/office/powerpoint/2010/main" val="274129408"/>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 Photo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6346E94-E9F1-4F0C-9AB7-02D722F342D1}"/>
              </a:ext>
            </a:extLst>
          </p:cNvPr>
          <p:cNvSpPr>
            <a:spLocks noGrp="1"/>
          </p:cNvSpPr>
          <p:nvPr>
            <p:ph type="pic" sz="quarter" idx="15" hasCustomPrompt="1"/>
          </p:nvPr>
        </p:nvSpPr>
        <p:spPr>
          <a:xfrm>
            <a:off x="6614764" y="0"/>
            <a:ext cx="5577236" cy="6858000"/>
          </a:xfrm>
          <a:blipFill>
            <a:blip r:embed="rId2"/>
            <a:stretch>
              <a:fillRect/>
            </a:stretch>
          </a:blipFill>
        </p:spPr>
        <p:txBody>
          <a:bodyPr anchor="ctr"/>
          <a:lstStyle>
            <a:lvl1pPr marL="0" indent="0" algn="ctr">
              <a:buNone/>
              <a:defRPr>
                <a:solidFill>
                  <a:schemeClr val="bg1"/>
                </a:solidFill>
              </a:defRPr>
            </a:lvl1pPr>
          </a:lstStyle>
          <a:p>
            <a:r>
              <a:rPr lang="en-US"/>
              <a:t>[Insert photo]</a:t>
            </a: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19B90F90-B55D-4C98-ACF2-1C8D25D6989D}"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8" y="1956816"/>
            <a:ext cx="5010912" cy="4251960"/>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9" name="Subtitle">
            <a:extLst>
              <a:ext uri="{FF2B5EF4-FFF2-40B4-BE49-F238E27FC236}">
                <a16:creationId xmlns:a16="http://schemas.microsoft.com/office/drawing/2014/main" id="{B8114C82-D1E4-4FD5-9ACC-948ED3D2FCD4}"/>
              </a:ext>
            </a:extLst>
          </p:cNvPr>
          <p:cNvSpPr>
            <a:spLocks noGrp="1"/>
          </p:cNvSpPr>
          <p:nvPr>
            <p:ph type="body" sz="quarter" idx="14" hasCustomPrompt="1"/>
          </p:nvPr>
        </p:nvSpPr>
        <p:spPr>
          <a:xfrm>
            <a:off x="567038"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6" name="Title 5">
            <a:extLst>
              <a:ext uri="{FF2B5EF4-FFF2-40B4-BE49-F238E27FC236}">
                <a16:creationId xmlns:a16="http://schemas.microsoft.com/office/drawing/2014/main" id="{2183BB9D-7E68-4480-8074-01D6B9185584}"/>
              </a:ext>
            </a:extLst>
          </p:cNvPr>
          <p:cNvSpPr>
            <a:spLocks noGrp="1"/>
          </p:cNvSpPr>
          <p:nvPr>
            <p:ph type="title" hasCustomPrompt="1"/>
          </p:nvPr>
        </p:nvSpPr>
        <p:spPr>
          <a:xfrm>
            <a:off x="567038" y="652074"/>
            <a:ext cx="5010912" cy="399879"/>
          </a:xfrm>
        </p:spPr>
        <p:txBody>
          <a:bodyPr/>
          <a:lstStyle/>
          <a:p>
            <a:r>
              <a:rPr lang="en-US"/>
              <a:t>[Headline]</a:t>
            </a:r>
          </a:p>
        </p:txBody>
      </p:sp>
      <p:sp>
        <p:nvSpPr>
          <p:cNvPr id="11" name="Text Placeholder 11">
            <a:extLst>
              <a:ext uri="{FF2B5EF4-FFF2-40B4-BE49-F238E27FC236}">
                <a16:creationId xmlns:a16="http://schemas.microsoft.com/office/drawing/2014/main" id="{69EDE3A3-93BC-435F-86A2-88586877EC9B}"/>
              </a:ext>
            </a:extLst>
          </p:cNvPr>
          <p:cNvSpPr>
            <a:spLocks noGrp="1"/>
          </p:cNvSpPr>
          <p:nvPr>
            <p:ph type="body" sz="quarter" idx="16" hasCustomPrompt="1"/>
          </p:nvPr>
        </p:nvSpPr>
        <p:spPr>
          <a:xfrm>
            <a:off x="567039" y="5687045"/>
            <a:ext cx="5017787"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
        <p:nvSpPr>
          <p:cNvPr id="10" name="Rectangle 9">
            <a:extLst>
              <a:ext uri="{FF2B5EF4-FFF2-40B4-BE49-F238E27FC236}">
                <a16:creationId xmlns:a16="http://schemas.microsoft.com/office/drawing/2014/main" id="{B1580C69-7EEC-439E-AF10-9BA9CF26B3D8}"/>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Tree>
    <p:extLst>
      <p:ext uri="{BB962C8B-B14F-4D97-AF65-F5344CB8AC3E}">
        <p14:creationId xmlns:p14="http://schemas.microsoft.com/office/powerpoint/2010/main" val="740383518"/>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B64A38-EFA9-4A39-99F2-74B7B3E3FF14}"/>
              </a:ext>
            </a:extLst>
          </p:cNvPr>
          <p:cNvSpPr>
            <a:spLocks noGrp="1"/>
          </p:cNvSpPr>
          <p:nvPr>
            <p:ph type="pic" idx="1" hasCustomPrompt="1"/>
          </p:nvPr>
        </p:nvSpPr>
        <p:spPr>
          <a:xfrm>
            <a:off x="6605015" y="0"/>
            <a:ext cx="5586984" cy="6858000"/>
          </a:xfrm>
          <a:blipFill>
            <a:blip r:embed="rId2"/>
            <a:stretch>
              <a:fillRect/>
            </a:stretch>
          </a:blipFill>
        </p:spPr>
        <p:txBody>
          <a:bodyPr anchor="ctr"/>
          <a:lstStyle>
            <a:lvl1pPr marL="0" indent="0" algn="ctr">
              <a:buNone/>
              <a:defRPr sz="16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 [Insert photo]</a:t>
            </a:r>
          </a:p>
        </p:txBody>
      </p:sp>
      <p:sp>
        <p:nvSpPr>
          <p:cNvPr id="4" name="Text Placeholder 3">
            <a:extLst>
              <a:ext uri="{FF2B5EF4-FFF2-40B4-BE49-F238E27FC236}">
                <a16:creationId xmlns:a16="http://schemas.microsoft.com/office/drawing/2014/main" id="{39A104EF-8C7F-4FBE-B54B-0BD9A26ABAF3}"/>
              </a:ext>
            </a:extLst>
          </p:cNvPr>
          <p:cNvSpPr>
            <a:spLocks noGrp="1"/>
          </p:cNvSpPr>
          <p:nvPr>
            <p:ph type="body" sz="half" idx="2" hasCustomPrompt="1"/>
          </p:nvPr>
        </p:nvSpPr>
        <p:spPr>
          <a:xfrm>
            <a:off x="567039" y="2257621"/>
            <a:ext cx="5098750" cy="39435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add content]</a:t>
            </a:r>
          </a:p>
        </p:txBody>
      </p:sp>
      <p:sp>
        <p:nvSpPr>
          <p:cNvPr id="5" name="Date Placeholder 4">
            <a:extLst>
              <a:ext uri="{FF2B5EF4-FFF2-40B4-BE49-F238E27FC236}">
                <a16:creationId xmlns:a16="http://schemas.microsoft.com/office/drawing/2014/main" id="{551043C8-8B93-427A-B1E9-91B8B594F153}"/>
              </a:ext>
            </a:extLst>
          </p:cNvPr>
          <p:cNvSpPr>
            <a:spLocks noGrp="1"/>
          </p:cNvSpPr>
          <p:nvPr>
            <p:ph type="dt" sz="half" idx="10"/>
          </p:nvPr>
        </p:nvSpPr>
        <p:spPr/>
        <p:txBody>
          <a:bodyPr/>
          <a:lstStyle/>
          <a:p>
            <a:fld id="{A0F202DC-4B5F-43D9-8E62-A80F1A60574A}" type="datetime4">
              <a:rPr lang="en-US" smtClean="0"/>
              <a:t>June 2, 2025</a:t>
            </a:fld>
            <a:endParaRPr lang="en-US"/>
          </a:p>
        </p:txBody>
      </p:sp>
      <p:sp>
        <p:nvSpPr>
          <p:cNvPr id="6" name="Footer Placeholder 5">
            <a:extLst>
              <a:ext uri="{FF2B5EF4-FFF2-40B4-BE49-F238E27FC236}">
                <a16:creationId xmlns:a16="http://schemas.microsoft.com/office/drawing/2014/main" id="{4E38E192-3F9A-45D3-ACFB-FAC89A71B2A1}"/>
              </a:ext>
            </a:extLst>
          </p:cNvPr>
          <p:cNvSpPr>
            <a:spLocks noGrp="1"/>
          </p:cNvSpPr>
          <p:nvPr>
            <p:ph type="ftr" sz="quarter" idx="11"/>
          </p:nvPr>
        </p:nvSpPr>
        <p:spPr/>
        <p:txBody>
          <a:bodyPr/>
          <a:lstStyle/>
          <a:p>
            <a:r>
              <a:rPr lang="en-US"/>
              <a:t>S&amp;P Dow Jones Indices – Financial Professionals Only</a:t>
            </a:r>
          </a:p>
        </p:txBody>
      </p:sp>
      <p:sp>
        <p:nvSpPr>
          <p:cNvPr id="7" name="Slide Number Placeholder 6">
            <a:extLst>
              <a:ext uri="{FF2B5EF4-FFF2-40B4-BE49-F238E27FC236}">
                <a16:creationId xmlns:a16="http://schemas.microsoft.com/office/drawing/2014/main" id="{88725343-4115-4C36-929A-12123083C5EF}"/>
              </a:ext>
            </a:extLst>
          </p:cNvPr>
          <p:cNvSpPr>
            <a:spLocks noGrp="1"/>
          </p:cNvSpPr>
          <p:nvPr>
            <p:ph type="sldNum" sz="quarter" idx="12"/>
          </p:nvPr>
        </p:nvSpPr>
        <p:spPr/>
        <p:txBody>
          <a:bodyPr/>
          <a:lstStyle/>
          <a:p>
            <a:fld id="{5C0461DF-BA7E-4A6E-8E65-15AD0484CCD9}" type="slidenum">
              <a:rPr lang="en-US" smtClean="0"/>
              <a:t>‹#›</a:t>
            </a:fld>
            <a:endParaRPr lang="en-US"/>
          </a:p>
        </p:txBody>
      </p:sp>
      <p:sp>
        <p:nvSpPr>
          <p:cNvPr id="8" name="Title 7">
            <a:extLst>
              <a:ext uri="{FF2B5EF4-FFF2-40B4-BE49-F238E27FC236}">
                <a16:creationId xmlns:a16="http://schemas.microsoft.com/office/drawing/2014/main" id="{18CCE458-F83E-44C2-B2F1-F53F7D8532E8}"/>
              </a:ext>
            </a:extLst>
          </p:cNvPr>
          <p:cNvSpPr>
            <a:spLocks noGrp="1"/>
          </p:cNvSpPr>
          <p:nvPr>
            <p:ph type="title" hasCustomPrompt="1"/>
          </p:nvPr>
        </p:nvSpPr>
        <p:spPr>
          <a:xfrm>
            <a:off x="567039" y="570074"/>
            <a:ext cx="5093207" cy="1385726"/>
          </a:xfrm>
          <a:prstGeom prst="rect">
            <a:avLst/>
          </a:prstGeom>
        </p:spPr>
        <p:txBody>
          <a:bodyPr anchor="b"/>
          <a:lstStyle/>
          <a:p>
            <a:r>
              <a:rPr lang="en-US"/>
              <a:t>[Headline]</a:t>
            </a:r>
          </a:p>
        </p:txBody>
      </p:sp>
      <p:cxnSp>
        <p:nvCxnSpPr>
          <p:cNvPr id="15" name="Straight Connector 14">
            <a:extLst>
              <a:ext uri="{FF2B5EF4-FFF2-40B4-BE49-F238E27FC236}">
                <a16:creationId xmlns:a16="http://schemas.microsoft.com/office/drawing/2014/main" id="{15D256FB-1CFC-42B7-BE62-7F49A482A92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019D0E-FF32-459E-97E4-9BB716B7A63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C383DF4-34AF-4B3C-A154-D199CB5156F0}"/>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6DE34798-F2B1-4980-95F7-C1599F3B7D4C}"/>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grpSp>
        <p:nvGrpSpPr>
          <p:cNvPr id="73" name="Group 72">
            <a:extLst>
              <a:ext uri="{FF2B5EF4-FFF2-40B4-BE49-F238E27FC236}">
                <a16:creationId xmlns:a16="http://schemas.microsoft.com/office/drawing/2014/main" id="{607467C2-B91E-41AB-BA5E-261BD2637B37}"/>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2DF21283-8F19-4BB7-98FF-C9FBF6E276A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E94881C-C047-4686-98D9-FA9563CA33CA}"/>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6998B2EF-E7DD-4D13-8920-7BA654D235A6}"/>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849C8C9-6B17-4EF5-8974-7D79D6A896C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D542EE6-DD72-4212-878D-2DC9A523C75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9D36CC9-C44F-4F31-91B1-6F6183D9096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CF9EAC1-0269-4115-98BF-A8695F5EEEE6}"/>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5A1B023F-3FFB-4432-A637-0087742169AC}"/>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E9157ACD-A708-446E-BA08-8ABA138452F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35FEBBB-6FF4-4962-A5D1-9492720A09A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B6C3A59-2A6C-4FA0-8ACD-FA252B97E943}"/>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6BCAC7-CEA8-442F-A559-3F4E44BDC1E1}"/>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943CB7D-FCF0-48F4-BEA7-B94F8532516B}"/>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8AE0A84-25B5-483F-9FC6-D34178F270FE}"/>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0B643A0A-DDE6-4A58-8121-C422A7300B85}"/>
              </a:ext>
            </a:extLst>
          </p:cNvPr>
          <p:cNvGrpSpPr/>
          <p:nvPr userDrawn="1"/>
        </p:nvGrpSpPr>
        <p:grpSpPr>
          <a:xfrm>
            <a:off x="-1325" y="6871033"/>
            <a:ext cx="12192000" cy="143299"/>
            <a:chOff x="-1325" y="6871033"/>
            <a:chExt cx="12192000" cy="143299"/>
          </a:xfrm>
        </p:grpSpPr>
        <p:sp>
          <p:nvSpPr>
            <p:cNvPr id="90" name="Rectangle 89">
              <a:extLst>
                <a:ext uri="{FF2B5EF4-FFF2-40B4-BE49-F238E27FC236}">
                  <a16:creationId xmlns:a16="http://schemas.microsoft.com/office/drawing/2014/main" id="{08D1AA8E-DBB0-4C4B-AE6B-EE691E847CD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91" name="Rectangle 90">
              <a:extLst>
                <a:ext uri="{FF2B5EF4-FFF2-40B4-BE49-F238E27FC236}">
                  <a16:creationId xmlns:a16="http://schemas.microsoft.com/office/drawing/2014/main" id="{A4EABDD5-9D53-41BE-84E2-0DAC7677942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92" name="Rectangle 91">
            <a:extLst>
              <a:ext uri="{FF2B5EF4-FFF2-40B4-BE49-F238E27FC236}">
                <a16:creationId xmlns:a16="http://schemas.microsoft.com/office/drawing/2014/main" id="{8161154C-724E-4877-AFF8-FAD67B3FCA26}"/>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7" name="Rectangle 66">
            <a:extLst>
              <a:ext uri="{FF2B5EF4-FFF2-40B4-BE49-F238E27FC236}">
                <a16:creationId xmlns:a16="http://schemas.microsoft.com/office/drawing/2014/main" id="{F4A58843-23D3-4734-AFEA-B414D4E09D9C}"/>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8" name="Group 67">
            <a:extLst>
              <a:ext uri="{FF2B5EF4-FFF2-40B4-BE49-F238E27FC236}">
                <a16:creationId xmlns:a16="http://schemas.microsoft.com/office/drawing/2014/main" id="{9D8E272B-3C66-4E7D-A0E4-4A06273C3A41}"/>
              </a:ext>
            </a:extLst>
          </p:cNvPr>
          <p:cNvGrpSpPr/>
          <p:nvPr userDrawn="1"/>
        </p:nvGrpSpPr>
        <p:grpSpPr>
          <a:xfrm>
            <a:off x="12257314" y="1051487"/>
            <a:ext cx="1272540" cy="3085386"/>
            <a:chOff x="12257314" y="1051487"/>
            <a:chExt cx="1272540" cy="3085386"/>
          </a:xfrm>
        </p:grpSpPr>
        <p:sp>
          <p:nvSpPr>
            <p:cNvPr id="69" name="Rectangle 68">
              <a:extLst>
                <a:ext uri="{FF2B5EF4-FFF2-40B4-BE49-F238E27FC236}">
                  <a16:creationId xmlns:a16="http://schemas.microsoft.com/office/drawing/2014/main" id="{336FE848-CA52-4854-BF6B-285DAE372E01}"/>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0" name="TextBox 69">
              <a:extLst>
                <a:ext uri="{FF2B5EF4-FFF2-40B4-BE49-F238E27FC236}">
                  <a16:creationId xmlns:a16="http://schemas.microsoft.com/office/drawing/2014/main" id="{17EA3C61-3BB1-44BD-91C7-7050576C020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71" name="Freeform: Shape 70">
              <a:extLst>
                <a:ext uri="{FF2B5EF4-FFF2-40B4-BE49-F238E27FC236}">
                  <a16:creationId xmlns:a16="http://schemas.microsoft.com/office/drawing/2014/main" id="{9FC8BCE3-3CCD-45B7-92D2-066591836916}"/>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20B7941B-A3DF-4B81-9BED-4DAD101ECB21}"/>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27" name="Freeform: Shape 126">
              <a:extLst>
                <a:ext uri="{FF2B5EF4-FFF2-40B4-BE49-F238E27FC236}">
                  <a16:creationId xmlns:a16="http://schemas.microsoft.com/office/drawing/2014/main" id="{1D1CF571-F47A-4F28-8B73-4E37C1B1039D}"/>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2A056D20-5052-460E-9F0C-73C6EBB5B40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09B34095-1465-47A1-AB1D-80BE93CEE138}"/>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30" name="Picture 129">
              <a:extLst>
                <a:ext uri="{FF2B5EF4-FFF2-40B4-BE49-F238E27FC236}">
                  <a16:creationId xmlns:a16="http://schemas.microsoft.com/office/drawing/2014/main" id="{4D13E51C-896C-433B-A5FF-883F9EE43E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31" name="Rectangle 130">
              <a:extLst>
                <a:ext uri="{FF2B5EF4-FFF2-40B4-BE49-F238E27FC236}">
                  <a16:creationId xmlns:a16="http://schemas.microsoft.com/office/drawing/2014/main" id="{2B5AB5CC-90AD-42C7-BB73-F0FCD761B14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32" name="Rectangle 131">
              <a:extLst>
                <a:ext uri="{FF2B5EF4-FFF2-40B4-BE49-F238E27FC236}">
                  <a16:creationId xmlns:a16="http://schemas.microsoft.com/office/drawing/2014/main" id="{F76CE769-2BEB-48C1-8CA7-391FEF864E0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33" name="Rectangle 132">
              <a:extLst>
                <a:ext uri="{FF2B5EF4-FFF2-40B4-BE49-F238E27FC236}">
                  <a16:creationId xmlns:a16="http://schemas.microsoft.com/office/drawing/2014/main" id="{077D9859-C0B2-44E0-AD1D-FD26733D83D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34" name="Rectangle 133">
              <a:extLst>
                <a:ext uri="{FF2B5EF4-FFF2-40B4-BE49-F238E27FC236}">
                  <a16:creationId xmlns:a16="http://schemas.microsoft.com/office/drawing/2014/main" id="{DEEC4F13-D7A2-4001-8418-B83179B919BC}"/>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35" name="Group 134">
              <a:extLst>
                <a:ext uri="{FF2B5EF4-FFF2-40B4-BE49-F238E27FC236}">
                  <a16:creationId xmlns:a16="http://schemas.microsoft.com/office/drawing/2014/main" id="{148C427F-D272-44D2-834F-6DFEDD02BC23}"/>
                </a:ext>
              </a:extLst>
            </p:cNvPr>
            <p:cNvGrpSpPr/>
            <p:nvPr userDrawn="1"/>
          </p:nvGrpSpPr>
          <p:grpSpPr>
            <a:xfrm>
              <a:off x="12364752" y="2345932"/>
              <a:ext cx="1055431" cy="88186"/>
              <a:chOff x="914335" y="6913770"/>
              <a:chExt cx="1109884" cy="100584"/>
            </a:xfrm>
            <a:noFill/>
          </p:grpSpPr>
          <p:sp>
            <p:nvSpPr>
              <p:cNvPr id="146" name="Rectangle 145">
                <a:extLst>
                  <a:ext uri="{FF2B5EF4-FFF2-40B4-BE49-F238E27FC236}">
                    <a16:creationId xmlns:a16="http://schemas.microsoft.com/office/drawing/2014/main" id="{B59A0478-6E49-4D98-84A6-0961262102C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47" name="Rectangle 146">
                <a:extLst>
                  <a:ext uri="{FF2B5EF4-FFF2-40B4-BE49-F238E27FC236}">
                    <a16:creationId xmlns:a16="http://schemas.microsoft.com/office/drawing/2014/main" id="{047D932A-A694-4519-991D-D97DF9B57751}"/>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48" name="Rectangle 147">
                <a:extLst>
                  <a:ext uri="{FF2B5EF4-FFF2-40B4-BE49-F238E27FC236}">
                    <a16:creationId xmlns:a16="http://schemas.microsoft.com/office/drawing/2014/main" id="{EF0F7CF1-686F-4EFD-9629-02F26E00469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49" name="Rectangle 148">
                <a:extLst>
                  <a:ext uri="{FF2B5EF4-FFF2-40B4-BE49-F238E27FC236}">
                    <a16:creationId xmlns:a16="http://schemas.microsoft.com/office/drawing/2014/main" id="{22E9D753-0937-4FE5-92CB-35E8294FE0D7}"/>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50" name="Rectangle 149">
                <a:extLst>
                  <a:ext uri="{FF2B5EF4-FFF2-40B4-BE49-F238E27FC236}">
                    <a16:creationId xmlns:a16="http://schemas.microsoft.com/office/drawing/2014/main" id="{EB74A8B5-691E-4537-93E2-370CC74938DB}"/>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51" name="Rectangle 150">
                <a:extLst>
                  <a:ext uri="{FF2B5EF4-FFF2-40B4-BE49-F238E27FC236}">
                    <a16:creationId xmlns:a16="http://schemas.microsoft.com/office/drawing/2014/main" id="{14EB5F14-E487-4F32-8AC6-D97F77A3129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52" name="Rectangle 151">
                <a:extLst>
                  <a:ext uri="{FF2B5EF4-FFF2-40B4-BE49-F238E27FC236}">
                    <a16:creationId xmlns:a16="http://schemas.microsoft.com/office/drawing/2014/main" id="{B14AA409-2A6D-429A-8B33-013EA09DB1C9}"/>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53" name="Rectangle 152">
                <a:extLst>
                  <a:ext uri="{FF2B5EF4-FFF2-40B4-BE49-F238E27FC236}">
                    <a16:creationId xmlns:a16="http://schemas.microsoft.com/office/drawing/2014/main" id="{A4D87BE8-9941-49E5-91EA-E3E08FDCE28A}"/>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54" name="Rectangle 153">
                <a:extLst>
                  <a:ext uri="{FF2B5EF4-FFF2-40B4-BE49-F238E27FC236}">
                    <a16:creationId xmlns:a16="http://schemas.microsoft.com/office/drawing/2014/main" id="{32370BFA-8320-4D7F-BA0E-9C1BF1E084BC}"/>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55" name="Rectangle 154">
                <a:extLst>
                  <a:ext uri="{FF2B5EF4-FFF2-40B4-BE49-F238E27FC236}">
                    <a16:creationId xmlns:a16="http://schemas.microsoft.com/office/drawing/2014/main" id="{23014EB0-DB7C-481D-A3CA-6980C754396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36" name="Graphic 135" descr="Close with solid fill">
              <a:extLst>
                <a:ext uri="{FF2B5EF4-FFF2-40B4-BE49-F238E27FC236}">
                  <a16:creationId xmlns:a16="http://schemas.microsoft.com/office/drawing/2014/main" id="{20B51798-AF78-4078-9746-D3424A92106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37" name="Graphic 136" descr="Close with solid fill">
              <a:extLst>
                <a:ext uri="{FF2B5EF4-FFF2-40B4-BE49-F238E27FC236}">
                  <a16:creationId xmlns:a16="http://schemas.microsoft.com/office/drawing/2014/main" id="{BE032418-92A1-4E1A-8C09-A3D216178FA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38" name="Graphic 137" descr="Close with solid fill">
              <a:extLst>
                <a:ext uri="{FF2B5EF4-FFF2-40B4-BE49-F238E27FC236}">
                  <a16:creationId xmlns:a16="http://schemas.microsoft.com/office/drawing/2014/main" id="{905A376A-9A3D-4C3A-9C9C-738E9C12025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39" name="Graphic 138" descr="Close with solid fill">
              <a:extLst>
                <a:ext uri="{FF2B5EF4-FFF2-40B4-BE49-F238E27FC236}">
                  <a16:creationId xmlns:a16="http://schemas.microsoft.com/office/drawing/2014/main" id="{B25CCDCC-346E-4A47-87C4-F6846327D72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40" name="Graphic 139" descr="Close with solid fill">
              <a:extLst>
                <a:ext uri="{FF2B5EF4-FFF2-40B4-BE49-F238E27FC236}">
                  <a16:creationId xmlns:a16="http://schemas.microsoft.com/office/drawing/2014/main" id="{6E24AC98-79D8-4568-9A1C-A55249435BA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41" name="Graphic 140" descr="Close with solid fill">
              <a:extLst>
                <a:ext uri="{FF2B5EF4-FFF2-40B4-BE49-F238E27FC236}">
                  <a16:creationId xmlns:a16="http://schemas.microsoft.com/office/drawing/2014/main" id="{5A2E6131-42EA-4489-815F-FBF80F1E32C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42" name="Graphic 141" descr="Close with solid fill">
              <a:extLst>
                <a:ext uri="{FF2B5EF4-FFF2-40B4-BE49-F238E27FC236}">
                  <a16:creationId xmlns:a16="http://schemas.microsoft.com/office/drawing/2014/main" id="{28CDE807-7922-48F9-AC2E-C583539356A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43" name="Graphic 142" descr="Close with solid fill">
              <a:extLst>
                <a:ext uri="{FF2B5EF4-FFF2-40B4-BE49-F238E27FC236}">
                  <a16:creationId xmlns:a16="http://schemas.microsoft.com/office/drawing/2014/main" id="{EB4DA3CB-8A65-4425-9F20-1DB51B5C0C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44" name="Graphic 143" descr="Close with solid fill">
              <a:extLst>
                <a:ext uri="{FF2B5EF4-FFF2-40B4-BE49-F238E27FC236}">
                  <a16:creationId xmlns:a16="http://schemas.microsoft.com/office/drawing/2014/main" id="{DCE5CBE6-5A5C-41FA-A939-E25CD0CA77C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45" name="Graphic 144" descr="Close with solid fill">
              <a:extLst>
                <a:ext uri="{FF2B5EF4-FFF2-40B4-BE49-F238E27FC236}">
                  <a16:creationId xmlns:a16="http://schemas.microsoft.com/office/drawing/2014/main" id="{29CCB93B-D43D-410C-A947-C02E98E8D01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93" name="SPG Dow Jones Red White Small">
            <a:extLst>
              <a:ext uri="{FF2B5EF4-FFF2-40B4-BE49-F238E27FC236}">
                <a16:creationId xmlns:a16="http://schemas.microsoft.com/office/drawing/2014/main" id="{E4375E1E-29FB-406F-B5FF-263F19CD47A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8831431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nted Background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5"/>
            <a:ext cx="11739282" cy="6379191"/>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lvl1pPr>
              <a:defRPr/>
            </a:lvl1pPr>
          </a:lstStyle>
          <a:p>
            <a:r>
              <a:rPr lang="en-US"/>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fld id="{03C2B2EF-E40D-4323-A54B-B6A6CA3723D9}" type="datetime4">
              <a:rPr lang="en-US" smtClean="0"/>
              <a:t>June 2, 2025</a:t>
            </a:fld>
            <a:endParaRPr lang="en-US"/>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FE72DE81-6D31-4EE8-846D-11667A30DC51}"/>
              </a:ext>
            </a:extLst>
          </p:cNvPr>
          <p:cNvGrpSpPr/>
          <p:nvPr userDrawn="1"/>
        </p:nvGrpSpPr>
        <p:grpSpPr>
          <a:xfrm>
            <a:off x="-1325" y="6871033"/>
            <a:ext cx="12192000" cy="143299"/>
            <a:chOff x="-1325" y="6871033"/>
            <a:chExt cx="12192000" cy="143299"/>
          </a:xfrm>
        </p:grpSpPr>
        <p:sp>
          <p:nvSpPr>
            <p:cNvPr id="10" name="Rectangle 9">
              <a:extLst>
                <a:ext uri="{FF2B5EF4-FFF2-40B4-BE49-F238E27FC236}">
                  <a16:creationId xmlns:a16="http://schemas.microsoft.com/office/drawing/2014/main" id="{F423200A-B639-4DFB-B52F-559F1F74B60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11" name="Rectangle 10">
              <a:extLst>
                <a:ext uri="{FF2B5EF4-FFF2-40B4-BE49-F238E27FC236}">
                  <a16:creationId xmlns:a16="http://schemas.microsoft.com/office/drawing/2014/main" id="{7EC32EDD-78CF-4586-BFD7-75B826A880F9}"/>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12" name="Rectangle 11">
            <a:extLst>
              <a:ext uri="{FF2B5EF4-FFF2-40B4-BE49-F238E27FC236}">
                <a16:creationId xmlns:a16="http://schemas.microsoft.com/office/drawing/2014/main" id="{58549BC5-4805-4624-8EDF-1CC9C2197B5E}"/>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13" name="Group 12">
            <a:extLst>
              <a:ext uri="{FF2B5EF4-FFF2-40B4-BE49-F238E27FC236}">
                <a16:creationId xmlns:a16="http://schemas.microsoft.com/office/drawing/2014/main" id="{7394D1C0-EA2E-4008-A874-1EC0BF574D97}"/>
              </a:ext>
            </a:extLst>
          </p:cNvPr>
          <p:cNvGrpSpPr/>
          <p:nvPr userDrawn="1"/>
        </p:nvGrpSpPr>
        <p:grpSpPr>
          <a:xfrm>
            <a:off x="12257314" y="1051487"/>
            <a:ext cx="1272540" cy="3085386"/>
            <a:chOff x="12257314" y="1051487"/>
            <a:chExt cx="1272540" cy="3085386"/>
          </a:xfrm>
        </p:grpSpPr>
        <p:sp>
          <p:nvSpPr>
            <p:cNvPr id="14" name="Rectangle 13">
              <a:extLst>
                <a:ext uri="{FF2B5EF4-FFF2-40B4-BE49-F238E27FC236}">
                  <a16:creationId xmlns:a16="http://schemas.microsoft.com/office/drawing/2014/main" id="{3A91BD69-4594-4FDA-997A-E65449EA1958}"/>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15" name="TextBox 14">
              <a:extLst>
                <a:ext uri="{FF2B5EF4-FFF2-40B4-BE49-F238E27FC236}">
                  <a16:creationId xmlns:a16="http://schemas.microsoft.com/office/drawing/2014/main" id="{0084D7FA-8C2F-4E17-9AA9-8B0337F4C5D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16" name="Freeform: Shape 15">
              <a:extLst>
                <a:ext uri="{FF2B5EF4-FFF2-40B4-BE49-F238E27FC236}">
                  <a16:creationId xmlns:a16="http://schemas.microsoft.com/office/drawing/2014/main" id="{F8525CC7-72BD-405B-A60B-629BFFE0E384}"/>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7571622-2029-4FBC-BF6F-9EED626AC1B1}"/>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8" name="Freeform: Shape 17">
              <a:extLst>
                <a:ext uri="{FF2B5EF4-FFF2-40B4-BE49-F238E27FC236}">
                  <a16:creationId xmlns:a16="http://schemas.microsoft.com/office/drawing/2014/main" id="{9974FC87-AC9A-4953-A46E-301C9A5AD70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110A7BC-1466-41A7-BA52-A582F79A00D0}"/>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A867F2C-00F0-470A-8785-CF2C568B79C7}"/>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E5AA1475-2D73-42FB-9913-56210F20F0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7A4583F7-4DEB-484F-83A0-8D47A75E7280}"/>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23" name="Rectangle 22">
              <a:extLst>
                <a:ext uri="{FF2B5EF4-FFF2-40B4-BE49-F238E27FC236}">
                  <a16:creationId xmlns:a16="http://schemas.microsoft.com/office/drawing/2014/main" id="{633526BB-F841-4514-A9F1-36B3DBDACEE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6F35C634-B648-4DBC-977B-0A5152309B02}"/>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5" name="Rectangle 24">
              <a:extLst>
                <a:ext uri="{FF2B5EF4-FFF2-40B4-BE49-F238E27FC236}">
                  <a16:creationId xmlns:a16="http://schemas.microsoft.com/office/drawing/2014/main" id="{C5D65809-B87C-4240-A59E-109EE00ABDDF}"/>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26" name="Group 25">
              <a:extLst>
                <a:ext uri="{FF2B5EF4-FFF2-40B4-BE49-F238E27FC236}">
                  <a16:creationId xmlns:a16="http://schemas.microsoft.com/office/drawing/2014/main" id="{FC4661DE-667C-4142-BFBA-C579E095FDCA}"/>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946AB15E-BDCA-43B9-B050-B42CCFBD425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F1BEA057-79E7-4EC3-8EBB-67F0573CE90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DAEE85BB-CB6B-40EF-A330-B11AE29B408A}"/>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8E89FDCF-E929-48C0-98F4-22E19A16802D}"/>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68A15EE0-BEA9-476F-B632-E99CCBB2C7F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810852A6-E8C5-42FB-825F-860DB4A56D5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A7C1FF46-B5AE-4737-857F-B4360EEE37AA}"/>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81CD1BDA-4069-458D-81D0-BC61409542C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5C88F6A3-3F4B-4AC4-982D-D3A5C1FDA4C3}"/>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284FA955-892E-445A-8D71-69416B38D350}"/>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96245744-AF49-4CE4-AFB6-66FC1960FCD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E8194C7F-0BE7-4D7D-8F46-917CDA4D84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F6D2715F-17CA-4186-A461-28CCC8749C1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C2133369-C12A-460B-85F0-18B1638FD4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0AD790A3-B200-4CA3-8144-3255D6ACAF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7F467231-C2FF-48DE-9E29-913DE2E0D2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9F3357CC-5C53-40A5-A529-BC1B4B7E002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623625A4-67F0-4F47-BD2B-DFE76CB14D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6AD8EA30-9A89-4FD9-AA2D-4626F99C998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51A2C0D4-371E-4B71-9179-A564FE0F5C4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7" name="Rectangle 46">
            <a:extLst>
              <a:ext uri="{FF2B5EF4-FFF2-40B4-BE49-F238E27FC236}">
                <a16:creationId xmlns:a16="http://schemas.microsoft.com/office/drawing/2014/main" id="{EA61A7B3-C4D2-4397-8168-2604119B3D30}"/>
              </a:ext>
            </a:extLst>
          </p:cNvPr>
          <p:cNvSpPr/>
          <p:nvPr userDrawn="1"/>
        </p:nvSpPr>
        <p:spPr>
          <a:xfrm>
            <a:off x="-1401843" y="5118914"/>
            <a:ext cx="1394599" cy="14996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If this slide is used as a stand-alone slide, please add the logo in all black to the slide. Hold down SHIFT and drag the logo below to the left of the first guideline. </a:t>
            </a:r>
          </a:p>
        </p:txBody>
      </p:sp>
      <p:sp>
        <p:nvSpPr>
          <p:cNvPr id="49" name="Media Placeholder 50">
            <a:extLst>
              <a:ext uri="{FF2B5EF4-FFF2-40B4-BE49-F238E27FC236}">
                <a16:creationId xmlns:a16="http://schemas.microsoft.com/office/drawing/2014/main" id="{BBFE0E77-9273-4E0A-8913-D988E952D4D5}"/>
              </a:ext>
            </a:extLst>
          </p:cNvPr>
          <p:cNvSpPr>
            <a:spLocks noGrp="1"/>
          </p:cNvSpPr>
          <p:nvPr>
            <p:ph type="media" sz="quarter" idx="13" hasCustomPrompt="1"/>
          </p:nvPr>
        </p:nvSpPr>
        <p:spPr>
          <a:xfrm>
            <a:off x="-1248612" y="6091280"/>
            <a:ext cx="1088136" cy="429768"/>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r>
              <a:rPr lang="en-US"/>
              <a:t>.</a:t>
            </a:r>
          </a:p>
        </p:txBody>
      </p:sp>
      <p:sp>
        <p:nvSpPr>
          <p:cNvPr id="78" name="Freeform: Shape 77">
            <a:extLst>
              <a:ext uri="{FF2B5EF4-FFF2-40B4-BE49-F238E27FC236}">
                <a16:creationId xmlns:a16="http://schemas.microsoft.com/office/drawing/2014/main" id="{273FB12C-EBC5-4D37-9ECA-2B25D1645476}"/>
              </a:ext>
            </a:extLst>
          </p:cNvPr>
          <p:cNvSpPr/>
          <p:nvPr/>
        </p:nvSpPr>
        <p:spPr>
          <a:xfrm>
            <a:off x="450300" y="6213180"/>
            <a:ext cx="1298794" cy="641352"/>
          </a:xfrm>
          <a:custGeom>
            <a:avLst/>
            <a:gdLst>
              <a:gd name="connsiteX0" fmla="*/ 0 w 1298794"/>
              <a:gd name="connsiteY0" fmla="*/ 0 h 641352"/>
              <a:gd name="connsiteX1" fmla="*/ 1298795 w 1298794"/>
              <a:gd name="connsiteY1" fmla="*/ 0 h 641352"/>
              <a:gd name="connsiteX2" fmla="*/ 1298795 w 1298794"/>
              <a:gd name="connsiteY2" fmla="*/ 641353 h 641352"/>
              <a:gd name="connsiteX3" fmla="*/ 0 w 1298794"/>
              <a:gd name="connsiteY3" fmla="*/ 641353 h 641352"/>
            </a:gdLst>
            <a:ahLst/>
            <a:cxnLst>
              <a:cxn ang="0">
                <a:pos x="connsiteX0" y="connsiteY0"/>
              </a:cxn>
              <a:cxn ang="0">
                <a:pos x="connsiteX1" y="connsiteY1"/>
              </a:cxn>
              <a:cxn ang="0">
                <a:pos x="connsiteX2" y="connsiteY2"/>
              </a:cxn>
              <a:cxn ang="0">
                <a:pos x="connsiteX3" y="connsiteY3"/>
              </a:cxn>
            </a:cxnLst>
            <a:rect l="l" t="t" r="r" b="b"/>
            <a:pathLst>
              <a:path w="1298794" h="641352">
                <a:moveTo>
                  <a:pt x="0" y="0"/>
                </a:moveTo>
                <a:lnTo>
                  <a:pt x="1298795" y="0"/>
                </a:lnTo>
                <a:lnTo>
                  <a:pt x="1298795" y="641353"/>
                </a:lnTo>
                <a:lnTo>
                  <a:pt x="0" y="641353"/>
                </a:lnTo>
                <a:close/>
              </a:path>
            </a:pathLst>
          </a:custGeom>
          <a:noFill/>
          <a:ln w="1822" cap="flat">
            <a:noFill/>
            <a:prstDash val="solid"/>
            <a:miter/>
          </a:ln>
        </p:spPr>
        <p:txBody>
          <a:bodyPr rtlCol="0" anchor="ctr"/>
          <a:lstStyle/>
          <a:p>
            <a:endParaRPr lang="en-US"/>
          </a:p>
        </p:txBody>
      </p:sp>
    </p:spTree>
    <p:extLst>
      <p:ext uri="{BB962C8B-B14F-4D97-AF65-F5344CB8AC3E}">
        <p14:creationId xmlns:p14="http://schemas.microsoft.com/office/powerpoint/2010/main" val="82619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no subtit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622425"/>
            <a:ext cx="11064240" cy="4584274"/>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3BDDAA-81B5-479E-A7C1-FD0DB24F907E}" type="datetime4">
              <a:rPr lang="en-US" smtClean="0"/>
              <a:t>June 2, 2025</a:t>
            </a:fld>
            <a:endParaRPr lang="en-US"/>
          </a:p>
        </p:txBody>
      </p:sp>
      <p:sp>
        <p:nvSpPr>
          <p:cNvPr id="5" name="Footer Placeholder 4"/>
          <p:cNvSpPr>
            <a:spLocks noGrp="1"/>
          </p:cNvSpPr>
          <p:nvPr>
            <p:ph type="ftr" sz="quarter" idx="11"/>
          </p:nvPr>
        </p:nvSpPr>
        <p:spPr/>
        <p:txBody>
          <a:bodyPr/>
          <a:lstStyle/>
          <a:p>
            <a:r>
              <a:rPr lang="en-US"/>
              <a:t>S&amp;P Dow Jones Indices – For Financial Professionals Only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7" name="Title 6">
            <a:extLst>
              <a:ext uri="{FF2B5EF4-FFF2-40B4-BE49-F238E27FC236}">
                <a16:creationId xmlns:a16="http://schemas.microsoft.com/office/drawing/2014/main" id="{1E281549-F48C-40C3-A3B8-76A33095ABBA}"/>
              </a:ext>
            </a:extLst>
          </p:cNvPr>
          <p:cNvSpPr>
            <a:spLocks noGrp="1"/>
          </p:cNvSpPr>
          <p:nvPr>
            <p:ph type="title" hasCustomPrompt="1"/>
          </p:nvPr>
        </p:nvSpPr>
        <p:spPr>
          <a:xfrm>
            <a:off x="567039" y="651300"/>
            <a:ext cx="11062709" cy="648111"/>
          </a:xfrm>
        </p:spPr>
        <p:txBody>
          <a:bodyPr/>
          <a:lstStyle/>
          <a:p>
            <a:r>
              <a:rPr lang="en-US"/>
              <a:t>[Headline]</a:t>
            </a:r>
          </a:p>
        </p:txBody>
      </p:sp>
      <p:sp>
        <p:nvSpPr>
          <p:cNvPr id="17" name="Text Placeholder 11">
            <a:extLst>
              <a:ext uri="{FF2B5EF4-FFF2-40B4-BE49-F238E27FC236}">
                <a16:creationId xmlns:a16="http://schemas.microsoft.com/office/drawing/2014/main" id="{33AF1F22-6453-4489-88BC-640BBEB648C1}"/>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2233152051"/>
      </p:ext>
    </p:extLst>
  </p:cSld>
  <p:clrMapOvr>
    <a:masterClrMapping/>
  </p:clrMapOvr>
  <p:extLst>
    <p:ext uri="{DCECCB84-F9BA-43D5-87BE-67443E8EF086}">
      <p15:sldGuideLst xmlns:p15="http://schemas.microsoft.com/office/powerpoint/2012/main">
        <p15:guide id="1" orient="horz" pos="102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nted Background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5"/>
            <a:ext cx="11739282" cy="6379191"/>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p>
            <a:r>
              <a:rPr lang="en-US"/>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fld id="{CE2FDE9D-A93C-408C-AF67-240A86EE95FE}" type="datetime4">
              <a:rPr lang="en-US" smtClean="0"/>
              <a:t>June 2, 2025</a:t>
            </a:fld>
            <a:endParaRPr lang="en-US"/>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0CF32E41-AE23-4AB8-BBD3-5DDDA8822076}"/>
              </a:ext>
            </a:extLst>
          </p:cNvPr>
          <p:cNvGrpSpPr/>
          <p:nvPr userDrawn="1"/>
        </p:nvGrpSpPr>
        <p:grpSpPr>
          <a:xfrm>
            <a:off x="-1325" y="6871033"/>
            <a:ext cx="12192000" cy="143299"/>
            <a:chOff x="-1325" y="6871033"/>
            <a:chExt cx="12192000" cy="143299"/>
          </a:xfrm>
        </p:grpSpPr>
        <p:sp>
          <p:nvSpPr>
            <p:cNvPr id="10" name="Rectangle 9">
              <a:extLst>
                <a:ext uri="{FF2B5EF4-FFF2-40B4-BE49-F238E27FC236}">
                  <a16:creationId xmlns:a16="http://schemas.microsoft.com/office/drawing/2014/main" id="{8D65E677-89F3-4B6C-872C-D692668457F3}"/>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11" name="Rectangle 10">
              <a:extLst>
                <a:ext uri="{FF2B5EF4-FFF2-40B4-BE49-F238E27FC236}">
                  <a16:creationId xmlns:a16="http://schemas.microsoft.com/office/drawing/2014/main" id="{5AAD7609-768B-4994-B6CF-A145B30EB2B7}"/>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12" name="Rectangle 11">
            <a:extLst>
              <a:ext uri="{FF2B5EF4-FFF2-40B4-BE49-F238E27FC236}">
                <a16:creationId xmlns:a16="http://schemas.microsoft.com/office/drawing/2014/main" id="{81DB13CB-60DC-4D5A-9D53-F9BA0EC2484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13" name="Group 12">
            <a:extLst>
              <a:ext uri="{FF2B5EF4-FFF2-40B4-BE49-F238E27FC236}">
                <a16:creationId xmlns:a16="http://schemas.microsoft.com/office/drawing/2014/main" id="{968223A6-7FC1-4E90-A0E0-E39F129E0925}"/>
              </a:ext>
            </a:extLst>
          </p:cNvPr>
          <p:cNvGrpSpPr/>
          <p:nvPr userDrawn="1"/>
        </p:nvGrpSpPr>
        <p:grpSpPr>
          <a:xfrm>
            <a:off x="12257314" y="1051487"/>
            <a:ext cx="1272540" cy="3085386"/>
            <a:chOff x="12257314" y="1051487"/>
            <a:chExt cx="1272540" cy="3085386"/>
          </a:xfrm>
        </p:grpSpPr>
        <p:sp>
          <p:nvSpPr>
            <p:cNvPr id="14" name="Rectangle 13">
              <a:extLst>
                <a:ext uri="{FF2B5EF4-FFF2-40B4-BE49-F238E27FC236}">
                  <a16:creationId xmlns:a16="http://schemas.microsoft.com/office/drawing/2014/main" id="{FAFA175E-66DE-4266-849B-D478AA5D5019}"/>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15" name="TextBox 14">
              <a:extLst>
                <a:ext uri="{FF2B5EF4-FFF2-40B4-BE49-F238E27FC236}">
                  <a16:creationId xmlns:a16="http://schemas.microsoft.com/office/drawing/2014/main" id="{5CA17CBD-0806-441C-9085-77D44783F74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16" name="Freeform: Shape 15">
              <a:extLst>
                <a:ext uri="{FF2B5EF4-FFF2-40B4-BE49-F238E27FC236}">
                  <a16:creationId xmlns:a16="http://schemas.microsoft.com/office/drawing/2014/main" id="{AFDE58A2-6B49-4DA6-8715-ECD72C03B61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068197-D4E9-44F4-A1F8-372CC4E92838}"/>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8" name="Freeform: Shape 17">
              <a:extLst>
                <a:ext uri="{FF2B5EF4-FFF2-40B4-BE49-F238E27FC236}">
                  <a16:creationId xmlns:a16="http://schemas.microsoft.com/office/drawing/2014/main" id="{A8260D71-520D-415F-A5D3-7802F02E3AB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BA551C-3085-43FA-BCCA-F9011F8596E2}"/>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43ABA97-7D14-4392-9402-E8B0744F8EAD}"/>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BA901F25-DC8F-4CDA-BCF8-929418C222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F63243C4-EDBF-4A54-BBDB-AB4037DAA671}"/>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23" name="Rectangle 22">
              <a:extLst>
                <a:ext uri="{FF2B5EF4-FFF2-40B4-BE49-F238E27FC236}">
                  <a16:creationId xmlns:a16="http://schemas.microsoft.com/office/drawing/2014/main" id="{946EEE72-1413-4B34-AAD1-2E49DB4E2095}"/>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D8120777-CEB0-4B6F-87B3-F1EC0F046D9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5" name="Rectangle 24">
              <a:extLst>
                <a:ext uri="{FF2B5EF4-FFF2-40B4-BE49-F238E27FC236}">
                  <a16:creationId xmlns:a16="http://schemas.microsoft.com/office/drawing/2014/main" id="{218F72D7-648A-4F15-ACF5-B8281F35F57A}"/>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26" name="Group 25">
              <a:extLst>
                <a:ext uri="{FF2B5EF4-FFF2-40B4-BE49-F238E27FC236}">
                  <a16:creationId xmlns:a16="http://schemas.microsoft.com/office/drawing/2014/main" id="{555AB4DD-99A1-43C3-ABC6-5D434B205C2D}"/>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6F1FFF8C-1327-4A19-880A-3479D0A55EB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35280209-B201-4AC7-BFD8-FA55B8DCD033}"/>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FF1C21CF-B3F5-443D-B00E-14EE46ED97DA}"/>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54805062-DC34-4BF2-A6E4-7A72B785032B}"/>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E6010B52-9FB2-442A-B6BB-CD3D18C9EB6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B8DDF3B2-A9E5-4BE4-8D94-867821759E6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C3329A8D-96B8-4BB1-B4B6-1AAA28B9576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03CC8236-37AD-49FD-96C5-6813D8EDFF21}"/>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2AF693ED-400C-49C5-89BC-4EA87D9E2FD7}"/>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9EA3CA52-5D9F-4190-B1D1-6D5637C681D4}"/>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3474E98A-EFCF-4355-91C6-5120F98E4B0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B33004E9-9512-49AD-814A-F14EDACE88E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B790EEC0-6B83-4528-B56D-8336053C100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E7ABC868-4D9E-4605-B160-C07B68560D1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1CA33095-6250-46E1-8A47-AEEDC811856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9527812F-D822-4894-9171-E65B3CDCCA7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3510A5E5-AC23-4C4B-A74A-AEB6CB88A43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138D40B9-60FB-48B8-B883-7706E0317CE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CF0D7166-BDCB-4AE7-B719-4D526D63742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CFF9870F-013C-4388-8FD2-B8F6D799F4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8" name="Rectangle 47">
            <a:extLst>
              <a:ext uri="{FF2B5EF4-FFF2-40B4-BE49-F238E27FC236}">
                <a16:creationId xmlns:a16="http://schemas.microsoft.com/office/drawing/2014/main" id="{52F0E0EC-4885-4998-96AD-84A3AE16747C}"/>
              </a:ext>
            </a:extLst>
          </p:cNvPr>
          <p:cNvSpPr/>
          <p:nvPr userDrawn="1"/>
        </p:nvSpPr>
        <p:spPr>
          <a:xfrm>
            <a:off x="-1401843" y="5118914"/>
            <a:ext cx="1394599" cy="14996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If this slide is used as a stand-alone slide, please add the logo in all black to the slide. Hold down SHIFT and drag the logo below to the left of the first guideline. </a:t>
            </a:r>
          </a:p>
        </p:txBody>
      </p:sp>
      <p:sp>
        <p:nvSpPr>
          <p:cNvPr id="49" name="Media Placeholder 50">
            <a:extLst>
              <a:ext uri="{FF2B5EF4-FFF2-40B4-BE49-F238E27FC236}">
                <a16:creationId xmlns:a16="http://schemas.microsoft.com/office/drawing/2014/main" id="{9FAF955D-4B77-4240-B19A-DF625E6F8EA5}"/>
              </a:ext>
            </a:extLst>
          </p:cNvPr>
          <p:cNvSpPr>
            <a:spLocks noGrp="1"/>
          </p:cNvSpPr>
          <p:nvPr>
            <p:ph type="media" sz="quarter" idx="13" hasCustomPrompt="1"/>
          </p:nvPr>
        </p:nvSpPr>
        <p:spPr>
          <a:xfrm>
            <a:off x="-1248612" y="6091280"/>
            <a:ext cx="1088136" cy="429768"/>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r>
              <a:rPr lang="en-US"/>
              <a:t>.</a:t>
            </a:r>
          </a:p>
        </p:txBody>
      </p:sp>
    </p:spTree>
    <p:extLst>
      <p:ext uri="{BB962C8B-B14F-4D97-AF65-F5344CB8AC3E}">
        <p14:creationId xmlns:p14="http://schemas.microsoft.com/office/powerpoint/2010/main" val="3214681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nted Background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233969-EFEE-4396-B837-BF0AD16982D4}"/>
              </a:ext>
            </a:extLst>
          </p:cNvPr>
          <p:cNvSpPr/>
          <p:nvPr userDrawn="1"/>
        </p:nvSpPr>
        <p:spPr>
          <a:xfrm>
            <a:off x="226359" y="239405"/>
            <a:ext cx="11739282" cy="6379191"/>
          </a:xfrm>
          <a:prstGeom prst="rect">
            <a:avLst/>
          </a:prstGeom>
          <a:solidFill>
            <a:schemeClr val="accent5">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 name="Title 1">
            <a:extLst>
              <a:ext uri="{FF2B5EF4-FFF2-40B4-BE49-F238E27FC236}">
                <a16:creationId xmlns:a16="http://schemas.microsoft.com/office/drawing/2014/main" id="{C6F79257-0F45-4464-B07A-E911EA2D1D14}"/>
              </a:ext>
            </a:extLst>
          </p:cNvPr>
          <p:cNvSpPr>
            <a:spLocks noGrp="1"/>
          </p:cNvSpPr>
          <p:nvPr>
            <p:ph type="title" hasCustomPrompt="1"/>
          </p:nvPr>
        </p:nvSpPr>
        <p:spPr/>
        <p:txBody>
          <a:bodyPr/>
          <a:lstStyle/>
          <a:p>
            <a:r>
              <a:rPr lang="en-US"/>
              <a:t>[Headline] Please see footnote on the lower left for single page use</a:t>
            </a:r>
          </a:p>
        </p:txBody>
      </p:sp>
      <p:sp>
        <p:nvSpPr>
          <p:cNvPr id="3" name="Date Placeholder 2">
            <a:extLst>
              <a:ext uri="{FF2B5EF4-FFF2-40B4-BE49-F238E27FC236}">
                <a16:creationId xmlns:a16="http://schemas.microsoft.com/office/drawing/2014/main" id="{03502E2A-C02F-4598-8CA0-4AD588B5AACD}"/>
              </a:ext>
            </a:extLst>
          </p:cNvPr>
          <p:cNvSpPr>
            <a:spLocks noGrp="1"/>
          </p:cNvSpPr>
          <p:nvPr>
            <p:ph type="dt" sz="half" idx="10"/>
          </p:nvPr>
        </p:nvSpPr>
        <p:spPr/>
        <p:txBody>
          <a:bodyPr/>
          <a:lstStyle/>
          <a:p>
            <a:fld id="{A1D35458-653A-416E-9A9E-19708759FA25}" type="datetime4">
              <a:rPr lang="en-US" smtClean="0"/>
              <a:t>June 2, 2025</a:t>
            </a:fld>
            <a:endParaRPr lang="en-US"/>
          </a:p>
        </p:txBody>
      </p:sp>
      <p:sp>
        <p:nvSpPr>
          <p:cNvPr id="4" name="Footer Placeholder 3">
            <a:extLst>
              <a:ext uri="{FF2B5EF4-FFF2-40B4-BE49-F238E27FC236}">
                <a16:creationId xmlns:a16="http://schemas.microsoft.com/office/drawing/2014/main" id="{C15F89BF-D253-4E07-9541-4D7E855915BE}"/>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1115304F-919C-4F77-BC96-EE9550A9D69E}"/>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8" name="Content Placeholder 2">
            <a:extLst>
              <a:ext uri="{FF2B5EF4-FFF2-40B4-BE49-F238E27FC236}">
                <a16:creationId xmlns:a16="http://schemas.microsoft.com/office/drawing/2014/main" id="{9E396F4C-762F-4940-93E2-9AF0D55B5910}"/>
              </a:ext>
            </a:extLst>
          </p:cNvPr>
          <p:cNvSpPr>
            <a:spLocks noGrp="1"/>
          </p:cNvSpPr>
          <p:nvPr>
            <p:ph idx="1" hasCustomPrompt="1"/>
          </p:nvPr>
        </p:nvSpPr>
        <p:spPr>
          <a:xfrm>
            <a:off x="567039" y="1622425"/>
            <a:ext cx="11064240" cy="4584274"/>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9B4FA31C-DB08-41B9-95E8-B1F0D8B49E0D}"/>
              </a:ext>
            </a:extLst>
          </p:cNvPr>
          <p:cNvGrpSpPr/>
          <p:nvPr userDrawn="1"/>
        </p:nvGrpSpPr>
        <p:grpSpPr>
          <a:xfrm>
            <a:off x="-1325" y="6871033"/>
            <a:ext cx="12192000" cy="143299"/>
            <a:chOff x="-1325" y="6871033"/>
            <a:chExt cx="12192000" cy="143299"/>
          </a:xfrm>
        </p:grpSpPr>
        <p:sp>
          <p:nvSpPr>
            <p:cNvPr id="10" name="Rectangle 9">
              <a:extLst>
                <a:ext uri="{FF2B5EF4-FFF2-40B4-BE49-F238E27FC236}">
                  <a16:creationId xmlns:a16="http://schemas.microsoft.com/office/drawing/2014/main" id="{8410B4C2-BDF4-46CD-A38B-A8C99FE4A3A5}"/>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11" name="Rectangle 10">
              <a:extLst>
                <a:ext uri="{FF2B5EF4-FFF2-40B4-BE49-F238E27FC236}">
                  <a16:creationId xmlns:a16="http://schemas.microsoft.com/office/drawing/2014/main" id="{F8F0FFA7-9474-4A46-98BF-EB36B213E7D7}"/>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12" name="Rectangle 11">
            <a:extLst>
              <a:ext uri="{FF2B5EF4-FFF2-40B4-BE49-F238E27FC236}">
                <a16:creationId xmlns:a16="http://schemas.microsoft.com/office/drawing/2014/main" id="{8ABD13EE-625C-45C3-9EC1-C1CCC8381FAD}"/>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13" name="Group 12">
            <a:extLst>
              <a:ext uri="{FF2B5EF4-FFF2-40B4-BE49-F238E27FC236}">
                <a16:creationId xmlns:a16="http://schemas.microsoft.com/office/drawing/2014/main" id="{D7A2B646-CD46-4B0F-93F5-9441AAA25672}"/>
              </a:ext>
            </a:extLst>
          </p:cNvPr>
          <p:cNvGrpSpPr/>
          <p:nvPr userDrawn="1"/>
        </p:nvGrpSpPr>
        <p:grpSpPr>
          <a:xfrm>
            <a:off x="12257314" y="1051487"/>
            <a:ext cx="1272540" cy="3085386"/>
            <a:chOff x="12257314" y="1051487"/>
            <a:chExt cx="1272540" cy="3085386"/>
          </a:xfrm>
        </p:grpSpPr>
        <p:sp>
          <p:nvSpPr>
            <p:cNvPr id="14" name="Rectangle 13">
              <a:extLst>
                <a:ext uri="{FF2B5EF4-FFF2-40B4-BE49-F238E27FC236}">
                  <a16:creationId xmlns:a16="http://schemas.microsoft.com/office/drawing/2014/main" id="{57CC4EA4-865D-4094-93EF-9A4646F715B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15" name="TextBox 14">
              <a:extLst>
                <a:ext uri="{FF2B5EF4-FFF2-40B4-BE49-F238E27FC236}">
                  <a16:creationId xmlns:a16="http://schemas.microsoft.com/office/drawing/2014/main" id="{ED7206F3-3C0D-4961-8430-9373BB7FBFD9}"/>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16" name="Freeform: Shape 15">
              <a:extLst>
                <a:ext uri="{FF2B5EF4-FFF2-40B4-BE49-F238E27FC236}">
                  <a16:creationId xmlns:a16="http://schemas.microsoft.com/office/drawing/2014/main" id="{06906D1C-7176-4A05-B5A1-DDC044E5D26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933072E-A539-42AB-B6DF-978B287CD6B1}"/>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8" name="Freeform: Shape 17">
              <a:extLst>
                <a:ext uri="{FF2B5EF4-FFF2-40B4-BE49-F238E27FC236}">
                  <a16:creationId xmlns:a16="http://schemas.microsoft.com/office/drawing/2014/main" id="{18BD4CFB-0C05-45D1-9B41-15189F99036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8E5739C-A3F7-43D2-AB2A-049CDCC3EA4D}"/>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ECDE9D-6957-4F5E-833E-425AB1BB6BEF}"/>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21" name="Picture 20">
              <a:extLst>
                <a:ext uri="{FF2B5EF4-FFF2-40B4-BE49-F238E27FC236}">
                  <a16:creationId xmlns:a16="http://schemas.microsoft.com/office/drawing/2014/main" id="{B59FBFCE-6440-4C27-9297-9291032D4D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22" name="Rectangle 21">
              <a:extLst>
                <a:ext uri="{FF2B5EF4-FFF2-40B4-BE49-F238E27FC236}">
                  <a16:creationId xmlns:a16="http://schemas.microsoft.com/office/drawing/2014/main" id="{00841669-D32E-4DE0-9CD8-E7780644E3D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23" name="Rectangle 22">
              <a:extLst>
                <a:ext uri="{FF2B5EF4-FFF2-40B4-BE49-F238E27FC236}">
                  <a16:creationId xmlns:a16="http://schemas.microsoft.com/office/drawing/2014/main" id="{C18FD646-3C46-48B3-886B-B1976FF7BD1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4" name="Rectangle 23">
              <a:extLst>
                <a:ext uri="{FF2B5EF4-FFF2-40B4-BE49-F238E27FC236}">
                  <a16:creationId xmlns:a16="http://schemas.microsoft.com/office/drawing/2014/main" id="{F499DFAA-1E9E-46E8-A885-6FF45095072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25" name="Rectangle 24">
              <a:extLst>
                <a:ext uri="{FF2B5EF4-FFF2-40B4-BE49-F238E27FC236}">
                  <a16:creationId xmlns:a16="http://schemas.microsoft.com/office/drawing/2014/main" id="{B784881A-BCAE-42AD-A90D-3E0094562A65}"/>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26" name="Group 25">
              <a:extLst>
                <a:ext uri="{FF2B5EF4-FFF2-40B4-BE49-F238E27FC236}">
                  <a16:creationId xmlns:a16="http://schemas.microsoft.com/office/drawing/2014/main" id="{7CA64F69-F27C-4566-B886-B53F68AAA52B}"/>
                </a:ext>
              </a:extLst>
            </p:cNvPr>
            <p:cNvGrpSpPr/>
            <p:nvPr userDrawn="1"/>
          </p:nvGrpSpPr>
          <p:grpSpPr>
            <a:xfrm>
              <a:off x="12364752" y="2345932"/>
              <a:ext cx="1055431" cy="88186"/>
              <a:chOff x="914335" y="6913770"/>
              <a:chExt cx="1109884" cy="100584"/>
            </a:xfrm>
            <a:noFill/>
          </p:grpSpPr>
          <p:sp>
            <p:nvSpPr>
              <p:cNvPr id="37" name="Rectangle 36">
                <a:extLst>
                  <a:ext uri="{FF2B5EF4-FFF2-40B4-BE49-F238E27FC236}">
                    <a16:creationId xmlns:a16="http://schemas.microsoft.com/office/drawing/2014/main" id="{74B7D970-F849-49D7-8D7F-ED02907F7BE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38" name="Rectangle 37">
                <a:extLst>
                  <a:ext uri="{FF2B5EF4-FFF2-40B4-BE49-F238E27FC236}">
                    <a16:creationId xmlns:a16="http://schemas.microsoft.com/office/drawing/2014/main" id="{5E813B39-0927-4E1A-AC28-A92E71A725D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39" name="Rectangle 38">
                <a:extLst>
                  <a:ext uri="{FF2B5EF4-FFF2-40B4-BE49-F238E27FC236}">
                    <a16:creationId xmlns:a16="http://schemas.microsoft.com/office/drawing/2014/main" id="{44424BD7-32BC-4452-82B3-43C1D7C7AA75}"/>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40" name="Rectangle 39">
                <a:extLst>
                  <a:ext uri="{FF2B5EF4-FFF2-40B4-BE49-F238E27FC236}">
                    <a16:creationId xmlns:a16="http://schemas.microsoft.com/office/drawing/2014/main" id="{5EB0370D-99FA-40C0-87BF-B1DF99082B5D}"/>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41" name="Rectangle 40">
                <a:extLst>
                  <a:ext uri="{FF2B5EF4-FFF2-40B4-BE49-F238E27FC236}">
                    <a16:creationId xmlns:a16="http://schemas.microsoft.com/office/drawing/2014/main" id="{55959960-0F8A-4A66-BE04-DC9993606264}"/>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42" name="Rectangle 41">
                <a:extLst>
                  <a:ext uri="{FF2B5EF4-FFF2-40B4-BE49-F238E27FC236}">
                    <a16:creationId xmlns:a16="http://schemas.microsoft.com/office/drawing/2014/main" id="{602768D6-78BB-409E-B0AE-C486DBC85DD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43" name="Rectangle 42">
                <a:extLst>
                  <a:ext uri="{FF2B5EF4-FFF2-40B4-BE49-F238E27FC236}">
                    <a16:creationId xmlns:a16="http://schemas.microsoft.com/office/drawing/2014/main" id="{3C0320F0-C098-4D2E-80ED-1D080D3F23E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44" name="Rectangle 43">
                <a:extLst>
                  <a:ext uri="{FF2B5EF4-FFF2-40B4-BE49-F238E27FC236}">
                    <a16:creationId xmlns:a16="http://schemas.microsoft.com/office/drawing/2014/main" id="{FB057FBE-4954-4DA9-BD85-5C61FD2A6FE0}"/>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45" name="Rectangle 44">
                <a:extLst>
                  <a:ext uri="{FF2B5EF4-FFF2-40B4-BE49-F238E27FC236}">
                    <a16:creationId xmlns:a16="http://schemas.microsoft.com/office/drawing/2014/main" id="{8E76D83F-22DF-47BE-ADD5-09920FA0FEF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46" name="Rectangle 45">
                <a:extLst>
                  <a:ext uri="{FF2B5EF4-FFF2-40B4-BE49-F238E27FC236}">
                    <a16:creationId xmlns:a16="http://schemas.microsoft.com/office/drawing/2014/main" id="{5326C115-BD7A-430E-A6E3-2140E1C65876}"/>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27" name="Graphic 26" descr="Close with solid fill">
              <a:extLst>
                <a:ext uri="{FF2B5EF4-FFF2-40B4-BE49-F238E27FC236}">
                  <a16:creationId xmlns:a16="http://schemas.microsoft.com/office/drawing/2014/main" id="{0020BFCB-73B5-4B33-83B4-3397F8BB989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28" name="Graphic 27" descr="Close with solid fill">
              <a:extLst>
                <a:ext uri="{FF2B5EF4-FFF2-40B4-BE49-F238E27FC236}">
                  <a16:creationId xmlns:a16="http://schemas.microsoft.com/office/drawing/2014/main" id="{D8459BA9-192B-46F5-A4DC-7E92D56BE9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29" name="Graphic 28" descr="Close with solid fill">
              <a:extLst>
                <a:ext uri="{FF2B5EF4-FFF2-40B4-BE49-F238E27FC236}">
                  <a16:creationId xmlns:a16="http://schemas.microsoft.com/office/drawing/2014/main" id="{D6818E51-E4F2-453E-B32B-B961E1F29A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30" name="Graphic 29" descr="Close with solid fill">
              <a:extLst>
                <a:ext uri="{FF2B5EF4-FFF2-40B4-BE49-F238E27FC236}">
                  <a16:creationId xmlns:a16="http://schemas.microsoft.com/office/drawing/2014/main" id="{0FA8B3E7-A37E-43EB-BE68-0054DCE61C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31" name="Graphic 30" descr="Close with solid fill">
              <a:extLst>
                <a:ext uri="{FF2B5EF4-FFF2-40B4-BE49-F238E27FC236}">
                  <a16:creationId xmlns:a16="http://schemas.microsoft.com/office/drawing/2014/main" id="{C7572A11-2289-436A-A4C7-10C6C55FBC0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32" name="Graphic 31" descr="Close with solid fill">
              <a:extLst>
                <a:ext uri="{FF2B5EF4-FFF2-40B4-BE49-F238E27FC236}">
                  <a16:creationId xmlns:a16="http://schemas.microsoft.com/office/drawing/2014/main" id="{52C4789D-FBEC-41D7-8586-15DA9958F8E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33" name="Graphic 32" descr="Close with solid fill">
              <a:extLst>
                <a:ext uri="{FF2B5EF4-FFF2-40B4-BE49-F238E27FC236}">
                  <a16:creationId xmlns:a16="http://schemas.microsoft.com/office/drawing/2014/main" id="{39C28007-AA08-4955-B5EA-6997690560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34" name="Graphic 33" descr="Close with solid fill">
              <a:extLst>
                <a:ext uri="{FF2B5EF4-FFF2-40B4-BE49-F238E27FC236}">
                  <a16:creationId xmlns:a16="http://schemas.microsoft.com/office/drawing/2014/main" id="{67488417-50FD-4DC5-9327-95FA1A44203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35" name="Graphic 34" descr="Close with solid fill">
              <a:extLst>
                <a:ext uri="{FF2B5EF4-FFF2-40B4-BE49-F238E27FC236}">
                  <a16:creationId xmlns:a16="http://schemas.microsoft.com/office/drawing/2014/main" id="{C13587C3-AC05-48C6-8B6C-D1C4D2241DC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36" name="Graphic 35" descr="Close with solid fill">
              <a:extLst>
                <a:ext uri="{FF2B5EF4-FFF2-40B4-BE49-F238E27FC236}">
                  <a16:creationId xmlns:a16="http://schemas.microsoft.com/office/drawing/2014/main" id="{CD4D4078-D6D7-4B78-8CF7-4AA934F7F7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8" name="Rectangle 47">
            <a:extLst>
              <a:ext uri="{FF2B5EF4-FFF2-40B4-BE49-F238E27FC236}">
                <a16:creationId xmlns:a16="http://schemas.microsoft.com/office/drawing/2014/main" id="{9169A11C-5D04-4C15-89A1-382D2E68DE91}"/>
              </a:ext>
            </a:extLst>
          </p:cNvPr>
          <p:cNvSpPr/>
          <p:nvPr userDrawn="1"/>
        </p:nvSpPr>
        <p:spPr>
          <a:xfrm>
            <a:off x="-1401843" y="5118914"/>
            <a:ext cx="1394599" cy="14996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If this slide is used as a stand-alone slide, please add the logo in all black to the slide. Hold down SHIFT and drag the logo below to the left of the first guideline. </a:t>
            </a:r>
          </a:p>
        </p:txBody>
      </p:sp>
      <p:sp>
        <p:nvSpPr>
          <p:cNvPr id="50" name="Media Placeholder 50">
            <a:extLst>
              <a:ext uri="{FF2B5EF4-FFF2-40B4-BE49-F238E27FC236}">
                <a16:creationId xmlns:a16="http://schemas.microsoft.com/office/drawing/2014/main" id="{EE827894-43D1-4D8D-8000-BAF7561F6595}"/>
              </a:ext>
            </a:extLst>
          </p:cNvPr>
          <p:cNvSpPr>
            <a:spLocks noGrp="1"/>
          </p:cNvSpPr>
          <p:nvPr>
            <p:ph type="media" sz="quarter" idx="13" hasCustomPrompt="1"/>
          </p:nvPr>
        </p:nvSpPr>
        <p:spPr>
          <a:xfrm>
            <a:off x="-1248612" y="6091280"/>
            <a:ext cx="1088136" cy="429768"/>
          </a:xfrm>
          <a:blipFill>
            <a:blip r:embed="rId5">
              <a:extLst>
                <a:ext uri="{96DAC541-7B7A-43D3-8B79-37D633B846F1}">
                  <asvg:svgBlip xmlns:asvg="http://schemas.microsoft.com/office/drawing/2016/SVG/main" r:embed="rId6"/>
                </a:ext>
              </a:extLst>
            </a:blip>
            <a:stretch>
              <a:fillRect/>
            </a:stretch>
          </a:blipFill>
        </p:spPr>
        <p:txBody>
          <a:bodyPr/>
          <a:lstStyle>
            <a:lvl1pPr marL="0" indent="0">
              <a:buNone/>
              <a:defRPr sz="100">
                <a:noFill/>
              </a:defRPr>
            </a:lvl1pPr>
          </a:lstStyle>
          <a:p>
            <a:r>
              <a:rPr lang="en-US"/>
              <a:t>.</a:t>
            </a:r>
          </a:p>
        </p:txBody>
      </p:sp>
    </p:spTree>
    <p:extLst>
      <p:ext uri="{BB962C8B-B14F-4D97-AF65-F5344CB8AC3E}">
        <p14:creationId xmlns:p14="http://schemas.microsoft.com/office/powerpoint/2010/main" val="565316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a:solidFill>
                  <a:schemeClr val="tx1"/>
                </a:solidFill>
              </a:rPr>
              <a:t>ICONS</a:t>
            </a:r>
          </a:p>
        </p:txBody>
      </p:sp>
      <p:cxnSp>
        <p:nvCxnSpPr>
          <p:cNvPr id="7" name="Straight Connector 6">
            <a:extLst>
              <a:ext uri="{FF2B5EF4-FFF2-40B4-BE49-F238E27FC236}">
                <a16:creationId xmlns:a16="http://schemas.microsoft.com/office/drawing/2014/main" id="{F3A44DCB-2B66-40CC-BFC9-D0F716E2CEF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329A02F-97B9-4C8B-8D7B-D67097271FC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FE2388E-4B15-41C7-BF43-AC1AB7927E5F}"/>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37A8A86A-AB9B-43AA-8CA0-D6E9B35AD57A}"/>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76" name="Group 75">
            <a:extLst>
              <a:ext uri="{FF2B5EF4-FFF2-40B4-BE49-F238E27FC236}">
                <a16:creationId xmlns:a16="http://schemas.microsoft.com/office/drawing/2014/main" id="{024556E7-498A-428A-AE3C-16ED9A96E517}"/>
              </a:ext>
            </a:extLst>
          </p:cNvPr>
          <p:cNvGrpSpPr/>
          <p:nvPr userDrawn="1"/>
        </p:nvGrpSpPr>
        <p:grpSpPr>
          <a:xfrm>
            <a:off x="-1325" y="6871033"/>
            <a:ext cx="12192000" cy="143299"/>
            <a:chOff x="-1325" y="6871033"/>
            <a:chExt cx="12192000" cy="143299"/>
          </a:xfrm>
        </p:grpSpPr>
        <p:sp>
          <p:nvSpPr>
            <p:cNvPr id="77" name="Rectangle 76">
              <a:extLst>
                <a:ext uri="{FF2B5EF4-FFF2-40B4-BE49-F238E27FC236}">
                  <a16:creationId xmlns:a16="http://schemas.microsoft.com/office/drawing/2014/main" id="{7FF2A454-020D-456D-B2C2-76AAF0BD808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78" name="Rectangle 77">
              <a:extLst>
                <a:ext uri="{FF2B5EF4-FFF2-40B4-BE49-F238E27FC236}">
                  <a16:creationId xmlns:a16="http://schemas.microsoft.com/office/drawing/2014/main" id="{BA1613DD-18C6-42C3-A2DF-C9A56F4169DE}"/>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79" name="Rectangle 78">
            <a:extLst>
              <a:ext uri="{FF2B5EF4-FFF2-40B4-BE49-F238E27FC236}">
                <a16:creationId xmlns:a16="http://schemas.microsoft.com/office/drawing/2014/main" id="{F55DA875-BCDD-4A0C-A739-83BC97DA1E3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46" name="Rectangle 45">
            <a:extLst>
              <a:ext uri="{FF2B5EF4-FFF2-40B4-BE49-F238E27FC236}">
                <a16:creationId xmlns:a16="http://schemas.microsoft.com/office/drawing/2014/main" id="{066107DF-8C78-4FA7-995D-868B98DAC78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47" name="Group 46">
            <a:extLst>
              <a:ext uri="{FF2B5EF4-FFF2-40B4-BE49-F238E27FC236}">
                <a16:creationId xmlns:a16="http://schemas.microsoft.com/office/drawing/2014/main" id="{DC3D3180-5AA1-49F3-B2FE-EDA10C3AB688}"/>
              </a:ext>
            </a:extLst>
          </p:cNvPr>
          <p:cNvGrpSpPr/>
          <p:nvPr userDrawn="1"/>
        </p:nvGrpSpPr>
        <p:grpSpPr>
          <a:xfrm>
            <a:off x="12257314" y="1051487"/>
            <a:ext cx="1272540" cy="3085386"/>
            <a:chOff x="12257314" y="1051487"/>
            <a:chExt cx="1272540" cy="3085386"/>
          </a:xfrm>
        </p:grpSpPr>
        <p:sp>
          <p:nvSpPr>
            <p:cNvPr id="48" name="Rectangle 47">
              <a:extLst>
                <a:ext uri="{FF2B5EF4-FFF2-40B4-BE49-F238E27FC236}">
                  <a16:creationId xmlns:a16="http://schemas.microsoft.com/office/drawing/2014/main" id="{5C14908A-E7F4-4096-A65C-E1E0E5A58AE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49" name="TextBox 48">
              <a:extLst>
                <a:ext uri="{FF2B5EF4-FFF2-40B4-BE49-F238E27FC236}">
                  <a16:creationId xmlns:a16="http://schemas.microsoft.com/office/drawing/2014/main" id="{654940DA-D98F-4495-BD63-4A849D446093}"/>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50" name="Freeform: Shape 49">
              <a:extLst>
                <a:ext uri="{FF2B5EF4-FFF2-40B4-BE49-F238E27FC236}">
                  <a16:creationId xmlns:a16="http://schemas.microsoft.com/office/drawing/2014/main" id="{78E01CE8-E1E5-4991-A3D3-754996C9B6D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556E139-0AAC-43C5-A502-45C7BC38D325}"/>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52" name="Freeform: Shape 51">
              <a:extLst>
                <a:ext uri="{FF2B5EF4-FFF2-40B4-BE49-F238E27FC236}">
                  <a16:creationId xmlns:a16="http://schemas.microsoft.com/office/drawing/2014/main" id="{5127E8A5-29D2-46D0-A393-1779B35A331F}"/>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AA5DE2C-563B-48DF-826E-96C88169C8C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993F553-E43D-4FE5-9CAA-0FEB1F0AC7A7}"/>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0BD3A2EF-402E-4E52-8DFA-1483A6AB0B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A4AB81A7-3C9F-475F-A5C0-EEDACF659CC3}"/>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57" name="Rectangle 56">
              <a:extLst>
                <a:ext uri="{FF2B5EF4-FFF2-40B4-BE49-F238E27FC236}">
                  <a16:creationId xmlns:a16="http://schemas.microsoft.com/office/drawing/2014/main" id="{0D359351-838C-4B1A-BE69-564C392FC97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8" name="Rectangle 57">
              <a:extLst>
                <a:ext uri="{FF2B5EF4-FFF2-40B4-BE49-F238E27FC236}">
                  <a16:creationId xmlns:a16="http://schemas.microsoft.com/office/drawing/2014/main" id="{D2C97798-9801-4DC7-98D3-13433D7AA4C2}"/>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9" name="Rectangle 58">
              <a:extLst>
                <a:ext uri="{FF2B5EF4-FFF2-40B4-BE49-F238E27FC236}">
                  <a16:creationId xmlns:a16="http://schemas.microsoft.com/office/drawing/2014/main" id="{AD95CD33-C5E7-40CE-85C5-45045FC93C8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60" name="Group 59">
              <a:extLst>
                <a:ext uri="{FF2B5EF4-FFF2-40B4-BE49-F238E27FC236}">
                  <a16:creationId xmlns:a16="http://schemas.microsoft.com/office/drawing/2014/main" id="{9DDABA8E-A778-44D1-B718-DBC4EDFA3AF0}"/>
                </a:ext>
              </a:extLst>
            </p:cNvPr>
            <p:cNvGrpSpPr/>
            <p:nvPr userDrawn="1"/>
          </p:nvGrpSpPr>
          <p:grpSpPr>
            <a:xfrm>
              <a:off x="12364752" y="2345932"/>
              <a:ext cx="1055431" cy="88186"/>
              <a:chOff x="914335" y="6913770"/>
              <a:chExt cx="1109884" cy="100584"/>
            </a:xfrm>
            <a:noFill/>
          </p:grpSpPr>
          <p:sp>
            <p:nvSpPr>
              <p:cNvPr id="71" name="Rectangle 70">
                <a:extLst>
                  <a:ext uri="{FF2B5EF4-FFF2-40B4-BE49-F238E27FC236}">
                    <a16:creationId xmlns:a16="http://schemas.microsoft.com/office/drawing/2014/main" id="{21878433-AE5F-41F1-989E-997C86D6CA41}"/>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72" name="Rectangle 71">
                <a:extLst>
                  <a:ext uri="{FF2B5EF4-FFF2-40B4-BE49-F238E27FC236}">
                    <a16:creationId xmlns:a16="http://schemas.microsoft.com/office/drawing/2014/main" id="{9E61A0AC-5F22-4A19-92B3-FEC38D463D1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73" name="Rectangle 72">
                <a:extLst>
                  <a:ext uri="{FF2B5EF4-FFF2-40B4-BE49-F238E27FC236}">
                    <a16:creationId xmlns:a16="http://schemas.microsoft.com/office/drawing/2014/main" id="{B69F08BD-69C1-40D7-B90A-1BB9B9DCBFE4}"/>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74" name="Rectangle 73">
                <a:extLst>
                  <a:ext uri="{FF2B5EF4-FFF2-40B4-BE49-F238E27FC236}">
                    <a16:creationId xmlns:a16="http://schemas.microsoft.com/office/drawing/2014/main" id="{5C4974F8-A03C-48C5-8766-FFBA55C65C5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79B3A1A2-24D9-4418-A66E-1200B11D5AD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6B824AC7-EE21-4A94-B226-BBBFB9E3B86B}"/>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6BF6C3F1-008D-4826-AF89-271466EEAAEC}"/>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6534F1F2-3DBB-4715-8CC5-8E4A1271F0FB}"/>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BF680DA5-7768-4B70-80A2-8283D4099DB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1C9613EA-C083-4B3F-96EB-3825CDD8257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7F1647AC-4630-45BE-B2A5-4455D33740C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82BFFF0D-DE04-4EF6-AE95-D9E53A72920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63" name="Graphic 62" descr="Close with solid fill">
              <a:extLst>
                <a:ext uri="{FF2B5EF4-FFF2-40B4-BE49-F238E27FC236}">
                  <a16:creationId xmlns:a16="http://schemas.microsoft.com/office/drawing/2014/main" id="{1B0D85D9-2D37-43D5-BCE9-207C2ECD6B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64" name="Graphic 63" descr="Close with solid fill">
              <a:extLst>
                <a:ext uri="{FF2B5EF4-FFF2-40B4-BE49-F238E27FC236}">
                  <a16:creationId xmlns:a16="http://schemas.microsoft.com/office/drawing/2014/main" id="{6DF7BE2B-5FD8-46D8-BA3F-20575B7906B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65" name="Graphic 64" descr="Close with solid fill">
              <a:extLst>
                <a:ext uri="{FF2B5EF4-FFF2-40B4-BE49-F238E27FC236}">
                  <a16:creationId xmlns:a16="http://schemas.microsoft.com/office/drawing/2014/main" id="{D7F89597-CDC7-444E-82FE-F060E4F619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66" name="Graphic 65" descr="Close with solid fill">
              <a:extLst>
                <a:ext uri="{FF2B5EF4-FFF2-40B4-BE49-F238E27FC236}">
                  <a16:creationId xmlns:a16="http://schemas.microsoft.com/office/drawing/2014/main" id="{4F6BE0C1-5903-4A82-A411-F8A40EEC0B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67" name="Graphic 66" descr="Close with solid fill">
              <a:extLst>
                <a:ext uri="{FF2B5EF4-FFF2-40B4-BE49-F238E27FC236}">
                  <a16:creationId xmlns:a16="http://schemas.microsoft.com/office/drawing/2014/main" id="{7AA346D1-0B69-435F-BD9C-C457202859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68" name="Graphic 67" descr="Close with solid fill">
              <a:extLst>
                <a:ext uri="{FF2B5EF4-FFF2-40B4-BE49-F238E27FC236}">
                  <a16:creationId xmlns:a16="http://schemas.microsoft.com/office/drawing/2014/main" id="{A4FCE17A-ECD8-48F5-AC64-08A29E09841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69" name="Graphic 68" descr="Close with solid fill">
              <a:extLst>
                <a:ext uri="{FF2B5EF4-FFF2-40B4-BE49-F238E27FC236}">
                  <a16:creationId xmlns:a16="http://schemas.microsoft.com/office/drawing/2014/main" id="{D47238AC-3E85-4EEF-B7C3-E82CDA37EB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70" name="Graphic 69" descr="Close with solid fill">
              <a:extLst>
                <a:ext uri="{FF2B5EF4-FFF2-40B4-BE49-F238E27FC236}">
                  <a16:creationId xmlns:a16="http://schemas.microsoft.com/office/drawing/2014/main" id="{7EE5065F-65B5-4DED-8635-C7F59F790C5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1222483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 Columns Vertic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41A6D152-9372-497B-AA50-E8C4B1E3D62C}"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6" y="3321146"/>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6" y="3321146"/>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6" y="3321146"/>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7" name="Picture Placeholder Left">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0977" y="1959598"/>
            <a:ext cx="1161288" cy="1161288"/>
          </a:xfrm>
        </p:spPr>
        <p:txBody>
          <a:bodyPr anchor="ctr">
            <a:normAutofit/>
          </a:bodyPr>
          <a:lstStyle>
            <a:lvl1pPr marL="0" indent="0" algn="ctr">
              <a:buNone/>
              <a:defRPr sz="1400"/>
            </a:lvl1pPr>
          </a:lstStyle>
          <a:p>
            <a:r>
              <a:rPr lang="en-US"/>
              <a:t>[Image] or remove and place icon here</a:t>
            </a:r>
          </a:p>
        </p:txBody>
      </p:sp>
      <p:sp>
        <p:nvSpPr>
          <p:cNvPr id="19" name="Picture Placeholder  Middle">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4409596" y="1959861"/>
            <a:ext cx="1161288" cy="1161288"/>
          </a:xfrm>
        </p:spPr>
        <p:txBody>
          <a:bodyPr anchor="ctr">
            <a:normAutofit/>
          </a:bodyPr>
          <a:lstStyle>
            <a:lvl1pPr marL="0" indent="0" algn="ctr">
              <a:buNone/>
              <a:defRPr sz="1400"/>
            </a:lvl1pPr>
          </a:lstStyle>
          <a:p>
            <a:r>
              <a:rPr lang="en-US"/>
              <a:t>[Image] or remove and place icon here</a:t>
            </a:r>
          </a:p>
        </p:txBody>
      </p:sp>
      <p:sp>
        <p:nvSpPr>
          <p:cNvPr id="20" name="Picture Placeholder  Right">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8256785" y="1959861"/>
            <a:ext cx="1161288" cy="1161288"/>
          </a:xfrm>
        </p:spPr>
        <p:txBody>
          <a:bodyPr anchor="ctr">
            <a:normAutofit/>
          </a:bodyPr>
          <a:lstStyle>
            <a:lvl1pPr marL="0" indent="0" algn="ctr">
              <a:buNone/>
              <a:defRPr sz="1400"/>
            </a:lvl1pPr>
          </a:lstStyle>
          <a:p>
            <a:r>
              <a:rPr lang="en-US"/>
              <a:t>[Image] or remove and place icon here</a:t>
            </a:r>
          </a:p>
        </p:txBody>
      </p:sp>
      <p:sp>
        <p:nvSpPr>
          <p:cNvPr id="6" name="Title 5">
            <a:extLst>
              <a:ext uri="{FF2B5EF4-FFF2-40B4-BE49-F238E27FC236}">
                <a16:creationId xmlns:a16="http://schemas.microsoft.com/office/drawing/2014/main" id="{EDA03F86-325A-426E-9FC5-0C893F0B53EE}"/>
              </a:ext>
            </a:extLst>
          </p:cNvPr>
          <p:cNvSpPr>
            <a:spLocks noGrp="1"/>
          </p:cNvSpPr>
          <p:nvPr>
            <p:ph type="title" hasCustomPrompt="1"/>
          </p:nvPr>
        </p:nvSpPr>
        <p:spPr>
          <a:xfrm>
            <a:off x="567039" y="649617"/>
            <a:ext cx="11064788" cy="402336"/>
          </a:xfrm>
        </p:spPr>
        <p:txBody>
          <a:bodyPr/>
          <a:lstStyle/>
          <a:p>
            <a:r>
              <a:rPr lang="en-US"/>
              <a:t>[Headline]</a:t>
            </a:r>
          </a:p>
        </p:txBody>
      </p:sp>
      <p:sp>
        <p:nvSpPr>
          <p:cNvPr id="17" name="Subtitle">
            <a:extLst>
              <a:ext uri="{FF2B5EF4-FFF2-40B4-BE49-F238E27FC236}">
                <a16:creationId xmlns:a16="http://schemas.microsoft.com/office/drawing/2014/main" id="{0A5B223F-C605-4115-BE2F-C4F94D8B0D0E}"/>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8" name="Text Placeholder 20">
            <a:extLst>
              <a:ext uri="{FF2B5EF4-FFF2-40B4-BE49-F238E27FC236}">
                <a16:creationId xmlns:a16="http://schemas.microsoft.com/office/drawing/2014/main" id="{1CBEFA0D-AA9F-41EC-AA39-4B7ED7A544D8}"/>
              </a:ext>
            </a:extLst>
          </p:cNvPr>
          <p:cNvSpPr>
            <a:spLocks noGrp="1"/>
          </p:cNvSpPr>
          <p:nvPr>
            <p:ph type="body" sz="quarter" idx="24" hasCustomPrompt="1"/>
          </p:nvPr>
        </p:nvSpPr>
        <p:spPr>
          <a:xfrm>
            <a:off x="557212" y="3849756"/>
            <a:ext cx="3374136" cy="1739189"/>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1" name="Text Placeholder 22">
            <a:extLst>
              <a:ext uri="{FF2B5EF4-FFF2-40B4-BE49-F238E27FC236}">
                <a16:creationId xmlns:a16="http://schemas.microsoft.com/office/drawing/2014/main" id="{002B21E4-5277-4096-89FA-542D582DA3CB}"/>
              </a:ext>
            </a:extLst>
          </p:cNvPr>
          <p:cNvSpPr>
            <a:spLocks noGrp="1"/>
          </p:cNvSpPr>
          <p:nvPr>
            <p:ph type="body" sz="quarter" idx="25" hasCustomPrompt="1"/>
          </p:nvPr>
        </p:nvSpPr>
        <p:spPr>
          <a:xfrm>
            <a:off x="4406900" y="3849756"/>
            <a:ext cx="3374136" cy="1739188"/>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2" name="Text Placeholder 24">
            <a:extLst>
              <a:ext uri="{FF2B5EF4-FFF2-40B4-BE49-F238E27FC236}">
                <a16:creationId xmlns:a16="http://schemas.microsoft.com/office/drawing/2014/main" id="{D4CDAA6E-D967-4882-9C82-04117B5FB9C8}"/>
              </a:ext>
            </a:extLst>
          </p:cNvPr>
          <p:cNvSpPr>
            <a:spLocks noGrp="1"/>
          </p:cNvSpPr>
          <p:nvPr>
            <p:ph type="body" sz="quarter" idx="26" hasCustomPrompt="1"/>
          </p:nvPr>
        </p:nvSpPr>
        <p:spPr>
          <a:xfrm>
            <a:off x="8256587" y="3849756"/>
            <a:ext cx="3374136" cy="1739189"/>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5" name="Text Placeholder 11">
            <a:extLst>
              <a:ext uri="{FF2B5EF4-FFF2-40B4-BE49-F238E27FC236}">
                <a16:creationId xmlns:a16="http://schemas.microsoft.com/office/drawing/2014/main" id="{200235E1-A4EC-4E89-988A-52AFEB6744E9}"/>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grpSp>
        <p:nvGrpSpPr>
          <p:cNvPr id="13" name="Group 12">
            <a:extLst>
              <a:ext uri="{FF2B5EF4-FFF2-40B4-BE49-F238E27FC236}">
                <a16:creationId xmlns:a16="http://schemas.microsoft.com/office/drawing/2014/main" id="{8CEA58D2-BBDB-4362-9160-5D5A2D975377}"/>
              </a:ext>
            </a:extLst>
          </p:cNvPr>
          <p:cNvGrpSpPr/>
          <p:nvPr userDrawn="1"/>
        </p:nvGrpSpPr>
        <p:grpSpPr>
          <a:xfrm>
            <a:off x="12262441" y="4218015"/>
            <a:ext cx="1272540" cy="1049582"/>
            <a:chOff x="12262441" y="4218015"/>
            <a:chExt cx="1272540" cy="1049582"/>
          </a:xfrm>
        </p:grpSpPr>
        <p:sp>
          <p:nvSpPr>
            <p:cNvPr id="23" name="Rectangle 22">
              <a:extLst>
                <a:ext uri="{FF2B5EF4-FFF2-40B4-BE49-F238E27FC236}">
                  <a16:creationId xmlns:a16="http://schemas.microsoft.com/office/drawing/2014/main" id="{490E9F7B-7BE1-43A5-AA8C-D678352867B4}"/>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8" name="Picture 7">
              <a:extLst>
                <a:ext uri="{FF2B5EF4-FFF2-40B4-BE49-F238E27FC236}">
                  <a16:creationId xmlns:a16="http://schemas.microsoft.com/office/drawing/2014/main" id="{7DEA47EC-0888-49C5-842B-B58EBFE657AF}"/>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11" name="Straight Arrow Connector 10">
              <a:extLst>
                <a:ext uri="{FF2B5EF4-FFF2-40B4-BE49-F238E27FC236}">
                  <a16:creationId xmlns:a16="http://schemas.microsoft.com/office/drawing/2014/main" id="{0DF73BC0-6C32-4386-8B6D-B106628A5C3E}"/>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0E86CEA-7E59-40A7-B10C-26F620B46CD4}"/>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1592049588"/>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3 Columns Horizont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DBE2F4D8-48D0-4916-968E-599AC51B81EE}"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3543301" y="1958818"/>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3543301" y="3396613"/>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3543301" y="4839819"/>
            <a:ext cx="8088528"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7" name="Picture Placeholder Left">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1531688" y="1953408"/>
            <a:ext cx="850392" cy="850392"/>
          </a:xfrm>
        </p:spPr>
        <p:txBody>
          <a:bodyPr anchor="ctr">
            <a:normAutofit/>
          </a:bodyPr>
          <a:lstStyle>
            <a:lvl1pPr marL="0" indent="0" algn="ctr">
              <a:buNone/>
              <a:defRPr sz="1100"/>
            </a:lvl1pPr>
          </a:lstStyle>
          <a:p>
            <a:r>
              <a:rPr lang="en-US"/>
              <a:t>[Image] or remove and place icon here</a:t>
            </a:r>
          </a:p>
        </p:txBody>
      </p:sp>
      <p:sp>
        <p:nvSpPr>
          <p:cNvPr id="19" name="Picture Placeholder  Middle">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1531688" y="3396613"/>
            <a:ext cx="850392" cy="850392"/>
          </a:xfrm>
        </p:spPr>
        <p:txBody>
          <a:bodyPr anchor="ctr">
            <a:normAutofit/>
          </a:bodyPr>
          <a:lstStyle>
            <a:lvl1pPr marL="0" indent="0" algn="ctr">
              <a:buNone/>
              <a:defRPr sz="1100"/>
            </a:lvl1pPr>
          </a:lstStyle>
          <a:p>
            <a:r>
              <a:rPr lang="en-US"/>
              <a:t>[Image] or remove and place icon here</a:t>
            </a:r>
          </a:p>
        </p:txBody>
      </p:sp>
      <p:sp>
        <p:nvSpPr>
          <p:cNvPr id="20" name="Picture Placeholder  Right">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1529510" y="4839819"/>
            <a:ext cx="850392" cy="850392"/>
          </a:xfrm>
        </p:spPr>
        <p:txBody>
          <a:bodyPr anchor="ctr">
            <a:normAutofit/>
          </a:bodyPr>
          <a:lstStyle>
            <a:lvl1pPr marL="0" indent="0" algn="ctr">
              <a:buNone/>
              <a:defRPr sz="1100"/>
            </a:lvl1pPr>
          </a:lstStyle>
          <a:p>
            <a:r>
              <a:rPr lang="en-US"/>
              <a:t>[Image] or remove and place icon here</a:t>
            </a:r>
          </a:p>
        </p:txBody>
      </p:sp>
      <p:sp>
        <p:nvSpPr>
          <p:cNvPr id="6" name="Title 5">
            <a:extLst>
              <a:ext uri="{FF2B5EF4-FFF2-40B4-BE49-F238E27FC236}">
                <a16:creationId xmlns:a16="http://schemas.microsoft.com/office/drawing/2014/main" id="{CCBBB53B-3527-4A3E-A5BB-F5E5B67F0C37}"/>
              </a:ext>
            </a:extLst>
          </p:cNvPr>
          <p:cNvSpPr>
            <a:spLocks noGrp="1"/>
          </p:cNvSpPr>
          <p:nvPr>
            <p:ph type="title" hasCustomPrompt="1"/>
          </p:nvPr>
        </p:nvSpPr>
        <p:spPr>
          <a:xfrm>
            <a:off x="567039" y="648932"/>
            <a:ext cx="11064788" cy="402336"/>
          </a:xfrm>
        </p:spPr>
        <p:txBody>
          <a:bodyPr/>
          <a:lstStyle/>
          <a:p>
            <a:r>
              <a:rPr lang="en-US"/>
              <a:t>[Headline]</a:t>
            </a:r>
          </a:p>
        </p:txBody>
      </p:sp>
      <p:sp>
        <p:nvSpPr>
          <p:cNvPr id="17" name="Subtitle">
            <a:extLst>
              <a:ext uri="{FF2B5EF4-FFF2-40B4-BE49-F238E27FC236}">
                <a16:creationId xmlns:a16="http://schemas.microsoft.com/office/drawing/2014/main" id="{1EA49DD4-28E5-4849-9C4D-AC342BF2CFCE}"/>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8" name="Text Placeholder 20">
            <a:extLst>
              <a:ext uri="{FF2B5EF4-FFF2-40B4-BE49-F238E27FC236}">
                <a16:creationId xmlns:a16="http://schemas.microsoft.com/office/drawing/2014/main" id="{41C011CA-5E4C-4675-8428-A4C4BEE6165B}"/>
              </a:ext>
            </a:extLst>
          </p:cNvPr>
          <p:cNvSpPr>
            <a:spLocks noGrp="1"/>
          </p:cNvSpPr>
          <p:nvPr>
            <p:ph type="body" sz="quarter" idx="24" hasCustomPrompt="1"/>
          </p:nvPr>
        </p:nvSpPr>
        <p:spPr>
          <a:xfrm>
            <a:off x="3543301" y="2267823"/>
            <a:ext cx="8088527" cy="928037"/>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1" name="Text Placeholder 22">
            <a:extLst>
              <a:ext uri="{FF2B5EF4-FFF2-40B4-BE49-F238E27FC236}">
                <a16:creationId xmlns:a16="http://schemas.microsoft.com/office/drawing/2014/main" id="{1AB236A3-5B03-4D1A-9A80-7D0DCACD6EE7}"/>
              </a:ext>
            </a:extLst>
          </p:cNvPr>
          <p:cNvSpPr>
            <a:spLocks noGrp="1"/>
          </p:cNvSpPr>
          <p:nvPr>
            <p:ph type="body" sz="quarter" idx="25" hasCustomPrompt="1"/>
          </p:nvPr>
        </p:nvSpPr>
        <p:spPr>
          <a:xfrm>
            <a:off x="3543301" y="3706746"/>
            <a:ext cx="8088527" cy="928036"/>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2" name="Text Placeholder 24">
            <a:extLst>
              <a:ext uri="{FF2B5EF4-FFF2-40B4-BE49-F238E27FC236}">
                <a16:creationId xmlns:a16="http://schemas.microsoft.com/office/drawing/2014/main" id="{72848112-E7F0-4D33-BA96-6A70FAF33AC0}"/>
              </a:ext>
            </a:extLst>
          </p:cNvPr>
          <p:cNvSpPr>
            <a:spLocks noGrp="1"/>
          </p:cNvSpPr>
          <p:nvPr>
            <p:ph type="body" sz="quarter" idx="26" hasCustomPrompt="1"/>
          </p:nvPr>
        </p:nvSpPr>
        <p:spPr>
          <a:xfrm>
            <a:off x="3543301" y="5158963"/>
            <a:ext cx="8088527" cy="928037"/>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4" name="Text Placeholder 11">
            <a:extLst>
              <a:ext uri="{FF2B5EF4-FFF2-40B4-BE49-F238E27FC236}">
                <a16:creationId xmlns:a16="http://schemas.microsoft.com/office/drawing/2014/main" id="{2F568A52-F1F3-4E3C-94E6-92E30A38DE99}"/>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grpSp>
        <p:nvGrpSpPr>
          <p:cNvPr id="23" name="Group 22">
            <a:extLst>
              <a:ext uri="{FF2B5EF4-FFF2-40B4-BE49-F238E27FC236}">
                <a16:creationId xmlns:a16="http://schemas.microsoft.com/office/drawing/2014/main" id="{D5B2EC18-CF23-4A23-B367-581D770B4F98}"/>
              </a:ext>
            </a:extLst>
          </p:cNvPr>
          <p:cNvGrpSpPr/>
          <p:nvPr userDrawn="1"/>
        </p:nvGrpSpPr>
        <p:grpSpPr>
          <a:xfrm>
            <a:off x="12262441" y="4218015"/>
            <a:ext cx="1272540" cy="1049582"/>
            <a:chOff x="12262441" y="4218015"/>
            <a:chExt cx="1272540" cy="1049582"/>
          </a:xfrm>
        </p:grpSpPr>
        <p:sp>
          <p:nvSpPr>
            <p:cNvPr id="25" name="Rectangle 24">
              <a:extLst>
                <a:ext uri="{FF2B5EF4-FFF2-40B4-BE49-F238E27FC236}">
                  <a16:creationId xmlns:a16="http://schemas.microsoft.com/office/drawing/2014/main" id="{654077C3-9F6C-4215-B70B-431916D54E9E}"/>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26" name="Picture 25">
              <a:extLst>
                <a:ext uri="{FF2B5EF4-FFF2-40B4-BE49-F238E27FC236}">
                  <a16:creationId xmlns:a16="http://schemas.microsoft.com/office/drawing/2014/main" id="{DA52B929-6421-4761-B202-A57B4EBA1212}"/>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27" name="Straight Arrow Connector 26">
              <a:extLst>
                <a:ext uri="{FF2B5EF4-FFF2-40B4-BE49-F238E27FC236}">
                  <a16:creationId xmlns:a16="http://schemas.microsoft.com/office/drawing/2014/main" id="{AAC4F845-EAE5-4A23-A7C5-4E190A67CDBF}"/>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64872BB-5274-4548-9EF3-48FCED313488}"/>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2885992579"/>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4 Columns +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C8532074-6C2A-4FD4-A7E5-7DB4B9CF753F}"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Middle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7928507" y="2788002"/>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Middle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7928507" y="4011045"/>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Bottom">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931228" y="5234089"/>
            <a:ext cx="370060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7" name="Picture Placeholder Middle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6611555" y="2788002"/>
            <a:ext cx="731520" cy="731520"/>
          </a:xfrm>
        </p:spPr>
        <p:txBody>
          <a:bodyPr anchor="ctr">
            <a:normAutofit/>
          </a:bodyPr>
          <a:lstStyle>
            <a:lvl1pPr marL="0" indent="0" algn="ctr">
              <a:buNone/>
              <a:defRPr sz="1100"/>
            </a:lvl1pPr>
          </a:lstStyle>
          <a:p>
            <a:r>
              <a:rPr lang="en-US"/>
              <a:t>[Image] or remove and place icon here</a:t>
            </a:r>
          </a:p>
        </p:txBody>
      </p:sp>
      <p:sp>
        <p:nvSpPr>
          <p:cNvPr id="19" name="Picture Placeholder  Middle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6611555" y="4011045"/>
            <a:ext cx="731520" cy="731520"/>
          </a:xfrm>
        </p:spPr>
        <p:txBody>
          <a:bodyPr anchor="ctr">
            <a:normAutofit/>
          </a:bodyPr>
          <a:lstStyle>
            <a:lvl1pPr marL="0" indent="0" algn="ctr">
              <a:buNone/>
              <a:defRPr sz="1100"/>
            </a:lvl1pPr>
          </a:lstStyle>
          <a:p>
            <a:r>
              <a:rPr lang="en-US"/>
              <a:t>[Image] or remove and place icon here</a:t>
            </a:r>
          </a:p>
        </p:txBody>
      </p:sp>
      <p:sp>
        <p:nvSpPr>
          <p:cNvPr id="20" name="Picture Placeholder  Bottom">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09378" y="5234089"/>
            <a:ext cx="731520" cy="731520"/>
          </a:xfrm>
        </p:spPr>
        <p:txBody>
          <a:bodyPr anchor="ctr">
            <a:normAutofit/>
          </a:bodyPr>
          <a:lstStyle>
            <a:lvl1pPr marL="0" indent="0" algn="ctr">
              <a:buNone/>
              <a:defRPr sz="1100"/>
            </a:lvl1pPr>
          </a:lstStyle>
          <a:p>
            <a:r>
              <a:rPr lang="en-US"/>
              <a:t>[Image] or remove and place icon here</a:t>
            </a:r>
          </a:p>
        </p:txBody>
      </p:sp>
      <p:sp>
        <p:nvSpPr>
          <p:cNvPr id="17" name="Subtitle Top">
            <a:extLst>
              <a:ext uri="{FF2B5EF4-FFF2-40B4-BE49-F238E27FC236}">
                <a16:creationId xmlns:a16="http://schemas.microsoft.com/office/drawing/2014/main" id="{5B7C905F-BC05-4395-B5CE-1BD93FF9FFF2}"/>
              </a:ext>
            </a:extLst>
          </p:cNvPr>
          <p:cNvSpPr>
            <a:spLocks noGrp="1"/>
          </p:cNvSpPr>
          <p:nvPr>
            <p:ph type="body" sz="quarter" idx="25" hasCustomPrompt="1"/>
          </p:nvPr>
        </p:nvSpPr>
        <p:spPr>
          <a:xfrm>
            <a:off x="7928507" y="1570369"/>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2" name="Picture Placeholder Top">
            <a:extLst>
              <a:ext uri="{FF2B5EF4-FFF2-40B4-BE49-F238E27FC236}">
                <a16:creationId xmlns:a16="http://schemas.microsoft.com/office/drawing/2014/main" id="{60D6C90E-DF65-4EB1-B7A0-570C08F1AA2E}"/>
              </a:ext>
            </a:extLst>
          </p:cNvPr>
          <p:cNvSpPr>
            <a:spLocks noGrp="1"/>
          </p:cNvSpPr>
          <p:nvPr>
            <p:ph type="pic" sz="quarter" idx="27" hasCustomPrompt="1"/>
          </p:nvPr>
        </p:nvSpPr>
        <p:spPr>
          <a:xfrm>
            <a:off x="6611555" y="1564959"/>
            <a:ext cx="731520" cy="731520"/>
          </a:xfrm>
        </p:spPr>
        <p:txBody>
          <a:bodyPr anchor="ctr">
            <a:normAutofit/>
          </a:bodyPr>
          <a:lstStyle>
            <a:lvl1pPr marL="0" indent="0" algn="ctr">
              <a:buNone/>
              <a:defRPr sz="1100"/>
            </a:lvl1pPr>
          </a:lstStyle>
          <a:p>
            <a:r>
              <a:rPr lang="en-US"/>
              <a:t>[Image] or remove and place icon here</a:t>
            </a:r>
          </a:p>
        </p:txBody>
      </p:sp>
      <p:sp>
        <p:nvSpPr>
          <p:cNvPr id="6" name="Title 5">
            <a:extLst>
              <a:ext uri="{FF2B5EF4-FFF2-40B4-BE49-F238E27FC236}">
                <a16:creationId xmlns:a16="http://schemas.microsoft.com/office/drawing/2014/main" id="{CA23C681-1494-4F7B-84EB-323D32363D07}"/>
              </a:ext>
            </a:extLst>
          </p:cNvPr>
          <p:cNvSpPr>
            <a:spLocks noGrp="1"/>
          </p:cNvSpPr>
          <p:nvPr>
            <p:ph type="title" hasCustomPrompt="1"/>
          </p:nvPr>
        </p:nvSpPr>
        <p:spPr>
          <a:xfrm>
            <a:off x="567039" y="648932"/>
            <a:ext cx="11064788" cy="402336"/>
          </a:xfrm>
        </p:spPr>
        <p:txBody>
          <a:bodyPr/>
          <a:lstStyle/>
          <a:p>
            <a:r>
              <a:rPr lang="en-US"/>
              <a:t>[Headline]</a:t>
            </a:r>
          </a:p>
        </p:txBody>
      </p:sp>
      <p:sp>
        <p:nvSpPr>
          <p:cNvPr id="23" name="Subtitle">
            <a:extLst>
              <a:ext uri="{FF2B5EF4-FFF2-40B4-BE49-F238E27FC236}">
                <a16:creationId xmlns:a16="http://schemas.microsoft.com/office/drawing/2014/main" id="{5269F756-36C3-4378-BB35-C98BBDF8B9DB}"/>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4" name="Text Placeholder 7">
            <a:extLst>
              <a:ext uri="{FF2B5EF4-FFF2-40B4-BE49-F238E27FC236}">
                <a16:creationId xmlns:a16="http://schemas.microsoft.com/office/drawing/2014/main" id="{B703467C-C8D9-42B1-8A23-41FBE3F8DD2B}"/>
              </a:ext>
            </a:extLst>
          </p:cNvPr>
          <p:cNvSpPr>
            <a:spLocks noGrp="1"/>
          </p:cNvSpPr>
          <p:nvPr>
            <p:ph type="body" sz="quarter" idx="28" hasCustomPrompt="1"/>
          </p:nvPr>
        </p:nvSpPr>
        <p:spPr>
          <a:xfrm>
            <a:off x="567039" y="1955800"/>
            <a:ext cx="5008562" cy="4253576"/>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FC6CE9A5-1EBE-4621-8BA5-AA6C36FB5AA3}"/>
              </a:ext>
            </a:extLst>
          </p:cNvPr>
          <p:cNvSpPr>
            <a:spLocks noGrp="1"/>
          </p:cNvSpPr>
          <p:nvPr>
            <p:ph type="body" sz="quarter" idx="29" hasCustomPrompt="1"/>
          </p:nvPr>
        </p:nvSpPr>
        <p:spPr>
          <a:xfrm>
            <a:off x="7929777" y="1901826"/>
            <a:ext cx="3702050" cy="64008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6" name="Text Placeholder 25">
            <a:extLst>
              <a:ext uri="{FF2B5EF4-FFF2-40B4-BE49-F238E27FC236}">
                <a16:creationId xmlns:a16="http://schemas.microsoft.com/office/drawing/2014/main" id="{7B71C853-D31A-4FE2-A3F4-52EF33BB7DDE}"/>
              </a:ext>
            </a:extLst>
          </p:cNvPr>
          <p:cNvSpPr>
            <a:spLocks noGrp="1"/>
          </p:cNvSpPr>
          <p:nvPr>
            <p:ph type="body" sz="quarter" idx="30" hasCustomPrompt="1"/>
          </p:nvPr>
        </p:nvSpPr>
        <p:spPr>
          <a:xfrm>
            <a:off x="7929777" y="3121025"/>
            <a:ext cx="3702050" cy="64008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endParaRPr lang="en-US"/>
          </a:p>
        </p:txBody>
      </p:sp>
      <p:sp>
        <p:nvSpPr>
          <p:cNvPr id="28" name="Text Placeholder 27">
            <a:extLst>
              <a:ext uri="{FF2B5EF4-FFF2-40B4-BE49-F238E27FC236}">
                <a16:creationId xmlns:a16="http://schemas.microsoft.com/office/drawing/2014/main" id="{CBB7F8EA-801E-49A7-8B26-28A6618F1B4F}"/>
              </a:ext>
            </a:extLst>
          </p:cNvPr>
          <p:cNvSpPr>
            <a:spLocks noGrp="1"/>
          </p:cNvSpPr>
          <p:nvPr>
            <p:ph type="body" sz="quarter" idx="31" hasCustomPrompt="1"/>
          </p:nvPr>
        </p:nvSpPr>
        <p:spPr>
          <a:xfrm>
            <a:off x="7931365" y="4345333"/>
            <a:ext cx="3700462" cy="64008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0" name="Text Placeholder 29">
            <a:extLst>
              <a:ext uri="{FF2B5EF4-FFF2-40B4-BE49-F238E27FC236}">
                <a16:creationId xmlns:a16="http://schemas.microsoft.com/office/drawing/2014/main" id="{3CAECFBE-8C5B-4F58-B0BE-FC92E55F22A5}"/>
              </a:ext>
            </a:extLst>
          </p:cNvPr>
          <p:cNvSpPr>
            <a:spLocks noGrp="1"/>
          </p:cNvSpPr>
          <p:nvPr>
            <p:ph type="body" sz="quarter" idx="32" hasCustomPrompt="1"/>
          </p:nvPr>
        </p:nvSpPr>
        <p:spPr>
          <a:xfrm>
            <a:off x="7920252" y="5569296"/>
            <a:ext cx="3711575" cy="64008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5" name="Text Placeholder 11">
            <a:extLst>
              <a:ext uri="{FF2B5EF4-FFF2-40B4-BE49-F238E27FC236}">
                <a16:creationId xmlns:a16="http://schemas.microsoft.com/office/drawing/2014/main" id="{78F1645D-E649-4CCA-A7B1-0A38FE8ACCFC}"/>
              </a:ext>
            </a:extLst>
          </p:cNvPr>
          <p:cNvSpPr>
            <a:spLocks noGrp="1"/>
          </p:cNvSpPr>
          <p:nvPr>
            <p:ph type="body" sz="quarter" idx="15" hasCustomPrompt="1"/>
          </p:nvPr>
        </p:nvSpPr>
        <p:spPr>
          <a:xfrm>
            <a:off x="567039" y="5687045"/>
            <a:ext cx="5015584"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grpSp>
        <p:nvGrpSpPr>
          <p:cNvPr id="21" name="Group 20">
            <a:extLst>
              <a:ext uri="{FF2B5EF4-FFF2-40B4-BE49-F238E27FC236}">
                <a16:creationId xmlns:a16="http://schemas.microsoft.com/office/drawing/2014/main" id="{A536564A-10D3-464D-AFC2-90A9652124B9}"/>
              </a:ext>
            </a:extLst>
          </p:cNvPr>
          <p:cNvGrpSpPr/>
          <p:nvPr userDrawn="1"/>
        </p:nvGrpSpPr>
        <p:grpSpPr>
          <a:xfrm>
            <a:off x="12262441" y="4218015"/>
            <a:ext cx="1272540" cy="1049582"/>
            <a:chOff x="12262441" y="4218015"/>
            <a:chExt cx="1272540" cy="1049582"/>
          </a:xfrm>
        </p:grpSpPr>
        <p:sp>
          <p:nvSpPr>
            <p:cNvPr id="27" name="Rectangle 26">
              <a:extLst>
                <a:ext uri="{FF2B5EF4-FFF2-40B4-BE49-F238E27FC236}">
                  <a16:creationId xmlns:a16="http://schemas.microsoft.com/office/drawing/2014/main" id="{BF532385-C9F0-4CCE-B850-6E89396806EC}"/>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29" name="Picture 28">
              <a:extLst>
                <a:ext uri="{FF2B5EF4-FFF2-40B4-BE49-F238E27FC236}">
                  <a16:creationId xmlns:a16="http://schemas.microsoft.com/office/drawing/2014/main" id="{E24C4543-1B8D-4A02-A1F9-19CC997EB85B}"/>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31" name="Straight Arrow Connector 30">
              <a:extLst>
                <a:ext uri="{FF2B5EF4-FFF2-40B4-BE49-F238E27FC236}">
                  <a16:creationId xmlns:a16="http://schemas.microsoft.com/office/drawing/2014/main" id="{FC92C11F-C54C-408D-A4A3-D9EE7B86C179}"/>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A2EC0B6-0C88-4ADC-B622-0533E5235615}"/>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3996594835"/>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2 x 3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ED276A64-E563-42D3-8ECB-32585DA6E25F}"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1737357" y="2627822"/>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Left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1736990" y="4315671"/>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Right Top">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800491" y="2622870"/>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7" name="Picture Placeholder Left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7039" y="2622411"/>
            <a:ext cx="731520" cy="731520"/>
          </a:xfrm>
        </p:spPr>
        <p:txBody>
          <a:bodyPr anchor="ctr">
            <a:normAutofit/>
          </a:bodyPr>
          <a:lstStyle>
            <a:lvl1pPr marL="0" indent="0" algn="ctr">
              <a:buNone/>
              <a:defRPr sz="1100"/>
            </a:lvl1pPr>
          </a:lstStyle>
          <a:p>
            <a:r>
              <a:rPr lang="en-US"/>
              <a:t>[Image] or remove and place icon here</a:t>
            </a:r>
          </a:p>
        </p:txBody>
      </p:sp>
      <p:sp>
        <p:nvSpPr>
          <p:cNvPr id="19" name="Picture Placeholder  Left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567039" y="4300355"/>
            <a:ext cx="731520" cy="731520"/>
          </a:xfrm>
        </p:spPr>
        <p:txBody>
          <a:bodyPr anchor="ctr">
            <a:normAutofit/>
          </a:bodyPr>
          <a:lstStyle>
            <a:lvl1pPr marL="0" indent="0" algn="ctr">
              <a:buNone/>
              <a:defRPr sz="1100"/>
            </a:lvl1pPr>
          </a:lstStyle>
          <a:p>
            <a:r>
              <a:rPr lang="en-US"/>
              <a:t>[Image] or remove and place icon here</a:t>
            </a:r>
          </a:p>
        </p:txBody>
      </p:sp>
      <p:sp>
        <p:nvSpPr>
          <p:cNvPr id="20" name="Picture Placeholder  Right Top">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10614" y="2622868"/>
            <a:ext cx="731520" cy="731520"/>
          </a:xfrm>
        </p:spPr>
        <p:txBody>
          <a:bodyPr anchor="ctr">
            <a:normAutofit/>
          </a:bodyPr>
          <a:lstStyle>
            <a:lvl1pPr marL="0" indent="0" algn="ctr">
              <a:buNone/>
              <a:defRPr sz="1100"/>
            </a:lvl1pPr>
          </a:lstStyle>
          <a:p>
            <a:r>
              <a:rPr lang="en-US"/>
              <a:t>[Image] or remove and place icon here</a:t>
            </a:r>
          </a:p>
        </p:txBody>
      </p:sp>
      <p:sp>
        <p:nvSpPr>
          <p:cNvPr id="18" name="Subtitle Right Bottom">
            <a:extLst>
              <a:ext uri="{FF2B5EF4-FFF2-40B4-BE49-F238E27FC236}">
                <a16:creationId xmlns:a16="http://schemas.microsoft.com/office/drawing/2014/main" id="{48492227-B5B3-481A-B3FF-29B58418F39B}"/>
              </a:ext>
            </a:extLst>
          </p:cNvPr>
          <p:cNvSpPr>
            <a:spLocks noGrp="1"/>
          </p:cNvSpPr>
          <p:nvPr>
            <p:ph type="body" sz="quarter" idx="24" hasCustomPrompt="1"/>
          </p:nvPr>
        </p:nvSpPr>
        <p:spPr>
          <a:xfrm>
            <a:off x="7800491" y="4300356"/>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2" name="Picture Placeholder  Right Bottom">
            <a:extLst>
              <a:ext uri="{FF2B5EF4-FFF2-40B4-BE49-F238E27FC236}">
                <a16:creationId xmlns:a16="http://schemas.microsoft.com/office/drawing/2014/main" id="{69CBDF09-485D-4CCF-AFB2-375A0E84346C}"/>
              </a:ext>
            </a:extLst>
          </p:cNvPr>
          <p:cNvSpPr>
            <a:spLocks noGrp="1"/>
          </p:cNvSpPr>
          <p:nvPr>
            <p:ph type="pic" sz="quarter" idx="26" hasCustomPrompt="1"/>
          </p:nvPr>
        </p:nvSpPr>
        <p:spPr>
          <a:xfrm>
            <a:off x="6610614" y="4300355"/>
            <a:ext cx="731520" cy="731520"/>
          </a:xfrm>
        </p:spPr>
        <p:txBody>
          <a:bodyPr anchor="ctr">
            <a:normAutofit/>
          </a:bodyPr>
          <a:lstStyle>
            <a:lvl1pPr marL="0" indent="0" algn="ctr">
              <a:buNone/>
              <a:defRPr sz="1100"/>
            </a:lvl1pPr>
          </a:lstStyle>
          <a:p>
            <a:r>
              <a:rPr lang="en-US"/>
              <a:t>[Image] or remove and place icon here</a:t>
            </a:r>
          </a:p>
        </p:txBody>
      </p:sp>
      <p:sp>
        <p:nvSpPr>
          <p:cNvPr id="6" name="Title 5">
            <a:extLst>
              <a:ext uri="{FF2B5EF4-FFF2-40B4-BE49-F238E27FC236}">
                <a16:creationId xmlns:a16="http://schemas.microsoft.com/office/drawing/2014/main" id="{EC9BB004-440E-4E63-BA39-D1ED22635112}"/>
              </a:ext>
            </a:extLst>
          </p:cNvPr>
          <p:cNvSpPr>
            <a:spLocks noGrp="1"/>
          </p:cNvSpPr>
          <p:nvPr>
            <p:ph type="title" hasCustomPrompt="1"/>
          </p:nvPr>
        </p:nvSpPr>
        <p:spPr>
          <a:xfrm>
            <a:off x="567039" y="652074"/>
            <a:ext cx="11064788" cy="402336"/>
          </a:xfrm>
        </p:spPr>
        <p:txBody>
          <a:bodyPr/>
          <a:lstStyle/>
          <a:p>
            <a:r>
              <a:rPr lang="en-US"/>
              <a:t>[Headline]</a:t>
            </a:r>
          </a:p>
        </p:txBody>
      </p:sp>
      <p:sp>
        <p:nvSpPr>
          <p:cNvPr id="24" name="Subtitle">
            <a:extLst>
              <a:ext uri="{FF2B5EF4-FFF2-40B4-BE49-F238E27FC236}">
                <a16:creationId xmlns:a16="http://schemas.microsoft.com/office/drawing/2014/main" id="{2B81222A-AD44-419D-AE7D-FC16877A7C3C}"/>
              </a:ext>
            </a:extLst>
          </p:cNvPr>
          <p:cNvSpPr>
            <a:spLocks noGrp="1"/>
          </p:cNvSpPr>
          <p:nvPr>
            <p:ph type="body" sz="quarter" idx="14" hasCustomPrompt="1"/>
          </p:nvPr>
        </p:nvSpPr>
        <p:spPr>
          <a:xfrm>
            <a:off x="567039" y="1058237"/>
            <a:ext cx="11063817" cy="240338"/>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5" name="Text Placeholder 15">
            <a:extLst>
              <a:ext uri="{FF2B5EF4-FFF2-40B4-BE49-F238E27FC236}">
                <a16:creationId xmlns:a16="http://schemas.microsoft.com/office/drawing/2014/main" id="{05E6230F-1C56-461B-9B88-11AB915831C6}"/>
              </a:ext>
            </a:extLst>
          </p:cNvPr>
          <p:cNvSpPr>
            <a:spLocks noGrp="1"/>
          </p:cNvSpPr>
          <p:nvPr>
            <p:ph type="body" sz="quarter" idx="29" hasCustomPrompt="1"/>
          </p:nvPr>
        </p:nvSpPr>
        <p:spPr>
          <a:xfrm>
            <a:off x="1743982" y="2972154"/>
            <a:ext cx="3831317" cy="101151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6" name="Text Placeholder 25">
            <a:extLst>
              <a:ext uri="{FF2B5EF4-FFF2-40B4-BE49-F238E27FC236}">
                <a16:creationId xmlns:a16="http://schemas.microsoft.com/office/drawing/2014/main" id="{AA7B42EF-1BE9-449C-8477-432DE29015F5}"/>
              </a:ext>
            </a:extLst>
          </p:cNvPr>
          <p:cNvSpPr>
            <a:spLocks noGrp="1"/>
          </p:cNvSpPr>
          <p:nvPr>
            <p:ph type="body" sz="quarter" idx="30" hasCustomPrompt="1"/>
          </p:nvPr>
        </p:nvSpPr>
        <p:spPr>
          <a:xfrm>
            <a:off x="1743982" y="4682853"/>
            <a:ext cx="3831317" cy="101151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endParaRPr lang="en-US"/>
          </a:p>
        </p:txBody>
      </p:sp>
      <p:sp>
        <p:nvSpPr>
          <p:cNvPr id="27" name="Text Placeholder 27">
            <a:extLst>
              <a:ext uri="{FF2B5EF4-FFF2-40B4-BE49-F238E27FC236}">
                <a16:creationId xmlns:a16="http://schemas.microsoft.com/office/drawing/2014/main" id="{533C9495-BA5F-49D6-BA30-585F3B84D901}"/>
              </a:ext>
            </a:extLst>
          </p:cNvPr>
          <p:cNvSpPr>
            <a:spLocks noGrp="1"/>
          </p:cNvSpPr>
          <p:nvPr>
            <p:ph type="body" sz="quarter" idx="31" hasCustomPrompt="1"/>
          </p:nvPr>
        </p:nvSpPr>
        <p:spPr>
          <a:xfrm>
            <a:off x="7800491" y="2993949"/>
            <a:ext cx="3831336" cy="101151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8" name="Text Placeholder 29">
            <a:extLst>
              <a:ext uri="{FF2B5EF4-FFF2-40B4-BE49-F238E27FC236}">
                <a16:creationId xmlns:a16="http://schemas.microsoft.com/office/drawing/2014/main" id="{DDBBF21A-DAE9-4522-87F3-D7D3D9057AA7}"/>
              </a:ext>
            </a:extLst>
          </p:cNvPr>
          <p:cNvSpPr>
            <a:spLocks noGrp="1"/>
          </p:cNvSpPr>
          <p:nvPr>
            <p:ph type="body" sz="quarter" idx="32" hasCustomPrompt="1"/>
          </p:nvPr>
        </p:nvSpPr>
        <p:spPr>
          <a:xfrm>
            <a:off x="7800491" y="4682853"/>
            <a:ext cx="3831336" cy="101151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9" name="Text Placeholder 7">
            <a:extLst>
              <a:ext uri="{FF2B5EF4-FFF2-40B4-BE49-F238E27FC236}">
                <a16:creationId xmlns:a16="http://schemas.microsoft.com/office/drawing/2014/main" id="{B06BE881-5974-48A9-8985-A2E692CD3019}"/>
              </a:ext>
            </a:extLst>
          </p:cNvPr>
          <p:cNvSpPr>
            <a:spLocks noGrp="1"/>
          </p:cNvSpPr>
          <p:nvPr>
            <p:ph type="body" sz="quarter" idx="15" hasCustomPrompt="1"/>
          </p:nvPr>
        </p:nvSpPr>
        <p:spPr>
          <a:xfrm>
            <a:off x="567039" y="1789298"/>
            <a:ext cx="11064788" cy="67665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statement]</a:t>
            </a:r>
          </a:p>
        </p:txBody>
      </p:sp>
      <p:sp>
        <p:nvSpPr>
          <p:cNvPr id="23" name="Text Placeholder 11">
            <a:extLst>
              <a:ext uri="{FF2B5EF4-FFF2-40B4-BE49-F238E27FC236}">
                <a16:creationId xmlns:a16="http://schemas.microsoft.com/office/drawing/2014/main" id="{36E68001-A0D1-4115-B78E-9C9FED332190}"/>
              </a:ext>
            </a:extLst>
          </p:cNvPr>
          <p:cNvSpPr>
            <a:spLocks noGrp="1"/>
          </p:cNvSpPr>
          <p:nvPr>
            <p:ph type="body" sz="quarter" idx="33" hasCustomPrompt="1"/>
          </p:nvPr>
        </p:nvSpPr>
        <p:spPr>
          <a:xfrm>
            <a:off x="567039" y="5729019"/>
            <a:ext cx="11060912" cy="483394"/>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grpSp>
        <p:nvGrpSpPr>
          <p:cNvPr id="21" name="Group 20">
            <a:extLst>
              <a:ext uri="{FF2B5EF4-FFF2-40B4-BE49-F238E27FC236}">
                <a16:creationId xmlns:a16="http://schemas.microsoft.com/office/drawing/2014/main" id="{3F59CB36-047A-412C-B74C-B41652A71EBD}"/>
              </a:ext>
            </a:extLst>
          </p:cNvPr>
          <p:cNvGrpSpPr/>
          <p:nvPr userDrawn="1"/>
        </p:nvGrpSpPr>
        <p:grpSpPr>
          <a:xfrm>
            <a:off x="12262441" y="4218015"/>
            <a:ext cx="1272540" cy="1049582"/>
            <a:chOff x="12262441" y="4218015"/>
            <a:chExt cx="1272540" cy="1049582"/>
          </a:xfrm>
        </p:grpSpPr>
        <p:sp>
          <p:nvSpPr>
            <p:cNvPr id="30" name="Rectangle 29">
              <a:extLst>
                <a:ext uri="{FF2B5EF4-FFF2-40B4-BE49-F238E27FC236}">
                  <a16:creationId xmlns:a16="http://schemas.microsoft.com/office/drawing/2014/main" id="{E0399432-DBD4-42C0-8379-85A4BD431080}"/>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31" name="Picture 30">
              <a:extLst>
                <a:ext uri="{FF2B5EF4-FFF2-40B4-BE49-F238E27FC236}">
                  <a16:creationId xmlns:a16="http://schemas.microsoft.com/office/drawing/2014/main" id="{B841ABFA-4D7E-4DBA-9F3E-65CB77310EFB}"/>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32" name="Straight Arrow Connector 31">
              <a:extLst>
                <a:ext uri="{FF2B5EF4-FFF2-40B4-BE49-F238E27FC236}">
                  <a16:creationId xmlns:a16="http://schemas.microsoft.com/office/drawing/2014/main" id="{9EB52848-2D3B-4097-A6D9-E28D3C89340F}"/>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850850A-0FEE-49F7-B273-EB6D92F50F8F}"/>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2815788049"/>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 2 x 3 Columns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37AF9AF-AE54-4466-B610-23FEA107CD2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29" name="Subtitle">
            <a:extLst>
              <a:ext uri="{FF2B5EF4-FFF2-40B4-BE49-F238E27FC236}">
                <a16:creationId xmlns:a16="http://schemas.microsoft.com/office/drawing/2014/main" id="{E4B3DF4C-61D8-402C-B483-36731128815A}"/>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E666B007-C858-4788-95B4-B783196E8515}"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tx1"/>
                </a:solidFill>
              </a:defRPr>
            </a:lvl1p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Top">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1737357" y="2627822"/>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Left Bottom">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1736990" y="4315671"/>
            <a:ext cx="3841175"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Right Top">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7800491" y="2622869"/>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7" name="Picture Placeholder Left Top">
            <a:extLst>
              <a:ext uri="{FF2B5EF4-FFF2-40B4-BE49-F238E27FC236}">
                <a16:creationId xmlns:a16="http://schemas.microsoft.com/office/drawing/2014/main" id="{EE4811C5-8A53-43BD-8758-631D0DA67029}"/>
              </a:ext>
            </a:extLst>
          </p:cNvPr>
          <p:cNvSpPr>
            <a:spLocks noGrp="1"/>
          </p:cNvSpPr>
          <p:nvPr>
            <p:ph type="pic" sz="quarter" idx="21" hasCustomPrompt="1"/>
          </p:nvPr>
        </p:nvSpPr>
        <p:spPr>
          <a:xfrm>
            <a:off x="567039" y="2622411"/>
            <a:ext cx="731520" cy="731520"/>
          </a:xfrm>
        </p:spPr>
        <p:txBody>
          <a:bodyPr anchor="ctr">
            <a:normAutofit/>
          </a:bodyPr>
          <a:lstStyle>
            <a:lvl1pPr marL="0" indent="0" algn="ctr">
              <a:buNone/>
              <a:defRPr sz="1100"/>
            </a:lvl1pPr>
          </a:lstStyle>
          <a:p>
            <a:r>
              <a:rPr lang="en-US"/>
              <a:t>[Image] or remove and place icon here</a:t>
            </a:r>
          </a:p>
        </p:txBody>
      </p:sp>
      <p:sp>
        <p:nvSpPr>
          <p:cNvPr id="19" name="Picture Placeholder  Left Bottom">
            <a:extLst>
              <a:ext uri="{FF2B5EF4-FFF2-40B4-BE49-F238E27FC236}">
                <a16:creationId xmlns:a16="http://schemas.microsoft.com/office/drawing/2014/main" id="{74E9CB25-CCB1-45E8-93FD-98982193B5D4}"/>
              </a:ext>
            </a:extLst>
          </p:cNvPr>
          <p:cNvSpPr>
            <a:spLocks noGrp="1"/>
          </p:cNvSpPr>
          <p:nvPr>
            <p:ph type="pic" sz="quarter" idx="22" hasCustomPrompt="1"/>
          </p:nvPr>
        </p:nvSpPr>
        <p:spPr>
          <a:xfrm>
            <a:off x="567039" y="4300355"/>
            <a:ext cx="731520" cy="731520"/>
          </a:xfrm>
        </p:spPr>
        <p:txBody>
          <a:bodyPr anchor="ctr">
            <a:normAutofit/>
          </a:bodyPr>
          <a:lstStyle>
            <a:lvl1pPr marL="0" indent="0" algn="ctr">
              <a:buNone/>
              <a:defRPr sz="1100"/>
            </a:lvl1pPr>
          </a:lstStyle>
          <a:p>
            <a:r>
              <a:rPr lang="en-US"/>
              <a:t>[Image] or remove and place icon here</a:t>
            </a:r>
          </a:p>
        </p:txBody>
      </p:sp>
      <p:sp>
        <p:nvSpPr>
          <p:cNvPr id="20" name="Picture Placeholder  Right Top">
            <a:extLst>
              <a:ext uri="{FF2B5EF4-FFF2-40B4-BE49-F238E27FC236}">
                <a16:creationId xmlns:a16="http://schemas.microsoft.com/office/drawing/2014/main" id="{FFBA88BC-581D-44A0-8366-78FD957E3F48}"/>
              </a:ext>
            </a:extLst>
          </p:cNvPr>
          <p:cNvSpPr>
            <a:spLocks noGrp="1"/>
          </p:cNvSpPr>
          <p:nvPr>
            <p:ph type="pic" sz="quarter" idx="23" hasCustomPrompt="1"/>
          </p:nvPr>
        </p:nvSpPr>
        <p:spPr>
          <a:xfrm>
            <a:off x="6610614" y="2622868"/>
            <a:ext cx="731520" cy="731520"/>
          </a:xfrm>
        </p:spPr>
        <p:txBody>
          <a:bodyPr anchor="ctr">
            <a:normAutofit/>
          </a:bodyPr>
          <a:lstStyle>
            <a:lvl1pPr marL="0" indent="0" algn="ctr">
              <a:buNone/>
              <a:defRPr sz="1100"/>
            </a:lvl1pPr>
          </a:lstStyle>
          <a:p>
            <a:r>
              <a:rPr lang="en-US"/>
              <a:t>[Image] or remove and place icon here</a:t>
            </a:r>
          </a:p>
        </p:txBody>
      </p:sp>
      <p:sp>
        <p:nvSpPr>
          <p:cNvPr id="18" name="Subtitle Right Bottom">
            <a:extLst>
              <a:ext uri="{FF2B5EF4-FFF2-40B4-BE49-F238E27FC236}">
                <a16:creationId xmlns:a16="http://schemas.microsoft.com/office/drawing/2014/main" id="{48492227-B5B3-481A-B3FF-29B58418F39B}"/>
              </a:ext>
            </a:extLst>
          </p:cNvPr>
          <p:cNvSpPr>
            <a:spLocks noGrp="1"/>
          </p:cNvSpPr>
          <p:nvPr>
            <p:ph type="body" sz="quarter" idx="24" hasCustomPrompt="1"/>
          </p:nvPr>
        </p:nvSpPr>
        <p:spPr>
          <a:xfrm>
            <a:off x="7800491" y="4300355"/>
            <a:ext cx="3831336" cy="267545"/>
          </a:xfrm>
        </p:spPr>
        <p:txBody>
          <a:bodyPr anchor="t">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2" name="Picture Placeholder  Right Bottom">
            <a:extLst>
              <a:ext uri="{FF2B5EF4-FFF2-40B4-BE49-F238E27FC236}">
                <a16:creationId xmlns:a16="http://schemas.microsoft.com/office/drawing/2014/main" id="{69CBDF09-485D-4CCF-AFB2-375A0E84346C}"/>
              </a:ext>
            </a:extLst>
          </p:cNvPr>
          <p:cNvSpPr>
            <a:spLocks noGrp="1"/>
          </p:cNvSpPr>
          <p:nvPr>
            <p:ph type="pic" sz="quarter" idx="26" hasCustomPrompt="1"/>
          </p:nvPr>
        </p:nvSpPr>
        <p:spPr>
          <a:xfrm>
            <a:off x="6610614" y="4300355"/>
            <a:ext cx="731520" cy="731520"/>
          </a:xfrm>
        </p:spPr>
        <p:txBody>
          <a:bodyPr anchor="ctr">
            <a:normAutofit/>
          </a:bodyPr>
          <a:lstStyle>
            <a:lvl1pPr marL="0" indent="0" algn="ctr">
              <a:buNone/>
              <a:defRPr sz="1100"/>
            </a:lvl1pPr>
          </a:lstStyle>
          <a:p>
            <a:r>
              <a:rPr lang="en-US"/>
              <a:t>[Image] or remove and place icon here</a:t>
            </a:r>
          </a:p>
        </p:txBody>
      </p:sp>
      <p:sp>
        <p:nvSpPr>
          <p:cNvPr id="23" name="Text Placeholder 7">
            <a:extLst>
              <a:ext uri="{FF2B5EF4-FFF2-40B4-BE49-F238E27FC236}">
                <a16:creationId xmlns:a16="http://schemas.microsoft.com/office/drawing/2014/main" id="{AE688C92-32C1-4BDA-933F-26BEEA3B91D4}"/>
              </a:ext>
            </a:extLst>
          </p:cNvPr>
          <p:cNvSpPr>
            <a:spLocks noGrp="1"/>
          </p:cNvSpPr>
          <p:nvPr>
            <p:ph type="body" sz="quarter" idx="15" hasCustomPrompt="1"/>
          </p:nvPr>
        </p:nvSpPr>
        <p:spPr>
          <a:xfrm>
            <a:off x="567039" y="1789297"/>
            <a:ext cx="11064788" cy="67665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statement]</a:t>
            </a:r>
          </a:p>
        </p:txBody>
      </p:sp>
      <p:sp>
        <p:nvSpPr>
          <p:cNvPr id="6" name="Title 5">
            <a:extLst>
              <a:ext uri="{FF2B5EF4-FFF2-40B4-BE49-F238E27FC236}">
                <a16:creationId xmlns:a16="http://schemas.microsoft.com/office/drawing/2014/main" id="{EC9BB004-440E-4E63-BA39-D1ED22635112}"/>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a:t>[Headline]</a:t>
            </a:r>
          </a:p>
        </p:txBody>
      </p:sp>
      <p:sp>
        <p:nvSpPr>
          <p:cNvPr id="25" name="Text Placeholder 15">
            <a:extLst>
              <a:ext uri="{FF2B5EF4-FFF2-40B4-BE49-F238E27FC236}">
                <a16:creationId xmlns:a16="http://schemas.microsoft.com/office/drawing/2014/main" id="{05E6230F-1C56-461B-9B88-11AB915831C6}"/>
              </a:ext>
            </a:extLst>
          </p:cNvPr>
          <p:cNvSpPr>
            <a:spLocks noGrp="1"/>
          </p:cNvSpPr>
          <p:nvPr>
            <p:ph type="body" sz="quarter" idx="29" hasCustomPrompt="1"/>
          </p:nvPr>
        </p:nvSpPr>
        <p:spPr>
          <a:xfrm>
            <a:off x="1743982" y="2972154"/>
            <a:ext cx="3831317" cy="101151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6" name="Text Placeholder 25">
            <a:extLst>
              <a:ext uri="{FF2B5EF4-FFF2-40B4-BE49-F238E27FC236}">
                <a16:creationId xmlns:a16="http://schemas.microsoft.com/office/drawing/2014/main" id="{AA7B42EF-1BE9-449C-8477-432DE29015F5}"/>
              </a:ext>
            </a:extLst>
          </p:cNvPr>
          <p:cNvSpPr>
            <a:spLocks noGrp="1"/>
          </p:cNvSpPr>
          <p:nvPr>
            <p:ph type="body" sz="quarter" idx="30" hasCustomPrompt="1"/>
          </p:nvPr>
        </p:nvSpPr>
        <p:spPr>
          <a:xfrm>
            <a:off x="1743982" y="4682853"/>
            <a:ext cx="3831317" cy="101151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endParaRPr lang="en-US"/>
          </a:p>
        </p:txBody>
      </p:sp>
      <p:sp>
        <p:nvSpPr>
          <p:cNvPr id="27" name="Text Placeholder 27">
            <a:extLst>
              <a:ext uri="{FF2B5EF4-FFF2-40B4-BE49-F238E27FC236}">
                <a16:creationId xmlns:a16="http://schemas.microsoft.com/office/drawing/2014/main" id="{533C9495-BA5F-49D6-BA30-585F3B84D901}"/>
              </a:ext>
            </a:extLst>
          </p:cNvPr>
          <p:cNvSpPr>
            <a:spLocks noGrp="1"/>
          </p:cNvSpPr>
          <p:nvPr>
            <p:ph type="body" sz="quarter" idx="31" hasCustomPrompt="1"/>
          </p:nvPr>
        </p:nvSpPr>
        <p:spPr>
          <a:xfrm>
            <a:off x="7800491" y="2993948"/>
            <a:ext cx="3831336" cy="101151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8" name="Text Placeholder 29">
            <a:extLst>
              <a:ext uri="{FF2B5EF4-FFF2-40B4-BE49-F238E27FC236}">
                <a16:creationId xmlns:a16="http://schemas.microsoft.com/office/drawing/2014/main" id="{DDBBF21A-DAE9-4522-87F3-D7D3D9057AA7}"/>
              </a:ext>
            </a:extLst>
          </p:cNvPr>
          <p:cNvSpPr>
            <a:spLocks noGrp="1"/>
          </p:cNvSpPr>
          <p:nvPr>
            <p:ph type="body" sz="quarter" idx="32" hasCustomPrompt="1"/>
          </p:nvPr>
        </p:nvSpPr>
        <p:spPr>
          <a:xfrm>
            <a:off x="7800491" y="4682853"/>
            <a:ext cx="3831336" cy="101151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1" name="Text Placeholder 11">
            <a:extLst>
              <a:ext uri="{FF2B5EF4-FFF2-40B4-BE49-F238E27FC236}">
                <a16:creationId xmlns:a16="http://schemas.microsoft.com/office/drawing/2014/main" id="{0189A4B1-3C74-4341-8CCF-FAB46B8FF524}"/>
              </a:ext>
            </a:extLst>
          </p:cNvPr>
          <p:cNvSpPr>
            <a:spLocks noGrp="1"/>
          </p:cNvSpPr>
          <p:nvPr>
            <p:ph type="body" sz="quarter" idx="33" hasCustomPrompt="1"/>
          </p:nvPr>
        </p:nvSpPr>
        <p:spPr>
          <a:xfrm>
            <a:off x="567039" y="5726336"/>
            <a:ext cx="11060912" cy="484632"/>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grpSp>
        <p:nvGrpSpPr>
          <p:cNvPr id="24" name="Group 23">
            <a:extLst>
              <a:ext uri="{FF2B5EF4-FFF2-40B4-BE49-F238E27FC236}">
                <a16:creationId xmlns:a16="http://schemas.microsoft.com/office/drawing/2014/main" id="{738CD53F-D468-4865-91A6-6636DFEF5712}"/>
              </a:ext>
            </a:extLst>
          </p:cNvPr>
          <p:cNvGrpSpPr/>
          <p:nvPr userDrawn="1"/>
        </p:nvGrpSpPr>
        <p:grpSpPr>
          <a:xfrm>
            <a:off x="12262441" y="4218015"/>
            <a:ext cx="1272540" cy="1049582"/>
            <a:chOff x="12262441" y="4218015"/>
            <a:chExt cx="1272540" cy="1049582"/>
          </a:xfrm>
        </p:grpSpPr>
        <p:sp>
          <p:nvSpPr>
            <p:cNvPr id="30" name="Rectangle 29">
              <a:extLst>
                <a:ext uri="{FF2B5EF4-FFF2-40B4-BE49-F238E27FC236}">
                  <a16:creationId xmlns:a16="http://schemas.microsoft.com/office/drawing/2014/main" id="{E7BE088A-456C-4BB3-9DFE-4F716887DAA1}"/>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32" name="Picture 31">
              <a:extLst>
                <a:ext uri="{FF2B5EF4-FFF2-40B4-BE49-F238E27FC236}">
                  <a16:creationId xmlns:a16="http://schemas.microsoft.com/office/drawing/2014/main" id="{0B1E3F54-53F0-4C92-A1A8-4E9DE995F855}"/>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33" name="Straight Arrow Connector 32">
              <a:extLst>
                <a:ext uri="{FF2B5EF4-FFF2-40B4-BE49-F238E27FC236}">
                  <a16:creationId xmlns:a16="http://schemas.microsoft.com/office/drawing/2014/main" id="{37B9344B-4B4C-430D-92E8-96AB28EAE1CA}"/>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9640F60-93BF-419C-9055-8EC4D42BC9FA}"/>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1002106377"/>
      </p:ext>
    </p:extLst>
  </p:cSld>
  <p:clrMapOvr>
    <a:masterClrMapping/>
  </p:clrMapOvr>
  <p:extLst>
    <p:ext uri="{DCECCB84-F9BA-43D5-87BE-67443E8EF086}">
      <p15:sldGuideLst xmlns:p15="http://schemas.microsoft.com/office/powerpoint/2012/main">
        <p15:guide id="1" orient="horz" pos="164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cons 4 Columns + Content Blac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4D84AF-B6CE-4BB9-854B-27E48F8F7377}"/>
              </a:ext>
            </a:extLst>
          </p:cNvPr>
          <p:cNvSpPr/>
          <p:nvPr userDrawn="1"/>
        </p:nvSpPr>
        <p:spPr>
          <a:xfrm>
            <a:off x="6095999" y="0"/>
            <a:ext cx="6096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0CB3BE00-63B3-42D9-9C70-9D66C2583572}"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a:p>
        </p:txBody>
      </p:sp>
      <p:sp>
        <p:nvSpPr>
          <p:cNvPr id="8" name="Title 7">
            <a:extLst>
              <a:ext uri="{FF2B5EF4-FFF2-40B4-BE49-F238E27FC236}">
                <a16:creationId xmlns:a16="http://schemas.microsoft.com/office/drawing/2014/main" id="{074F4235-756E-4117-B6BD-91ECC40FDDEF}"/>
              </a:ext>
            </a:extLst>
          </p:cNvPr>
          <p:cNvSpPr>
            <a:spLocks noGrp="1"/>
          </p:cNvSpPr>
          <p:nvPr>
            <p:ph type="title" hasCustomPrompt="1"/>
          </p:nvPr>
        </p:nvSpPr>
        <p:spPr>
          <a:xfrm>
            <a:off x="567039" y="652074"/>
            <a:ext cx="5010912" cy="402336"/>
          </a:xfrm>
        </p:spPr>
        <p:txBody>
          <a:bodyPr/>
          <a:lstStyle/>
          <a:p>
            <a:r>
              <a:rPr lang="en-US"/>
              <a:t>[Headline]</a:t>
            </a:r>
          </a:p>
        </p:txBody>
      </p:sp>
      <p:sp>
        <p:nvSpPr>
          <p:cNvPr id="21" name="Subtitle">
            <a:extLst>
              <a:ext uri="{FF2B5EF4-FFF2-40B4-BE49-F238E27FC236}">
                <a16:creationId xmlns:a16="http://schemas.microsoft.com/office/drawing/2014/main" id="{B0EFD4BD-0236-454C-986D-1FECD229FFB9}"/>
              </a:ext>
            </a:extLst>
          </p:cNvPr>
          <p:cNvSpPr>
            <a:spLocks noGrp="1"/>
          </p:cNvSpPr>
          <p:nvPr>
            <p:ph type="body" sz="quarter" idx="14" hasCustomPrompt="1"/>
          </p:nvPr>
        </p:nvSpPr>
        <p:spPr>
          <a:xfrm>
            <a:off x="567038"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31" name="Text Placeholder 7">
            <a:extLst>
              <a:ext uri="{FF2B5EF4-FFF2-40B4-BE49-F238E27FC236}">
                <a16:creationId xmlns:a16="http://schemas.microsoft.com/office/drawing/2014/main" id="{BF1CD9F6-94CC-49D5-87F9-50644ECBDCEC}"/>
              </a:ext>
            </a:extLst>
          </p:cNvPr>
          <p:cNvSpPr>
            <a:spLocks noGrp="1"/>
          </p:cNvSpPr>
          <p:nvPr>
            <p:ph type="body" sz="quarter" idx="28" hasCustomPrompt="1"/>
          </p:nvPr>
        </p:nvSpPr>
        <p:spPr>
          <a:xfrm>
            <a:off x="557213" y="1955800"/>
            <a:ext cx="5008562" cy="4256613"/>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8" name="Subtitle Middle Top">
            <a:extLst>
              <a:ext uri="{FF2B5EF4-FFF2-40B4-BE49-F238E27FC236}">
                <a16:creationId xmlns:a16="http://schemas.microsoft.com/office/drawing/2014/main" id="{4C51330F-F83F-4512-B15A-0213A8D4D6F0}"/>
              </a:ext>
            </a:extLst>
          </p:cNvPr>
          <p:cNvSpPr>
            <a:spLocks noGrp="1"/>
          </p:cNvSpPr>
          <p:nvPr>
            <p:ph type="body" sz="quarter" idx="16" hasCustomPrompt="1"/>
          </p:nvPr>
        </p:nvSpPr>
        <p:spPr>
          <a:xfrm>
            <a:off x="7932272" y="2529588"/>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9" name="Subtitle Middle Bottom">
            <a:extLst>
              <a:ext uri="{FF2B5EF4-FFF2-40B4-BE49-F238E27FC236}">
                <a16:creationId xmlns:a16="http://schemas.microsoft.com/office/drawing/2014/main" id="{C8C1598A-CC41-4629-866D-EA5200A15893}"/>
              </a:ext>
            </a:extLst>
          </p:cNvPr>
          <p:cNvSpPr>
            <a:spLocks noGrp="1"/>
          </p:cNvSpPr>
          <p:nvPr>
            <p:ph type="body" sz="quarter" idx="17" hasCustomPrompt="1"/>
          </p:nvPr>
        </p:nvSpPr>
        <p:spPr>
          <a:xfrm>
            <a:off x="7932272" y="3752631"/>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0" name="Subtitle Bottom">
            <a:extLst>
              <a:ext uri="{FF2B5EF4-FFF2-40B4-BE49-F238E27FC236}">
                <a16:creationId xmlns:a16="http://schemas.microsoft.com/office/drawing/2014/main" id="{9D4A1F19-60F0-477D-9323-0DEC2061BFFC}"/>
              </a:ext>
            </a:extLst>
          </p:cNvPr>
          <p:cNvSpPr>
            <a:spLocks noGrp="1"/>
          </p:cNvSpPr>
          <p:nvPr>
            <p:ph type="body" sz="quarter" idx="19" hasCustomPrompt="1"/>
          </p:nvPr>
        </p:nvSpPr>
        <p:spPr>
          <a:xfrm>
            <a:off x="7932272" y="4975675"/>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2" name="Picture Placeholder Middle Top">
            <a:extLst>
              <a:ext uri="{FF2B5EF4-FFF2-40B4-BE49-F238E27FC236}">
                <a16:creationId xmlns:a16="http://schemas.microsoft.com/office/drawing/2014/main" id="{7E897E7D-4773-46B2-8B57-11CEE3CF5B31}"/>
              </a:ext>
            </a:extLst>
          </p:cNvPr>
          <p:cNvSpPr>
            <a:spLocks noGrp="1"/>
          </p:cNvSpPr>
          <p:nvPr>
            <p:ph type="pic" sz="quarter" idx="21" hasCustomPrompt="1"/>
          </p:nvPr>
        </p:nvSpPr>
        <p:spPr>
          <a:xfrm>
            <a:off x="6611555" y="2529588"/>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3" name="Picture Placeholder  Middle Bottom">
            <a:extLst>
              <a:ext uri="{FF2B5EF4-FFF2-40B4-BE49-F238E27FC236}">
                <a16:creationId xmlns:a16="http://schemas.microsoft.com/office/drawing/2014/main" id="{B98F9FF1-312A-4492-BDDD-ED90116F2893}"/>
              </a:ext>
            </a:extLst>
          </p:cNvPr>
          <p:cNvSpPr>
            <a:spLocks noGrp="1"/>
          </p:cNvSpPr>
          <p:nvPr>
            <p:ph type="pic" sz="quarter" idx="22" hasCustomPrompt="1"/>
          </p:nvPr>
        </p:nvSpPr>
        <p:spPr>
          <a:xfrm>
            <a:off x="6611555" y="3752631"/>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4" name="Picture Placeholder  Bottom">
            <a:extLst>
              <a:ext uri="{FF2B5EF4-FFF2-40B4-BE49-F238E27FC236}">
                <a16:creationId xmlns:a16="http://schemas.microsoft.com/office/drawing/2014/main" id="{359F4181-72B0-4010-AF8F-9C86B965AFF4}"/>
              </a:ext>
            </a:extLst>
          </p:cNvPr>
          <p:cNvSpPr>
            <a:spLocks noGrp="1"/>
          </p:cNvSpPr>
          <p:nvPr>
            <p:ph type="pic" sz="quarter" idx="23" hasCustomPrompt="1"/>
          </p:nvPr>
        </p:nvSpPr>
        <p:spPr>
          <a:xfrm>
            <a:off x="6609378" y="4975675"/>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5" name="Subtitle Top">
            <a:extLst>
              <a:ext uri="{FF2B5EF4-FFF2-40B4-BE49-F238E27FC236}">
                <a16:creationId xmlns:a16="http://schemas.microsoft.com/office/drawing/2014/main" id="{14364ABF-6033-4505-8662-648F981E6E29}"/>
              </a:ext>
            </a:extLst>
          </p:cNvPr>
          <p:cNvSpPr>
            <a:spLocks noGrp="1"/>
          </p:cNvSpPr>
          <p:nvPr>
            <p:ph type="body" sz="quarter" idx="25" hasCustomPrompt="1"/>
          </p:nvPr>
        </p:nvSpPr>
        <p:spPr>
          <a:xfrm>
            <a:off x="7932272" y="1311955"/>
            <a:ext cx="3703320" cy="267545"/>
          </a:xfrm>
        </p:spPr>
        <p:txBody>
          <a:bodyPr anchor="t">
            <a:noAutofit/>
          </a:bodyPr>
          <a:lstStyle>
            <a:lvl1pPr marL="0" indent="0">
              <a:buNone/>
              <a:defRPr sz="14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6" name="Picture Placeholder Top">
            <a:extLst>
              <a:ext uri="{FF2B5EF4-FFF2-40B4-BE49-F238E27FC236}">
                <a16:creationId xmlns:a16="http://schemas.microsoft.com/office/drawing/2014/main" id="{9D94F169-0DD8-4D69-B5C5-BFE273C7CA85}"/>
              </a:ext>
            </a:extLst>
          </p:cNvPr>
          <p:cNvSpPr>
            <a:spLocks noGrp="1"/>
          </p:cNvSpPr>
          <p:nvPr>
            <p:ph type="pic" sz="quarter" idx="27" hasCustomPrompt="1"/>
          </p:nvPr>
        </p:nvSpPr>
        <p:spPr>
          <a:xfrm>
            <a:off x="6611555" y="1306545"/>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7" name="Text Placeholder 15">
            <a:extLst>
              <a:ext uri="{FF2B5EF4-FFF2-40B4-BE49-F238E27FC236}">
                <a16:creationId xmlns:a16="http://schemas.microsoft.com/office/drawing/2014/main" id="{8B249ADB-FB00-4DC8-86BA-C4A019138D34}"/>
              </a:ext>
            </a:extLst>
          </p:cNvPr>
          <p:cNvSpPr>
            <a:spLocks noGrp="1"/>
          </p:cNvSpPr>
          <p:nvPr>
            <p:ph type="body" sz="quarter" idx="29" hasCustomPrompt="1"/>
          </p:nvPr>
        </p:nvSpPr>
        <p:spPr>
          <a:xfrm>
            <a:off x="7932272" y="164341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8" name="Text Placeholder 25">
            <a:extLst>
              <a:ext uri="{FF2B5EF4-FFF2-40B4-BE49-F238E27FC236}">
                <a16:creationId xmlns:a16="http://schemas.microsoft.com/office/drawing/2014/main" id="{C9E64A6E-E4C5-45D3-8C11-ACE7DD3FD2E7}"/>
              </a:ext>
            </a:extLst>
          </p:cNvPr>
          <p:cNvSpPr>
            <a:spLocks noGrp="1"/>
          </p:cNvSpPr>
          <p:nvPr>
            <p:ph type="body" sz="quarter" idx="30" hasCustomPrompt="1"/>
          </p:nvPr>
        </p:nvSpPr>
        <p:spPr>
          <a:xfrm>
            <a:off x="7932272" y="2862611"/>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lvl5pPr>
          </a:lstStyle>
          <a:p>
            <a:pPr lvl="0"/>
            <a:r>
              <a:rPr lang="en-US"/>
              <a:t>[Click to add content]</a:t>
            </a:r>
          </a:p>
          <a:p>
            <a:pPr lvl="1"/>
            <a:r>
              <a:rPr lang="en-US"/>
              <a:t>Second level</a:t>
            </a:r>
          </a:p>
          <a:p>
            <a:pPr lvl="2"/>
            <a:r>
              <a:rPr lang="en-US"/>
              <a:t>Third level</a:t>
            </a:r>
          </a:p>
          <a:p>
            <a:pPr lvl="3"/>
            <a:endParaRPr lang="en-US"/>
          </a:p>
        </p:txBody>
      </p:sp>
      <p:sp>
        <p:nvSpPr>
          <p:cNvPr id="39" name="Text Placeholder 27">
            <a:extLst>
              <a:ext uri="{FF2B5EF4-FFF2-40B4-BE49-F238E27FC236}">
                <a16:creationId xmlns:a16="http://schemas.microsoft.com/office/drawing/2014/main" id="{7855A7B4-CD7B-4EF9-A196-22FC422B2D26}"/>
              </a:ext>
            </a:extLst>
          </p:cNvPr>
          <p:cNvSpPr>
            <a:spLocks noGrp="1"/>
          </p:cNvSpPr>
          <p:nvPr>
            <p:ph type="body" sz="quarter" idx="31" hasCustomPrompt="1"/>
          </p:nvPr>
        </p:nvSpPr>
        <p:spPr>
          <a:xfrm>
            <a:off x="7932272" y="4086919"/>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40" name="Text Placeholder 29">
            <a:extLst>
              <a:ext uri="{FF2B5EF4-FFF2-40B4-BE49-F238E27FC236}">
                <a16:creationId xmlns:a16="http://schemas.microsoft.com/office/drawing/2014/main" id="{354437EA-2FB4-49BC-B725-FC888BC72A70}"/>
              </a:ext>
            </a:extLst>
          </p:cNvPr>
          <p:cNvSpPr>
            <a:spLocks noGrp="1"/>
          </p:cNvSpPr>
          <p:nvPr>
            <p:ph type="body" sz="quarter" idx="32" hasCustomPrompt="1"/>
          </p:nvPr>
        </p:nvSpPr>
        <p:spPr>
          <a:xfrm>
            <a:off x="7932272" y="531088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E0448338-4063-435A-A203-856E6EEDADFE}"/>
              </a:ext>
            </a:extLst>
          </p:cNvPr>
          <p:cNvSpPr>
            <a:spLocks noGrp="1"/>
          </p:cNvSpPr>
          <p:nvPr>
            <p:ph type="body" sz="quarter" idx="15" hasCustomPrompt="1"/>
          </p:nvPr>
        </p:nvSpPr>
        <p:spPr>
          <a:xfrm>
            <a:off x="567039" y="5687045"/>
            <a:ext cx="500856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grpSp>
        <p:nvGrpSpPr>
          <p:cNvPr id="22" name="Group 21">
            <a:extLst>
              <a:ext uri="{FF2B5EF4-FFF2-40B4-BE49-F238E27FC236}">
                <a16:creationId xmlns:a16="http://schemas.microsoft.com/office/drawing/2014/main" id="{BB5E401E-E175-46B4-B38C-3BE87EF1488E}"/>
              </a:ext>
            </a:extLst>
          </p:cNvPr>
          <p:cNvGrpSpPr/>
          <p:nvPr userDrawn="1"/>
        </p:nvGrpSpPr>
        <p:grpSpPr>
          <a:xfrm>
            <a:off x="12262441" y="4218015"/>
            <a:ext cx="1272540" cy="1049582"/>
            <a:chOff x="12262441" y="4218015"/>
            <a:chExt cx="1272540" cy="1049582"/>
          </a:xfrm>
        </p:grpSpPr>
        <p:sp>
          <p:nvSpPr>
            <p:cNvPr id="24" name="Rectangle 23">
              <a:extLst>
                <a:ext uri="{FF2B5EF4-FFF2-40B4-BE49-F238E27FC236}">
                  <a16:creationId xmlns:a16="http://schemas.microsoft.com/office/drawing/2014/main" id="{08FD67ED-3C56-4D97-B3C0-AB7A48DEB972}"/>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25" name="Picture 24">
              <a:extLst>
                <a:ext uri="{FF2B5EF4-FFF2-40B4-BE49-F238E27FC236}">
                  <a16:creationId xmlns:a16="http://schemas.microsoft.com/office/drawing/2014/main" id="{CDC139D3-D930-4E14-9BB2-7D930A24E06C}"/>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26" name="Straight Arrow Connector 25">
              <a:extLst>
                <a:ext uri="{FF2B5EF4-FFF2-40B4-BE49-F238E27FC236}">
                  <a16:creationId xmlns:a16="http://schemas.microsoft.com/office/drawing/2014/main" id="{BD86E295-5034-4CDE-9980-AC98287E9A35}"/>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3A26EF1-45D2-4918-AF48-B5F37199F715}"/>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2908192027"/>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s 4 Columns + Content Re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4D84AF-B6CE-4BB9-854B-27E48F8F7377}"/>
              </a:ext>
            </a:extLst>
          </p:cNvPr>
          <p:cNvSpPr/>
          <p:nvPr userDrawn="1"/>
        </p:nvSpPr>
        <p:spPr>
          <a:xfrm>
            <a:off x="6095999"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01139D3C-5DFA-46E3-B444-5AC50503EF27}"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bg1"/>
                </a:solidFill>
              </a:defRPr>
            </a:lvl1p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a:p>
        </p:txBody>
      </p:sp>
      <p:sp>
        <p:nvSpPr>
          <p:cNvPr id="8" name="Title 7">
            <a:extLst>
              <a:ext uri="{FF2B5EF4-FFF2-40B4-BE49-F238E27FC236}">
                <a16:creationId xmlns:a16="http://schemas.microsoft.com/office/drawing/2014/main" id="{23F69D6C-C0E1-4CEA-B661-CB08F30D9E46}"/>
              </a:ext>
            </a:extLst>
          </p:cNvPr>
          <p:cNvSpPr>
            <a:spLocks noGrp="1"/>
          </p:cNvSpPr>
          <p:nvPr>
            <p:ph type="title" hasCustomPrompt="1"/>
          </p:nvPr>
        </p:nvSpPr>
        <p:spPr>
          <a:xfrm>
            <a:off x="567039" y="652074"/>
            <a:ext cx="5010912" cy="402336"/>
          </a:xfrm>
        </p:spPr>
        <p:txBody>
          <a:bodyPr/>
          <a:lstStyle/>
          <a:p>
            <a:r>
              <a:rPr lang="en-US"/>
              <a:t>[Headline]</a:t>
            </a:r>
          </a:p>
        </p:txBody>
      </p:sp>
      <p:sp>
        <p:nvSpPr>
          <p:cNvPr id="21" name="Subtitle">
            <a:extLst>
              <a:ext uri="{FF2B5EF4-FFF2-40B4-BE49-F238E27FC236}">
                <a16:creationId xmlns:a16="http://schemas.microsoft.com/office/drawing/2014/main" id="{FF56B26C-4789-432C-A84C-D38182866E58}"/>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7" name="Content Placeholder 16">
            <a:extLst>
              <a:ext uri="{FF2B5EF4-FFF2-40B4-BE49-F238E27FC236}">
                <a16:creationId xmlns:a16="http://schemas.microsoft.com/office/drawing/2014/main" id="{807402B8-B31B-48CC-942C-99B8F022C6A4}"/>
              </a:ext>
            </a:extLst>
          </p:cNvPr>
          <p:cNvSpPr>
            <a:spLocks noGrp="1"/>
          </p:cNvSpPr>
          <p:nvPr>
            <p:ph sz="quarter" idx="24" hasCustomPrompt="1"/>
          </p:nvPr>
        </p:nvSpPr>
        <p:spPr>
          <a:xfrm>
            <a:off x="557212" y="1955800"/>
            <a:ext cx="5010912" cy="4243388"/>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8" name="Subtitle Middle Top">
            <a:extLst>
              <a:ext uri="{FF2B5EF4-FFF2-40B4-BE49-F238E27FC236}">
                <a16:creationId xmlns:a16="http://schemas.microsoft.com/office/drawing/2014/main" id="{B191154A-6D62-4537-B8C3-E17A29CEC39B}"/>
              </a:ext>
            </a:extLst>
          </p:cNvPr>
          <p:cNvSpPr>
            <a:spLocks noGrp="1"/>
          </p:cNvSpPr>
          <p:nvPr>
            <p:ph type="body" sz="quarter" idx="16" hasCustomPrompt="1"/>
          </p:nvPr>
        </p:nvSpPr>
        <p:spPr>
          <a:xfrm>
            <a:off x="7928799" y="2529588"/>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9" name="Subtitle Middle Bottom">
            <a:extLst>
              <a:ext uri="{FF2B5EF4-FFF2-40B4-BE49-F238E27FC236}">
                <a16:creationId xmlns:a16="http://schemas.microsoft.com/office/drawing/2014/main" id="{EFB4A26A-ACB4-4792-B582-D79775A9B0E3}"/>
              </a:ext>
            </a:extLst>
          </p:cNvPr>
          <p:cNvSpPr>
            <a:spLocks noGrp="1"/>
          </p:cNvSpPr>
          <p:nvPr>
            <p:ph type="body" sz="quarter" idx="17" hasCustomPrompt="1"/>
          </p:nvPr>
        </p:nvSpPr>
        <p:spPr>
          <a:xfrm>
            <a:off x="7928799" y="3752631"/>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0" name="Subtitle Bottom">
            <a:extLst>
              <a:ext uri="{FF2B5EF4-FFF2-40B4-BE49-F238E27FC236}">
                <a16:creationId xmlns:a16="http://schemas.microsoft.com/office/drawing/2014/main" id="{52A8F4DB-AFDE-481B-8195-1DACA708A2BC}"/>
              </a:ext>
            </a:extLst>
          </p:cNvPr>
          <p:cNvSpPr>
            <a:spLocks noGrp="1"/>
          </p:cNvSpPr>
          <p:nvPr>
            <p:ph type="body" sz="quarter" idx="19" hasCustomPrompt="1"/>
          </p:nvPr>
        </p:nvSpPr>
        <p:spPr>
          <a:xfrm>
            <a:off x="7928799" y="4975675"/>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1" name="Picture Placeholder Middle Top">
            <a:extLst>
              <a:ext uri="{FF2B5EF4-FFF2-40B4-BE49-F238E27FC236}">
                <a16:creationId xmlns:a16="http://schemas.microsoft.com/office/drawing/2014/main" id="{BBDECCA4-C486-4DC1-A844-AB2008D0431E}"/>
              </a:ext>
            </a:extLst>
          </p:cNvPr>
          <p:cNvSpPr>
            <a:spLocks noGrp="1"/>
          </p:cNvSpPr>
          <p:nvPr>
            <p:ph type="pic" sz="quarter" idx="21" hasCustomPrompt="1"/>
          </p:nvPr>
        </p:nvSpPr>
        <p:spPr>
          <a:xfrm>
            <a:off x="6611555" y="2529588"/>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2" name="Picture Placeholder  Middle Bottom">
            <a:extLst>
              <a:ext uri="{FF2B5EF4-FFF2-40B4-BE49-F238E27FC236}">
                <a16:creationId xmlns:a16="http://schemas.microsoft.com/office/drawing/2014/main" id="{DBD432B8-C319-4395-8691-854958FCB599}"/>
              </a:ext>
            </a:extLst>
          </p:cNvPr>
          <p:cNvSpPr>
            <a:spLocks noGrp="1"/>
          </p:cNvSpPr>
          <p:nvPr>
            <p:ph type="pic" sz="quarter" idx="22" hasCustomPrompt="1"/>
          </p:nvPr>
        </p:nvSpPr>
        <p:spPr>
          <a:xfrm>
            <a:off x="6611555" y="3752631"/>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3" name="Picture Placeholder  Bottom">
            <a:extLst>
              <a:ext uri="{FF2B5EF4-FFF2-40B4-BE49-F238E27FC236}">
                <a16:creationId xmlns:a16="http://schemas.microsoft.com/office/drawing/2014/main" id="{49549B62-D83B-4EC5-9D78-7415B53963E2}"/>
              </a:ext>
            </a:extLst>
          </p:cNvPr>
          <p:cNvSpPr>
            <a:spLocks noGrp="1"/>
          </p:cNvSpPr>
          <p:nvPr>
            <p:ph type="pic" sz="quarter" idx="23" hasCustomPrompt="1"/>
          </p:nvPr>
        </p:nvSpPr>
        <p:spPr>
          <a:xfrm>
            <a:off x="6609378" y="4975675"/>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4" name="Subtitle Top">
            <a:extLst>
              <a:ext uri="{FF2B5EF4-FFF2-40B4-BE49-F238E27FC236}">
                <a16:creationId xmlns:a16="http://schemas.microsoft.com/office/drawing/2014/main" id="{62EDF2B7-966E-4392-82B6-0014FB3E1BDF}"/>
              </a:ext>
            </a:extLst>
          </p:cNvPr>
          <p:cNvSpPr>
            <a:spLocks noGrp="1"/>
          </p:cNvSpPr>
          <p:nvPr>
            <p:ph type="body" sz="quarter" idx="25" hasCustomPrompt="1"/>
          </p:nvPr>
        </p:nvSpPr>
        <p:spPr>
          <a:xfrm>
            <a:off x="7928799" y="1311955"/>
            <a:ext cx="3703320" cy="267545"/>
          </a:xfrm>
        </p:spPr>
        <p:txBody>
          <a:bodyPr anchor="t">
            <a:noAutofit/>
          </a:bodyPr>
          <a:lstStyle>
            <a:lvl1pPr marL="0" indent="0">
              <a:buNone/>
              <a:defRPr sz="14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5" name="Picture Placeholder Top">
            <a:extLst>
              <a:ext uri="{FF2B5EF4-FFF2-40B4-BE49-F238E27FC236}">
                <a16:creationId xmlns:a16="http://schemas.microsoft.com/office/drawing/2014/main" id="{F807A99E-6B83-4A4E-83C7-478C90866A54}"/>
              </a:ext>
            </a:extLst>
          </p:cNvPr>
          <p:cNvSpPr>
            <a:spLocks noGrp="1"/>
          </p:cNvSpPr>
          <p:nvPr>
            <p:ph type="pic" sz="quarter" idx="27" hasCustomPrompt="1"/>
          </p:nvPr>
        </p:nvSpPr>
        <p:spPr>
          <a:xfrm>
            <a:off x="6611555" y="1306545"/>
            <a:ext cx="731520" cy="731520"/>
          </a:xfrm>
        </p:spPr>
        <p:txBody>
          <a:bodyPr anchor="ctr">
            <a:normAutofit/>
          </a:bodyPr>
          <a:lstStyle>
            <a:lvl1pPr marL="0" indent="0" algn="ctr">
              <a:buNone/>
              <a:defRPr sz="1100">
                <a:solidFill>
                  <a:schemeClr val="bg1"/>
                </a:solidFill>
              </a:defRPr>
            </a:lvl1pPr>
          </a:lstStyle>
          <a:p>
            <a:r>
              <a:rPr lang="en-US"/>
              <a:t>[Image] or remove and place icon here</a:t>
            </a:r>
          </a:p>
        </p:txBody>
      </p:sp>
      <p:sp>
        <p:nvSpPr>
          <p:cNvPr id="36" name="Text Placeholder 15">
            <a:extLst>
              <a:ext uri="{FF2B5EF4-FFF2-40B4-BE49-F238E27FC236}">
                <a16:creationId xmlns:a16="http://schemas.microsoft.com/office/drawing/2014/main" id="{69288928-F631-4B9F-AC75-C3EE1CCF69B5}"/>
              </a:ext>
            </a:extLst>
          </p:cNvPr>
          <p:cNvSpPr>
            <a:spLocks noGrp="1"/>
          </p:cNvSpPr>
          <p:nvPr>
            <p:ph type="body" sz="quarter" idx="29" hasCustomPrompt="1"/>
          </p:nvPr>
        </p:nvSpPr>
        <p:spPr>
          <a:xfrm>
            <a:off x="7928799" y="164341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7" name="Text Placeholder 25">
            <a:extLst>
              <a:ext uri="{FF2B5EF4-FFF2-40B4-BE49-F238E27FC236}">
                <a16:creationId xmlns:a16="http://schemas.microsoft.com/office/drawing/2014/main" id="{2CFAF5D3-B82C-472D-9C90-636CAC332044}"/>
              </a:ext>
            </a:extLst>
          </p:cNvPr>
          <p:cNvSpPr>
            <a:spLocks noGrp="1"/>
          </p:cNvSpPr>
          <p:nvPr>
            <p:ph type="body" sz="quarter" idx="30" hasCustomPrompt="1"/>
          </p:nvPr>
        </p:nvSpPr>
        <p:spPr>
          <a:xfrm>
            <a:off x="7928799" y="2862611"/>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lvl5pPr>
          </a:lstStyle>
          <a:p>
            <a:pPr lvl="0"/>
            <a:r>
              <a:rPr lang="en-US"/>
              <a:t>[Click to add content]</a:t>
            </a:r>
          </a:p>
          <a:p>
            <a:pPr lvl="1"/>
            <a:r>
              <a:rPr lang="en-US"/>
              <a:t>Second level</a:t>
            </a:r>
          </a:p>
          <a:p>
            <a:pPr lvl="2"/>
            <a:r>
              <a:rPr lang="en-US"/>
              <a:t>Third level</a:t>
            </a:r>
          </a:p>
          <a:p>
            <a:pPr lvl="3"/>
            <a:endParaRPr lang="en-US"/>
          </a:p>
        </p:txBody>
      </p:sp>
      <p:sp>
        <p:nvSpPr>
          <p:cNvPr id="38" name="Text Placeholder 27">
            <a:extLst>
              <a:ext uri="{FF2B5EF4-FFF2-40B4-BE49-F238E27FC236}">
                <a16:creationId xmlns:a16="http://schemas.microsoft.com/office/drawing/2014/main" id="{1B5DAEBF-D381-427F-9FBB-4FD0D91BCD7D}"/>
              </a:ext>
            </a:extLst>
          </p:cNvPr>
          <p:cNvSpPr>
            <a:spLocks noGrp="1"/>
          </p:cNvSpPr>
          <p:nvPr>
            <p:ph type="body" sz="quarter" idx="31" hasCustomPrompt="1"/>
          </p:nvPr>
        </p:nvSpPr>
        <p:spPr>
          <a:xfrm>
            <a:off x="7928799" y="4086919"/>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9" name="Text Placeholder 29">
            <a:extLst>
              <a:ext uri="{FF2B5EF4-FFF2-40B4-BE49-F238E27FC236}">
                <a16:creationId xmlns:a16="http://schemas.microsoft.com/office/drawing/2014/main" id="{4B2C03EE-EBE4-4248-99DB-1391D20714B1}"/>
              </a:ext>
            </a:extLst>
          </p:cNvPr>
          <p:cNvSpPr>
            <a:spLocks noGrp="1"/>
          </p:cNvSpPr>
          <p:nvPr>
            <p:ph type="body" sz="quarter" idx="32" hasCustomPrompt="1"/>
          </p:nvPr>
        </p:nvSpPr>
        <p:spPr>
          <a:xfrm>
            <a:off x="7928799" y="5310882"/>
            <a:ext cx="3703320" cy="640080"/>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44371BD4-91C5-4160-A2C1-4F7AE3421736}"/>
              </a:ext>
            </a:extLst>
          </p:cNvPr>
          <p:cNvSpPr>
            <a:spLocks noGrp="1"/>
          </p:cNvSpPr>
          <p:nvPr>
            <p:ph type="body" sz="quarter" idx="15" hasCustomPrompt="1"/>
          </p:nvPr>
        </p:nvSpPr>
        <p:spPr>
          <a:xfrm>
            <a:off x="567039" y="5687045"/>
            <a:ext cx="501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grpSp>
        <p:nvGrpSpPr>
          <p:cNvPr id="28" name="Group 27">
            <a:extLst>
              <a:ext uri="{FF2B5EF4-FFF2-40B4-BE49-F238E27FC236}">
                <a16:creationId xmlns:a16="http://schemas.microsoft.com/office/drawing/2014/main" id="{8BA3E3EF-EAC0-43C6-89CE-A2CE2FC832DC}"/>
              </a:ext>
            </a:extLst>
          </p:cNvPr>
          <p:cNvGrpSpPr/>
          <p:nvPr userDrawn="1"/>
        </p:nvGrpSpPr>
        <p:grpSpPr>
          <a:xfrm>
            <a:off x="12262441" y="4218015"/>
            <a:ext cx="1272540" cy="1049582"/>
            <a:chOff x="12262441" y="4218015"/>
            <a:chExt cx="1272540" cy="1049582"/>
          </a:xfrm>
        </p:grpSpPr>
        <p:sp>
          <p:nvSpPr>
            <p:cNvPr id="29" name="Rectangle 28">
              <a:extLst>
                <a:ext uri="{FF2B5EF4-FFF2-40B4-BE49-F238E27FC236}">
                  <a16:creationId xmlns:a16="http://schemas.microsoft.com/office/drawing/2014/main" id="{47841117-D919-49F5-BE2F-E3478E0B118A}"/>
                </a:ext>
              </a:extLst>
            </p:cNvPr>
            <p:cNvSpPr/>
            <p:nvPr userDrawn="1"/>
          </p:nvSpPr>
          <p:spPr>
            <a:xfrm>
              <a:off x="12262441" y="4218015"/>
              <a:ext cx="1272540" cy="1049582"/>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Image placeholders indicate where an icon can be manually placed. </a:t>
              </a:r>
            </a:p>
          </p:txBody>
        </p:sp>
        <p:pic>
          <p:nvPicPr>
            <p:cNvPr id="30" name="Picture 29">
              <a:extLst>
                <a:ext uri="{FF2B5EF4-FFF2-40B4-BE49-F238E27FC236}">
                  <a16:creationId xmlns:a16="http://schemas.microsoft.com/office/drawing/2014/main" id="{0F45C005-A30B-4ADE-81B3-CC6D9A09B39D}"/>
                </a:ext>
              </a:extLst>
            </p:cNvPr>
            <p:cNvPicPr>
              <a:picLocks noChangeAspect="1"/>
            </p:cNvPicPr>
            <p:nvPr userDrawn="1"/>
          </p:nvPicPr>
          <p:blipFill>
            <a:blip r:embed="rId2"/>
            <a:stretch>
              <a:fillRect/>
            </a:stretch>
          </p:blipFill>
          <p:spPr>
            <a:xfrm>
              <a:off x="12318081" y="4652913"/>
              <a:ext cx="468371" cy="461415"/>
            </a:xfrm>
            <a:prstGeom prst="rect">
              <a:avLst/>
            </a:prstGeom>
          </p:spPr>
        </p:pic>
        <p:cxnSp>
          <p:nvCxnSpPr>
            <p:cNvPr id="40" name="Straight Arrow Connector 39">
              <a:extLst>
                <a:ext uri="{FF2B5EF4-FFF2-40B4-BE49-F238E27FC236}">
                  <a16:creationId xmlns:a16="http://schemas.microsoft.com/office/drawing/2014/main" id="{9C9F06C4-D69F-41A7-8421-5E1F7C3980F0}"/>
                </a:ext>
              </a:extLst>
            </p:cNvPr>
            <p:cNvCxnSpPr/>
            <p:nvPr userDrawn="1"/>
          </p:nvCxnSpPr>
          <p:spPr>
            <a:xfrm>
              <a:off x="12807984" y="4877596"/>
              <a:ext cx="15856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BBEA4BB-8FD5-4BFE-88E8-95378FFDFE83}"/>
                </a:ext>
              </a:extLst>
            </p:cNvPr>
            <p:cNvSpPr txBox="1"/>
            <p:nvPr userDrawn="1"/>
          </p:nvSpPr>
          <p:spPr>
            <a:xfrm>
              <a:off x="13006282" y="4646076"/>
              <a:ext cx="515414" cy="484748"/>
            </a:xfrm>
            <a:prstGeom prst="rect">
              <a:avLst/>
            </a:prstGeom>
            <a:noFill/>
          </p:spPr>
          <p:txBody>
            <a:bodyPr wrap="square" lIns="0" tIns="0" rIns="0" bIns="0" rtlCol="0">
              <a:spAutoFit/>
            </a:bodyPr>
            <a:lstStyle/>
            <a:p>
              <a:pPr algn="l">
                <a:lnSpc>
                  <a:spcPct val="90000"/>
                </a:lnSpc>
              </a:pPr>
              <a:r>
                <a:rPr lang="en-US" sz="700" b="1">
                  <a:solidFill>
                    <a:srgbClr val="000000"/>
                  </a:solidFill>
                </a:rPr>
                <a:t>Remove placeholder and place an icon in its place. </a:t>
              </a:r>
            </a:p>
          </p:txBody>
        </p:sp>
      </p:grpSp>
    </p:spTree>
    <p:extLst>
      <p:ext uri="{BB962C8B-B14F-4D97-AF65-F5344CB8AC3E}">
        <p14:creationId xmlns:p14="http://schemas.microsoft.com/office/powerpoint/2010/main" val="2065885770"/>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7039" y="1960032"/>
            <a:ext cx="11064240" cy="4252382"/>
          </a:xfrm>
        </p:spPr>
        <p:txBody>
          <a:bodyPr/>
          <a:lstStyle>
            <a:lvl3pPr>
              <a:spcAft>
                <a:spcPts val="0"/>
              </a:spcAft>
              <a:defRPr/>
            </a:lvl3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1FD427-0665-443E-842A-5326B668B344}" type="datetime4">
              <a:rPr lang="en-US" smtClean="0"/>
              <a:t>June 2, 2025</a:t>
            </a:fld>
            <a:endParaRPr lang="en-US"/>
          </a:p>
        </p:txBody>
      </p:sp>
      <p:sp>
        <p:nvSpPr>
          <p:cNvPr id="5" name="Footer Placeholder 4"/>
          <p:cNvSpPr>
            <a:spLocks noGrp="1"/>
          </p:cNvSpPr>
          <p:nvPr>
            <p:ph type="ftr" sz="quarter" idx="11"/>
          </p:nvPr>
        </p:nvSpPr>
        <p:spPr/>
        <p:txBody>
          <a:bodyPr/>
          <a:lstStyle/>
          <a:p>
            <a:r>
              <a:rPr lang="en-US"/>
              <a:t>S&amp;P Dow Jones Indices – Financial Professionals Only</a:t>
            </a:r>
          </a:p>
        </p:txBody>
      </p:sp>
      <p:sp>
        <p:nvSpPr>
          <p:cNvPr id="6" name="Slide Number Placeholder 5"/>
          <p:cNvSpPr>
            <a:spLocks noGrp="1"/>
          </p:cNvSpPr>
          <p:nvPr>
            <p:ph type="sldNum" sz="quarter" idx="12"/>
          </p:nvPr>
        </p:nvSpPr>
        <p:spPr/>
        <p:txBody>
          <a:bodyPr/>
          <a:lstStyle/>
          <a:p>
            <a:fld id="{5246FB18-5DF1-419A-B975-14AFDDD65B9F}" type="slidenum">
              <a:rPr lang="en-US" smtClean="0"/>
              <a:t>‹#›</a:t>
            </a:fld>
            <a:endParaRPr lang="en-US"/>
          </a:p>
        </p:txBody>
      </p:sp>
      <p:sp>
        <p:nvSpPr>
          <p:cNvPr id="8" name="Text Placeholder 7"/>
          <p:cNvSpPr>
            <a:spLocks noGrp="1"/>
          </p:cNvSpPr>
          <p:nvPr>
            <p:ph type="body" sz="quarter" idx="13" hasCustomPrompt="1"/>
          </p:nvPr>
        </p:nvSpPr>
        <p:spPr>
          <a:xfrm>
            <a:off x="567039" y="1058237"/>
            <a:ext cx="11064240" cy="493776"/>
          </a:xfrm>
        </p:spPr>
        <p:txBody>
          <a:bodyPr/>
          <a:lstStyle>
            <a:lvl1pPr marL="0" indent="0">
              <a:buNone/>
              <a:defRPr sz="1800" b="0">
                <a:latin typeface="+mn-lt"/>
              </a:defRPr>
            </a:lvl1pPr>
            <a:lvl2pPr marL="169863" indent="0">
              <a:buNone/>
              <a:defRPr/>
            </a:lvl2pPr>
          </a:lstStyle>
          <a:p>
            <a:pPr lvl="0"/>
            <a:r>
              <a:rPr lang="en-US"/>
              <a:t>[Sub-headline]</a:t>
            </a:r>
          </a:p>
        </p:txBody>
      </p:sp>
      <p:sp>
        <p:nvSpPr>
          <p:cNvPr id="10" name="Text Placeholder 11"/>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700">
                <a:latin typeface="+mn-lt"/>
              </a:defRPr>
            </a:lvl2pPr>
            <a:lvl3pPr marL="341312" indent="0">
              <a:buNone/>
              <a:defRPr/>
            </a:lvl3pPr>
          </a:lstStyle>
          <a:p>
            <a:pPr lvl="0"/>
            <a:r>
              <a:rPr lang="en-US"/>
              <a:t>[Source / Legal disclaimer]</a:t>
            </a:r>
          </a:p>
        </p:txBody>
      </p:sp>
      <p:sp>
        <p:nvSpPr>
          <p:cNvPr id="7" name="Title 6">
            <a:extLst>
              <a:ext uri="{FF2B5EF4-FFF2-40B4-BE49-F238E27FC236}">
                <a16:creationId xmlns:a16="http://schemas.microsoft.com/office/drawing/2014/main" id="{BF688775-CEA2-4940-992B-934A4201951E}"/>
              </a:ext>
            </a:extLst>
          </p:cNvPr>
          <p:cNvSpPr>
            <a:spLocks noGrp="1"/>
          </p:cNvSpPr>
          <p:nvPr>
            <p:ph type="title" hasCustomPrompt="1"/>
          </p:nvPr>
        </p:nvSpPr>
        <p:spPr>
          <a:xfrm>
            <a:off x="567039" y="651300"/>
            <a:ext cx="11062709" cy="402336"/>
          </a:xfrm>
        </p:spPr>
        <p:txBody>
          <a:bodyPr/>
          <a:lstStyle/>
          <a:p>
            <a:r>
              <a:rPr lang="en-US"/>
              <a:t>[Headline]</a:t>
            </a:r>
          </a:p>
        </p:txBody>
      </p:sp>
    </p:spTree>
    <p:extLst>
      <p:ext uri="{BB962C8B-B14F-4D97-AF65-F5344CB8AC3E}">
        <p14:creationId xmlns:p14="http://schemas.microsoft.com/office/powerpoint/2010/main" val="580558739"/>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a:solidFill>
                  <a:schemeClr val="tx1"/>
                </a:solidFill>
              </a:rPr>
              <a:t>CHARTS</a:t>
            </a:r>
          </a:p>
        </p:txBody>
      </p:sp>
      <p:cxnSp>
        <p:nvCxnSpPr>
          <p:cNvPr id="7" name="Straight Connector 6">
            <a:extLst>
              <a:ext uri="{FF2B5EF4-FFF2-40B4-BE49-F238E27FC236}">
                <a16:creationId xmlns:a16="http://schemas.microsoft.com/office/drawing/2014/main" id="{EBD3E18C-9605-4081-A33F-C38AEB401F20}"/>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CA2E46E-888E-4B33-A263-D2E91E73F656}"/>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DB85F6F-B9EA-48F9-B67A-CE852A224039}"/>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512D5A3E-9164-4B0E-881B-40A2443EBF5B}"/>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5B40A5C0-4A85-4F51-BC72-E0C873648073}"/>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70125387-254C-46B8-8BCD-4BB6EDABCF72}"/>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F4245FEE-8B98-4AE8-B16E-DC8B44BB8B0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2AF2D69E-9896-46AF-B91E-8570DC0DA261}"/>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46" name="Rectangle 45">
            <a:extLst>
              <a:ext uri="{FF2B5EF4-FFF2-40B4-BE49-F238E27FC236}">
                <a16:creationId xmlns:a16="http://schemas.microsoft.com/office/drawing/2014/main" id="{B2E55B7D-1F8C-4D9C-9DEE-A2B8356B0C4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47" name="Group 46">
            <a:extLst>
              <a:ext uri="{FF2B5EF4-FFF2-40B4-BE49-F238E27FC236}">
                <a16:creationId xmlns:a16="http://schemas.microsoft.com/office/drawing/2014/main" id="{DA49228E-D89D-42BE-A68C-02623984239E}"/>
              </a:ext>
            </a:extLst>
          </p:cNvPr>
          <p:cNvGrpSpPr/>
          <p:nvPr userDrawn="1"/>
        </p:nvGrpSpPr>
        <p:grpSpPr>
          <a:xfrm>
            <a:off x="12257314" y="1051487"/>
            <a:ext cx="1272540" cy="3085386"/>
            <a:chOff x="12257314" y="1051487"/>
            <a:chExt cx="1272540" cy="3085386"/>
          </a:xfrm>
        </p:grpSpPr>
        <p:sp>
          <p:nvSpPr>
            <p:cNvPr id="48" name="Rectangle 47">
              <a:extLst>
                <a:ext uri="{FF2B5EF4-FFF2-40B4-BE49-F238E27FC236}">
                  <a16:creationId xmlns:a16="http://schemas.microsoft.com/office/drawing/2014/main" id="{44BE9E26-5CDE-409A-882D-2359B2F52D6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49" name="TextBox 48">
              <a:extLst>
                <a:ext uri="{FF2B5EF4-FFF2-40B4-BE49-F238E27FC236}">
                  <a16:creationId xmlns:a16="http://schemas.microsoft.com/office/drawing/2014/main" id="{C1A53D4D-61AE-438B-9809-07FA9E87256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50" name="Freeform: Shape 49">
              <a:extLst>
                <a:ext uri="{FF2B5EF4-FFF2-40B4-BE49-F238E27FC236}">
                  <a16:creationId xmlns:a16="http://schemas.microsoft.com/office/drawing/2014/main" id="{2D40F24A-B696-4B7D-B4B3-9F3F0B6F60CB}"/>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711CD39C-AFD1-4FEB-930A-FC6FC7771995}"/>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52" name="Freeform: Shape 51">
              <a:extLst>
                <a:ext uri="{FF2B5EF4-FFF2-40B4-BE49-F238E27FC236}">
                  <a16:creationId xmlns:a16="http://schemas.microsoft.com/office/drawing/2014/main" id="{2F242FFF-2953-41FF-9A83-89A80F0D1FA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6BF7148-849E-4D5F-ADA1-2804639F2DE1}"/>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B7B8FB9-E7F2-4BBA-BD81-36EE4FF47C7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026AF96D-B785-4D9D-907E-2A13E26DE6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EAC3ED8D-C5EB-415B-AE65-D218AA351FC5}"/>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57" name="Rectangle 56">
              <a:extLst>
                <a:ext uri="{FF2B5EF4-FFF2-40B4-BE49-F238E27FC236}">
                  <a16:creationId xmlns:a16="http://schemas.microsoft.com/office/drawing/2014/main" id="{4E43F14B-A1F7-4771-9DA0-62E44C7C7535}"/>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8" name="Rectangle 57">
              <a:extLst>
                <a:ext uri="{FF2B5EF4-FFF2-40B4-BE49-F238E27FC236}">
                  <a16:creationId xmlns:a16="http://schemas.microsoft.com/office/drawing/2014/main" id="{2AA7B6EE-DBC8-47A6-866D-A16C2E60B95B}"/>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9" name="Rectangle 58">
              <a:extLst>
                <a:ext uri="{FF2B5EF4-FFF2-40B4-BE49-F238E27FC236}">
                  <a16:creationId xmlns:a16="http://schemas.microsoft.com/office/drawing/2014/main" id="{E35A5478-E1D8-4202-B29B-060884ECC2C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60" name="Group 59">
              <a:extLst>
                <a:ext uri="{FF2B5EF4-FFF2-40B4-BE49-F238E27FC236}">
                  <a16:creationId xmlns:a16="http://schemas.microsoft.com/office/drawing/2014/main" id="{025A47AD-7216-4E4A-B177-091F5A06CA06}"/>
                </a:ext>
              </a:extLst>
            </p:cNvPr>
            <p:cNvGrpSpPr/>
            <p:nvPr userDrawn="1"/>
          </p:nvGrpSpPr>
          <p:grpSpPr>
            <a:xfrm>
              <a:off x="12364752" y="2345932"/>
              <a:ext cx="1055431" cy="88186"/>
              <a:chOff x="914335" y="6913770"/>
              <a:chExt cx="1109884" cy="100584"/>
            </a:xfrm>
            <a:noFill/>
          </p:grpSpPr>
          <p:sp>
            <p:nvSpPr>
              <p:cNvPr id="110" name="Rectangle 109">
                <a:extLst>
                  <a:ext uri="{FF2B5EF4-FFF2-40B4-BE49-F238E27FC236}">
                    <a16:creationId xmlns:a16="http://schemas.microsoft.com/office/drawing/2014/main" id="{F56AEA34-11C9-483E-B85E-F464DD533039}"/>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1" name="Rectangle 110">
                <a:extLst>
                  <a:ext uri="{FF2B5EF4-FFF2-40B4-BE49-F238E27FC236}">
                    <a16:creationId xmlns:a16="http://schemas.microsoft.com/office/drawing/2014/main" id="{5F92DADB-05F7-4FAC-B533-C44B05C252E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2" name="Rectangle 111">
                <a:extLst>
                  <a:ext uri="{FF2B5EF4-FFF2-40B4-BE49-F238E27FC236}">
                    <a16:creationId xmlns:a16="http://schemas.microsoft.com/office/drawing/2014/main" id="{6EE41A0F-6688-46BC-8C7E-B1117FB75E97}"/>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3" name="Rectangle 112">
                <a:extLst>
                  <a:ext uri="{FF2B5EF4-FFF2-40B4-BE49-F238E27FC236}">
                    <a16:creationId xmlns:a16="http://schemas.microsoft.com/office/drawing/2014/main" id="{7F00DED1-9C67-4250-AB3B-4E72E1982CF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4C0C6F24-7D9A-4391-A0C9-32A1A4A4574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A19C846D-595C-47E0-A0B2-3E8BE589BE15}"/>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73EFD7C2-8853-47C5-8927-A17832AE5BA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D516F5BF-85ED-4A9E-9E88-65451A10E5B1}"/>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BCA6D830-803C-41F6-B4A8-3511BBD3A24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B69B34FB-292A-41A6-8D02-8575E330E44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C6873D3B-95B3-4F12-8A37-B7039D70CFC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D2C18E99-F001-4419-9EF6-4A47FDB7F47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2" name="Graphic 101" descr="Close with solid fill">
              <a:extLst>
                <a:ext uri="{FF2B5EF4-FFF2-40B4-BE49-F238E27FC236}">
                  <a16:creationId xmlns:a16="http://schemas.microsoft.com/office/drawing/2014/main" id="{76695F89-4C1A-4011-B275-A4ECD8D0F5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3" name="Graphic 102" descr="Close with solid fill">
              <a:extLst>
                <a:ext uri="{FF2B5EF4-FFF2-40B4-BE49-F238E27FC236}">
                  <a16:creationId xmlns:a16="http://schemas.microsoft.com/office/drawing/2014/main" id="{6A0AEB98-3813-4568-8BF3-1020D9A879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4" name="Graphic 103" descr="Close with solid fill">
              <a:extLst>
                <a:ext uri="{FF2B5EF4-FFF2-40B4-BE49-F238E27FC236}">
                  <a16:creationId xmlns:a16="http://schemas.microsoft.com/office/drawing/2014/main" id="{DA06215E-2313-46DE-A882-57FE96488B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5" name="Graphic 104" descr="Close with solid fill">
              <a:extLst>
                <a:ext uri="{FF2B5EF4-FFF2-40B4-BE49-F238E27FC236}">
                  <a16:creationId xmlns:a16="http://schemas.microsoft.com/office/drawing/2014/main" id="{753B3402-A1EE-4DC5-A9AB-0D623B50C18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6" name="Graphic 105" descr="Close with solid fill">
              <a:extLst>
                <a:ext uri="{FF2B5EF4-FFF2-40B4-BE49-F238E27FC236}">
                  <a16:creationId xmlns:a16="http://schemas.microsoft.com/office/drawing/2014/main" id="{A5409EDA-6D1D-4912-934E-84753344606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7" name="Graphic 106" descr="Close with solid fill">
              <a:extLst>
                <a:ext uri="{FF2B5EF4-FFF2-40B4-BE49-F238E27FC236}">
                  <a16:creationId xmlns:a16="http://schemas.microsoft.com/office/drawing/2014/main" id="{18C9667E-6D9F-4934-B446-963AA162C7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8" name="Graphic 107" descr="Close with solid fill">
              <a:extLst>
                <a:ext uri="{FF2B5EF4-FFF2-40B4-BE49-F238E27FC236}">
                  <a16:creationId xmlns:a16="http://schemas.microsoft.com/office/drawing/2014/main" id="{0C604F60-D829-4F98-86DC-A1790840F0C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9" name="Graphic 108" descr="Close with solid fill">
              <a:extLst>
                <a:ext uri="{FF2B5EF4-FFF2-40B4-BE49-F238E27FC236}">
                  <a16:creationId xmlns:a16="http://schemas.microsoft.com/office/drawing/2014/main" id="{638F9E91-731E-4690-BEC9-A99A08C51F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3669336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Chart 1">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FA861B85-B4ED-405F-9CCB-896BEE02FD79}"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6" name="Title 5">
            <a:extLst>
              <a:ext uri="{FF2B5EF4-FFF2-40B4-BE49-F238E27FC236}">
                <a16:creationId xmlns:a16="http://schemas.microsoft.com/office/drawing/2014/main" id="{55E326A6-F7D4-4F94-95F3-CF160EF77C51}"/>
              </a:ext>
            </a:extLst>
          </p:cNvPr>
          <p:cNvSpPr>
            <a:spLocks noGrp="1"/>
          </p:cNvSpPr>
          <p:nvPr>
            <p:ph type="title" hasCustomPrompt="1"/>
          </p:nvPr>
        </p:nvSpPr>
        <p:spPr>
          <a:xfrm>
            <a:off x="567039" y="652074"/>
            <a:ext cx="5010912" cy="402336"/>
          </a:xfrm>
        </p:spPr>
        <p:txBody>
          <a:bodyPr/>
          <a:lstStyle/>
          <a:p>
            <a:r>
              <a:rPr lang="en-US"/>
              <a:t>[Headline]</a:t>
            </a:r>
          </a:p>
        </p:txBody>
      </p:sp>
      <p:sp>
        <p:nvSpPr>
          <p:cNvPr id="16" name="Subtitle">
            <a:extLst>
              <a:ext uri="{FF2B5EF4-FFF2-40B4-BE49-F238E27FC236}">
                <a16:creationId xmlns:a16="http://schemas.microsoft.com/office/drawing/2014/main" id="{CC8B6AEB-2296-4549-87D0-49F08B4C71FF}"/>
              </a:ext>
            </a:extLst>
          </p:cNvPr>
          <p:cNvSpPr>
            <a:spLocks noGrp="1"/>
          </p:cNvSpPr>
          <p:nvPr>
            <p:ph type="body" sz="quarter" idx="14" hasCustomPrompt="1"/>
          </p:nvPr>
        </p:nvSpPr>
        <p:spPr>
          <a:xfrm>
            <a:off x="567039" y="1058237"/>
            <a:ext cx="5010912"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7" name="Content Placeholder 17">
            <a:extLst>
              <a:ext uri="{FF2B5EF4-FFF2-40B4-BE49-F238E27FC236}">
                <a16:creationId xmlns:a16="http://schemas.microsoft.com/office/drawing/2014/main" id="{57CDD6C3-53CF-450B-8B7B-8A52F71753C1}"/>
              </a:ext>
            </a:extLst>
          </p:cNvPr>
          <p:cNvSpPr>
            <a:spLocks noGrp="1"/>
          </p:cNvSpPr>
          <p:nvPr>
            <p:ph sz="quarter" idx="15" hasCustomPrompt="1"/>
          </p:nvPr>
        </p:nvSpPr>
        <p:spPr>
          <a:xfrm>
            <a:off x="6607174" y="658358"/>
            <a:ext cx="5027613" cy="5547179"/>
          </a:xfrm>
        </p:spPr>
        <p:txBody>
          <a:bodyPr anchor="ctr"/>
          <a:lstStyle>
            <a:lvl1pPr marL="0" indent="0" algn="ctr">
              <a:buNone/>
              <a:defRPr/>
            </a:lvl1pPr>
          </a:lstStyle>
          <a:p>
            <a:pPr lvl="0"/>
            <a:r>
              <a:rPr lang="en-US"/>
              <a:t>[Click respective icon to insert CHART or TABLE </a:t>
            </a:r>
            <a:br>
              <a:rPr lang="en-US"/>
            </a:br>
            <a:r>
              <a:rPr lang="en-US"/>
              <a:t>– not text]</a:t>
            </a:r>
          </a:p>
        </p:txBody>
      </p:sp>
      <p:sp>
        <p:nvSpPr>
          <p:cNvPr id="12" name="Content Placeholder 11">
            <a:extLst>
              <a:ext uri="{FF2B5EF4-FFF2-40B4-BE49-F238E27FC236}">
                <a16:creationId xmlns:a16="http://schemas.microsoft.com/office/drawing/2014/main" id="{DEA9980B-9E8C-48EE-BD53-C3492F26F282}"/>
              </a:ext>
            </a:extLst>
          </p:cNvPr>
          <p:cNvSpPr>
            <a:spLocks noGrp="1"/>
          </p:cNvSpPr>
          <p:nvPr>
            <p:ph sz="quarter" idx="16" hasCustomPrompt="1"/>
          </p:nvPr>
        </p:nvSpPr>
        <p:spPr>
          <a:xfrm>
            <a:off x="566738" y="1955800"/>
            <a:ext cx="5008562" cy="4268788"/>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52FB4F1E-E497-4D79-93C7-386C37A7B0A7}"/>
              </a:ext>
            </a:extLst>
          </p:cNvPr>
          <p:cNvSpPr>
            <a:spLocks noGrp="1"/>
          </p:cNvSpPr>
          <p:nvPr>
            <p:ph type="body" sz="quarter" idx="17"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267319018"/>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Horizontal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457A060C-DA2D-471D-B646-A602ACE023FC}"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tx1"/>
                </a:solidFill>
              </a:defRPr>
            </a:lvl1p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963270"/>
            <a:ext cx="11067750" cy="519887"/>
          </a:xfrm>
        </p:spPr>
        <p:txBody>
          <a:bodyPr>
            <a:noAutofit/>
          </a:bodyPr>
          <a:lstStyle>
            <a:lvl1pPr marL="0" indent="0">
              <a:buFont typeface="Arial" panose="020B0604020202020204" pitchFamily="34" charset="0"/>
              <a:buChar char="​"/>
              <a:defRPr sz="12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chart description]</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5"/>
            <a:ext cx="11077575" cy="3579813"/>
          </a:xfrm>
        </p:spPr>
        <p:txBody>
          <a:bodyPr anchor="ctr"/>
          <a:lstStyle>
            <a:lvl1pPr marL="0" indent="0" algn="ctr">
              <a:buNone/>
              <a:defRPr/>
            </a:lvl1pPr>
            <a:lvl2pPr marL="169863" indent="0">
              <a:buNone/>
              <a:defRPr/>
            </a:lvl2pPr>
          </a:lstStyle>
          <a:p>
            <a:pPr lvl="0"/>
            <a:r>
              <a:rPr lang="en-US"/>
              <a:t>[Click respective icon to add CHART or TABLE – not text]</a:t>
            </a:r>
          </a:p>
        </p:txBody>
      </p:sp>
      <p:sp>
        <p:nvSpPr>
          <p:cNvPr id="13" name="Text Placeholder 11">
            <a:extLst>
              <a:ext uri="{FF2B5EF4-FFF2-40B4-BE49-F238E27FC236}">
                <a16:creationId xmlns:a16="http://schemas.microsoft.com/office/drawing/2014/main" id="{6562D629-70CF-4A6E-823A-4CE780E7E6EE}"/>
              </a:ext>
            </a:extLst>
          </p:cNvPr>
          <p:cNvSpPr>
            <a:spLocks noGrp="1"/>
          </p:cNvSpPr>
          <p:nvPr>
            <p:ph type="body" sz="quarter" idx="17"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3804631725"/>
      </p:ext>
    </p:extLst>
  </p:cSld>
  <p:clrMapOvr>
    <a:masterClrMapping/>
  </p:clrMapOvr>
  <p:extLst>
    <p:ext uri="{DCECCB84-F9BA-43D5-87BE-67443E8EF086}">
      <p15:sldGuideLst xmlns:p15="http://schemas.microsoft.com/office/powerpoint/2012/main">
        <p15:guide id="1" orient="horz" pos="1656">
          <p15:clr>
            <a:srgbClr val="FBAE40"/>
          </p15:clr>
        </p15:guide>
        <p15:guide id="2" orient="horz" pos="12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 Horizontal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20371"/>
            <a:ext cx="11067750" cy="846919"/>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8" y="2619376"/>
            <a:ext cx="11067749" cy="3580266"/>
          </a:xfrm>
        </p:spPr>
        <p:txBody>
          <a:bodyPr anchor="ctr"/>
          <a:lstStyle>
            <a:lvl1pPr marL="0" indent="0" algn="ctr">
              <a:buNone/>
              <a:defRPr/>
            </a:lvl1pPr>
            <a:lvl2pPr marL="169863" indent="0">
              <a:buNone/>
              <a:defRPr/>
            </a:lvl2pPr>
          </a:lstStyle>
          <a:p>
            <a:pPr lvl="0"/>
            <a:r>
              <a:rPr lang="en-US"/>
              <a:t>[Click respective icon to add CHART or TABLE - text]</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fld id="{39B8CFE1-FAE7-41FA-9C9E-432B3C5F4D31}" type="datetime4">
              <a:rPr lang="en-US" smtClean="0"/>
              <a:t>June 2, 2025</a:t>
            </a:fld>
            <a:endParaRPr lang="en-US"/>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a:t>S&amp;P Dow Jones Indices – Financial Professionals Only</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a:p>
        </p:txBody>
      </p:sp>
      <p:sp>
        <p:nvSpPr>
          <p:cNvPr id="15" name="Text Placeholder 11">
            <a:extLst>
              <a:ext uri="{FF2B5EF4-FFF2-40B4-BE49-F238E27FC236}">
                <a16:creationId xmlns:a16="http://schemas.microsoft.com/office/drawing/2014/main" id="{FDDBD480-B1AF-4EEE-8DD4-F0B03CCCA0FC}"/>
              </a:ext>
            </a:extLst>
          </p:cNvPr>
          <p:cNvSpPr>
            <a:spLocks noGrp="1"/>
          </p:cNvSpPr>
          <p:nvPr>
            <p:ph type="body" sz="quarter" idx="21"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3991947493"/>
      </p:ext>
    </p:extLst>
  </p:cSld>
  <p:clrMapOvr>
    <a:masterClrMapping/>
  </p:clrMapOvr>
  <p:extLst>
    <p:ext uri="{DCECCB84-F9BA-43D5-87BE-67443E8EF086}">
      <p15:sldGuideLst xmlns:p15="http://schemas.microsoft.com/office/powerpoint/2012/main">
        <p15:guide id="1" orient="horz" pos="1648">
          <p15:clr>
            <a:srgbClr val="FBAE40"/>
          </p15:clr>
        </p15:guide>
        <p15:guide id="2" orient="horz" pos="102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Comparis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71ED5765-98BE-47AB-9F36-014F78D5CCB0}"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lvl1pPr>
              <a:defRPr>
                <a:solidFill>
                  <a:schemeClr val="tx1"/>
                </a:solidFill>
              </a:defRPr>
            </a:lvl1p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5"/>
            <a:ext cx="5018087" cy="3580267"/>
          </a:xfrm>
        </p:spPr>
        <p:txBody>
          <a:bodyPr anchor="ctr"/>
          <a:lstStyle>
            <a:lvl1pPr marL="0" indent="0" algn="ctr">
              <a:buNone/>
              <a:defRPr/>
            </a:lvl1pPr>
            <a:lvl2pPr marL="169863" indent="0">
              <a:buNone/>
              <a:defRPr/>
            </a:lvl2pPr>
          </a:lstStyle>
          <a:p>
            <a:pPr lvl="0"/>
            <a:r>
              <a:rPr lang="en-US"/>
              <a:t>[Click respective icon to add CHART or TABLE </a:t>
            </a:r>
            <a:br>
              <a:rPr lang="en-US"/>
            </a:br>
            <a:r>
              <a:rPr lang="en-US"/>
              <a:t>–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8" y="1620371"/>
            <a:ext cx="5008562" cy="86017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10" name="Text Placeholder 9">
            <a:extLst>
              <a:ext uri="{FF2B5EF4-FFF2-40B4-BE49-F238E27FC236}">
                <a16:creationId xmlns:a16="http://schemas.microsoft.com/office/drawing/2014/main" id="{98D7469F-53F4-4AF0-A09F-A916E41A182F}"/>
              </a:ext>
            </a:extLst>
          </p:cNvPr>
          <p:cNvSpPr>
            <a:spLocks noGrp="1"/>
          </p:cNvSpPr>
          <p:nvPr>
            <p:ph type="body" sz="quarter" idx="18" hasCustomPrompt="1"/>
          </p:nvPr>
        </p:nvSpPr>
        <p:spPr>
          <a:xfrm>
            <a:off x="6607175" y="1626514"/>
            <a:ext cx="5024438" cy="86017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13" name="Content Placeholder 12">
            <a:extLst>
              <a:ext uri="{FF2B5EF4-FFF2-40B4-BE49-F238E27FC236}">
                <a16:creationId xmlns:a16="http://schemas.microsoft.com/office/drawing/2014/main" id="{39ADCA5E-1AD1-499E-B9EF-61B9559227BF}"/>
              </a:ext>
            </a:extLst>
          </p:cNvPr>
          <p:cNvSpPr>
            <a:spLocks noGrp="1"/>
          </p:cNvSpPr>
          <p:nvPr>
            <p:ph sz="quarter" idx="19" hasCustomPrompt="1"/>
          </p:nvPr>
        </p:nvSpPr>
        <p:spPr>
          <a:xfrm>
            <a:off x="6607175" y="2631019"/>
            <a:ext cx="5027613" cy="3574520"/>
          </a:xfrm>
        </p:spPr>
        <p:txBody>
          <a:bodyPr anchor="ctr"/>
          <a:lstStyle>
            <a:lvl1pPr marL="0" indent="0" algn="ctr">
              <a:buNone/>
              <a:defRPr/>
            </a:lvl1pPr>
            <a:lvl2pPr marL="169863" indent="0" algn="ctr">
              <a:buNone/>
              <a:defRPr/>
            </a:lvl2pPr>
            <a:lvl3pPr marL="341312" indent="0" algn="ctr">
              <a:buNone/>
              <a:defRPr/>
            </a:lvl3pPr>
            <a:lvl4pPr marL="517525" indent="0" algn="ctr">
              <a:buNone/>
              <a:defRPr/>
            </a:lvl4pPr>
            <a:lvl5pPr marL="687387" indent="0" algn="ctr">
              <a:buNone/>
              <a:defRPr/>
            </a:lvl5pPr>
          </a:lstStyle>
          <a:p>
            <a:pPr lvl="0"/>
            <a:r>
              <a:rPr lang="en-US"/>
              <a:t>[Click respective icon to add CHART or TABL </a:t>
            </a:r>
            <a:br>
              <a:rPr lang="en-US"/>
            </a:br>
            <a:r>
              <a:rPr lang="en-US"/>
              <a:t>– not text]</a:t>
            </a:r>
          </a:p>
        </p:txBody>
      </p:sp>
      <p:sp>
        <p:nvSpPr>
          <p:cNvPr id="17" name="Text Placeholder 11">
            <a:extLst>
              <a:ext uri="{FF2B5EF4-FFF2-40B4-BE49-F238E27FC236}">
                <a16:creationId xmlns:a16="http://schemas.microsoft.com/office/drawing/2014/main" id="{00E0D18E-E349-4199-8AD8-798BD2B67B93}"/>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54337796"/>
      </p:ext>
    </p:extLst>
  </p:cSld>
  <p:clrMapOvr>
    <a:masterClrMapping/>
  </p:clrMapOvr>
  <p:extLst>
    <p:ext uri="{DCECCB84-F9BA-43D5-87BE-67443E8EF086}">
      <p15:sldGuideLst xmlns:p15="http://schemas.microsoft.com/office/powerpoint/2012/main">
        <p15:guide id="1" orient="horz" pos="1656">
          <p15:clr>
            <a:srgbClr val="FBAE40"/>
          </p15:clr>
        </p15:guide>
        <p15:guide id="2" orient="horz" pos="102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 Statem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18488"/>
            <a:ext cx="11067750" cy="84019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3703983" y="2619376"/>
            <a:ext cx="7930805" cy="3580266"/>
          </a:xfrm>
        </p:spPr>
        <p:txBody>
          <a:bodyPr anchor="ctr"/>
          <a:lstStyle>
            <a:lvl1pPr marL="0" indent="0" algn="ctr">
              <a:buNone/>
              <a:defRPr/>
            </a:lvl1pPr>
            <a:lvl2pPr marL="169863" indent="0">
              <a:buNone/>
              <a:defRPr/>
            </a:lvl2pPr>
          </a:lstStyle>
          <a:p>
            <a:pPr lvl="0"/>
            <a:r>
              <a:rPr lang="en-US"/>
              <a:t>[Click respective icon to add CHART or TABLE –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8" y="2619376"/>
            <a:ext cx="3017837" cy="3580266"/>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4A0D5033-1383-4A3E-B39C-095AE64D2F81}"/>
              </a:ext>
            </a:extLst>
          </p:cNvPr>
          <p:cNvSpPr>
            <a:spLocks noGrp="1"/>
          </p:cNvSpPr>
          <p:nvPr>
            <p:ph type="body" sz="quarter" idx="18"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
        <p:nvSpPr>
          <p:cNvPr id="2" name="Date Placeholder 1">
            <a:extLst>
              <a:ext uri="{FF2B5EF4-FFF2-40B4-BE49-F238E27FC236}">
                <a16:creationId xmlns:a16="http://schemas.microsoft.com/office/drawing/2014/main" id="{7C7DF463-1855-48AC-B3A0-55C33F1D02AF}"/>
              </a:ext>
            </a:extLst>
          </p:cNvPr>
          <p:cNvSpPr>
            <a:spLocks noGrp="1"/>
          </p:cNvSpPr>
          <p:nvPr>
            <p:ph type="dt" sz="half" idx="19"/>
          </p:nvPr>
        </p:nvSpPr>
        <p:spPr/>
        <p:txBody>
          <a:bodyPr/>
          <a:lstStyle/>
          <a:p>
            <a:fld id="{8CF645CD-BADD-4AB6-B509-BDC33A282434}" type="datetime4">
              <a:rPr lang="en-US" smtClean="0"/>
              <a:t>June 2, 2025</a:t>
            </a:fld>
            <a:endParaRPr lang="en-US"/>
          </a:p>
        </p:txBody>
      </p:sp>
      <p:sp>
        <p:nvSpPr>
          <p:cNvPr id="10" name="Footer Placeholder 9">
            <a:extLst>
              <a:ext uri="{FF2B5EF4-FFF2-40B4-BE49-F238E27FC236}">
                <a16:creationId xmlns:a16="http://schemas.microsoft.com/office/drawing/2014/main" id="{71C88B21-12B8-4D5F-8A52-929A02C861B4}"/>
              </a:ext>
            </a:extLst>
          </p:cNvPr>
          <p:cNvSpPr>
            <a:spLocks noGrp="1"/>
          </p:cNvSpPr>
          <p:nvPr>
            <p:ph type="ftr" sz="quarter" idx="20"/>
          </p:nvPr>
        </p:nvSpPr>
        <p:spPr/>
        <p:txBody>
          <a:bodyPr/>
          <a:lstStyle/>
          <a:p>
            <a:r>
              <a:rPr lang="en-US"/>
              <a:t>S&amp;P Dow Jones Indices – Financial Professionals Only</a:t>
            </a:r>
          </a:p>
        </p:txBody>
      </p:sp>
      <p:sp>
        <p:nvSpPr>
          <p:cNvPr id="12" name="Slide Number Placeholder 11">
            <a:extLst>
              <a:ext uri="{FF2B5EF4-FFF2-40B4-BE49-F238E27FC236}">
                <a16:creationId xmlns:a16="http://schemas.microsoft.com/office/drawing/2014/main" id="{348F557C-D16B-4CE5-8BC7-3F8FFDF7BDA8}"/>
              </a:ext>
            </a:extLst>
          </p:cNvPr>
          <p:cNvSpPr>
            <a:spLocks noGrp="1"/>
          </p:cNvSpPr>
          <p:nvPr>
            <p:ph type="sldNum" sz="quarter" idx="21"/>
          </p:nvPr>
        </p:nvSpPr>
        <p:spPr/>
        <p:txBody>
          <a:bodyPr/>
          <a:lstStyle/>
          <a:p>
            <a:fld id="{5CFA18E4-D58E-4B28-B105-28D9665A8EBC}" type="slidenum">
              <a:rPr lang="en-US" smtClean="0"/>
              <a:pPr/>
              <a:t>‹#›</a:t>
            </a:fld>
            <a:endParaRPr lang="en-US"/>
          </a:p>
        </p:txBody>
      </p:sp>
    </p:spTree>
    <p:extLst>
      <p:ext uri="{BB962C8B-B14F-4D97-AF65-F5344CB8AC3E}">
        <p14:creationId xmlns:p14="http://schemas.microsoft.com/office/powerpoint/2010/main" val="2542234292"/>
      </p:ext>
    </p:extLst>
  </p:cSld>
  <p:clrMapOvr>
    <a:masterClrMapping/>
  </p:clrMapOvr>
  <p:extLst>
    <p:ext uri="{DCECCB84-F9BA-43D5-87BE-67443E8EF086}">
      <p15:sldGuideLst xmlns:p15="http://schemas.microsoft.com/office/powerpoint/2012/main">
        <p15:guide id="1" orient="horz" pos="1648">
          <p15:clr>
            <a:srgbClr val="FBAE40"/>
          </p15:clr>
        </p15:guide>
        <p15:guide id="2" orient="horz" pos="102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 Statement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18488"/>
            <a:ext cx="11067750" cy="833472"/>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567039" y="2619376"/>
            <a:ext cx="5528962" cy="3580266"/>
          </a:xfrm>
        </p:spPr>
        <p:txBody>
          <a:bodyPr anchor="ctr"/>
          <a:lstStyle>
            <a:lvl1pPr marL="0" indent="0" algn="ctr">
              <a:buNone/>
              <a:defRPr/>
            </a:lvl1pPr>
            <a:lvl2pPr marL="169863" indent="0">
              <a:buNone/>
              <a:defRPr/>
            </a:lvl2pPr>
          </a:lstStyle>
          <a:p>
            <a:pPr lvl="0"/>
            <a:r>
              <a:rPr lang="en-US"/>
              <a:t>[Click respective icon to add CHART or TABLE – not text]</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6607176" y="2619376"/>
            <a:ext cx="5027614" cy="3580266"/>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fld id="{1BB3FD26-BA38-4B85-8850-14531F25F3F6}" type="datetime4">
              <a:rPr lang="en-US" smtClean="0"/>
              <a:t>June 2, 2025</a:t>
            </a:fld>
            <a:endParaRPr lang="en-US"/>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a:t>S&amp;P Dow Jones Indices – Financial Professionals Only</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a:p>
        </p:txBody>
      </p:sp>
      <p:sp>
        <p:nvSpPr>
          <p:cNvPr id="15" name="Text Placeholder 11">
            <a:extLst>
              <a:ext uri="{FF2B5EF4-FFF2-40B4-BE49-F238E27FC236}">
                <a16:creationId xmlns:a16="http://schemas.microsoft.com/office/drawing/2014/main" id="{83E662A7-7337-4375-8FBD-2C58ABD0FD30}"/>
              </a:ext>
            </a:extLst>
          </p:cNvPr>
          <p:cNvSpPr>
            <a:spLocks noGrp="1"/>
          </p:cNvSpPr>
          <p:nvPr>
            <p:ph type="body" sz="quarter" idx="21"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1719942796"/>
      </p:ext>
    </p:extLst>
  </p:cSld>
  <p:clrMapOvr>
    <a:masterClrMapping/>
  </p:clrMapOvr>
  <p:extLst>
    <p:ext uri="{DCECCB84-F9BA-43D5-87BE-67443E8EF086}">
      <p15:sldGuideLst xmlns:p15="http://schemas.microsoft.com/office/powerpoint/2012/main">
        <p15:guide id="1" orient="horz" pos="1648">
          <p15:clr>
            <a:srgbClr val="FBAE40"/>
          </p15:clr>
        </p15:guide>
        <p15:guide id="2" orient="horz" pos="102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 Statement 3">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B21224C6-E79E-4B9A-9D01-EC6502019D64}"/>
              </a:ext>
            </a:extLst>
          </p:cNvPr>
          <p:cNvSpPr>
            <a:spLocks noGrp="1"/>
          </p:cNvSpPr>
          <p:nvPr>
            <p:ph sz="quarter" idx="16" hasCustomPrompt="1"/>
          </p:nvPr>
        </p:nvSpPr>
        <p:spPr>
          <a:xfrm>
            <a:off x="6607175" y="1620838"/>
            <a:ext cx="5024651" cy="4578804"/>
          </a:xfrm>
          <a:noFill/>
        </p:spPr>
        <p:txBody>
          <a:bodyPr anchor="ctr"/>
          <a:lstStyle>
            <a:lvl1pPr marL="0" indent="0" algn="ctr">
              <a:buNone/>
              <a:defRPr/>
            </a:lvl1pPr>
            <a:lvl2pPr marL="169863" indent="0">
              <a:buNone/>
              <a:defRPr/>
            </a:lvl2pPr>
          </a:lstStyle>
          <a:p>
            <a:pPr lvl="0"/>
            <a:r>
              <a:rPr lang="en-US"/>
              <a:t>[Click respective icon to add CHART or TABLE </a:t>
            </a:r>
            <a:br>
              <a:rPr lang="en-US"/>
            </a:br>
            <a:r>
              <a:rPr lang="en-US"/>
              <a:t>– not text]</a:t>
            </a:r>
          </a:p>
        </p:txBody>
      </p:sp>
      <p:sp>
        <p:nvSpPr>
          <p:cNvPr id="8" name="Text Placeholder 7">
            <a:extLst>
              <a:ext uri="{FF2B5EF4-FFF2-40B4-BE49-F238E27FC236}">
                <a16:creationId xmlns:a16="http://schemas.microsoft.com/office/drawing/2014/main" id="{AF270F92-8761-4DFC-80DC-CAD3932D1E74}"/>
              </a:ext>
            </a:extLst>
          </p:cNvPr>
          <p:cNvSpPr>
            <a:spLocks noGrp="1"/>
          </p:cNvSpPr>
          <p:nvPr>
            <p:ph type="body" sz="quarter" idx="15" hasCustomPrompt="1"/>
          </p:nvPr>
        </p:nvSpPr>
        <p:spPr>
          <a:xfrm>
            <a:off x="567038" y="1620838"/>
            <a:ext cx="5008262" cy="1380779"/>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statement]</a:t>
            </a: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tx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tx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7038" y="3187148"/>
            <a:ext cx="5010912" cy="3012494"/>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DABA7C76-A2D7-4F01-B657-C2E195898C63}"/>
              </a:ext>
            </a:extLst>
          </p:cNvPr>
          <p:cNvSpPr>
            <a:spLocks noGrp="1"/>
          </p:cNvSpPr>
          <p:nvPr>
            <p:ph type="dt" sz="half" idx="18"/>
          </p:nvPr>
        </p:nvSpPr>
        <p:spPr/>
        <p:txBody>
          <a:bodyPr/>
          <a:lstStyle/>
          <a:p>
            <a:fld id="{9D130A04-98D2-4D3C-93FA-0537D3E0482A}" type="datetime4">
              <a:rPr lang="en-US" smtClean="0"/>
              <a:t>June 2, 2025</a:t>
            </a:fld>
            <a:endParaRPr lang="en-US"/>
          </a:p>
        </p:txBody>
      </p:sp>
      <p:sp>
        <p:nvSpPr>
          <p:cNvPr id="10" name="Footer Placeholder 9">
            <a:extLst>
              <a:ext uri="{FF2B5EF4-FFF2-40B4-BE49-F238E27FC236}">
                <a16:creationId xmlns:a16="http://schemas.microsoft.com/office/drawing/2014/main" id="{3D43AD57-E17D-466E-83DC-D87227B6E10E}"/>
              </a:ext>
            </a:extLst>
          </p:cNvPr>
          <p:cNvSpPr>
            <a:spLocks noGrp="1"/>
          </p:cNvSpPr>
          <p:nvPr>
            <p:ph type="ftr" sz="quarter" idx="19"/>
          </p:nvPr>
        </p:nvSpPr>
        <p:spPr/>
        <p:txBody>
          <a:bodyPr/>
          <a:lstStyle/>
          <a:p>
            <a:r>
              <a:rPr lang="en-US"/>
              <a:t>S&amp;P Dow Jones Indices – Financial Professionals Only</a:t>
            </a:r>
          </a:p>
        </p:txBody>
      </p:sp>
      <p:sp>
        <p:nvSpPr>
          <p:cNvPr id="12" name="Slide Number Placeholder 11">
            <a:extLst>
              <a:ext uri="{FF2B5EF4-FFF2-40B4-BE49-F238E27FC236}">
                <a16:creationId xmlns:a16="http://schemas.microsoft.com/office/drawing/2014/main" id="{D6EBF3C5-CB54-4922-B264-70AF19B8E479}"/>
              </a:ext>
            </a:extLst>
          </p:cNvPr>
          <p:cNvSpPr>
            <a:spLocks noGrp="1"/>
          </p:cNvSpPr>
          <p:nvPr>
            <p:ph type="sldNum" sz="quarter" idx="20"/>
          </p:nvPr>
        </p:nvSpPr>
        <p:spPr/>
        <p:txBody>
          <a:bodyPr/>
          <a:lstStyle/>
          <a:p>
            <a:fld id="{5CFA18E4-D58E-4B28-B105-28D9665A8EBC}" type="slidenum">
              <a:rPr lang="en-US" smtClean="0"/>
              <a:pPr/>
              <a:t>‹#›</a:t>
            </a:fld>
            <a:endParaRPr lang="en-US"/>
          </a:p>
        </p:txBody>
      </p:sp>
      <p:sp>
        <p:nvSpPr>
          <p:cNvPr id="15" name="Text Placeholder 11">
            <a:extLst>
              <a:ext uri="{FF2B5EF4-FFF2-40B4-BE49-F238E27FC236}">
                <a16:creationId xmlns:a16="http://schemas.microsoft.com/office/drawing/2014/main" id="{584230B6-CE03-406A-A8B9-AF79603282F2}"/>
              </a:ext>
            </a:extLst>
          </p:cNvPr>
          <p:cNvSpPr>
            <a:spLocks noGrp="1"/>
          </p:cNvSpPr>
          <p:nvPr>
            <p:ph type="body" sz="quarter" idx="21" hasCustomPrompt="1"/>
          </p:nvPr>
        </p:nvSpPr>
        <p:spPr>
          <a:xfrm>
            <a:off x="567039" y="5687045"/>
            <a:ext cx="5008261"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1482014885"/>
      </p:ext>
    </p:extLst>
  </p:cSld>
  <p:clrMapOvr>
    <a:masterClrMapping/>
  </p:clrMapOvr>
  <p:extLst>
    <p:ext uri="{DCECCB84-F9BA-43D5-87BE-67443E8EF086}">
      <p15:sldGuideLst xmlns:p15="http://schemas.microsoft.com/office/powerpoint/2012/main">
        <p15:guide id="1" orient="horz" pos="102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   ">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0" b="1">
                <a:solidFill>
                  <a:schemeClr val="tx1"/>
                </a:solidFill>
              </a:rPr>
              <a:t>STATEMENTS</a:t>
            </a:r>
          </a:p>
        </p:txBody>
      </p:sp>
      <p:cxnSp>
        <p:nvCxnSpPr>
          <p:cNvPr id="7" name="Straight Connector 6">
            <a:extLst>
              <a:ext uri="{FF2B5EF4-FFF2-40B4-BE49-F238E27FC236}">
                <a16:creationId xmlns:a16="http://schemas.microsoft.com/office/drawing/2014/main" id="{1DAF5C6A-388A-484C-AEAA-7BCB499E94DF}"/>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5888FA7-2A1A-4874-98B9-3B720BD792D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C172B1-DF0E-4CE0-AEB3-F868FD9BB511}"/>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F11157C7-05A1-4D05-B093-C45200431401}"/>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0C53AB89-B579-40A2-A45F-C998312F234E}"/>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98C9D9C7-E5A3-4D6B-815C-7C50ED95A662}"/>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990D678A-4A53-4825-A8C8-2E41F37538B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35A14AB5-498F-45C4-B959-F77686F7543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46" name="Rectangle 45">
            <a:extLst>
              <a:ext uri="{FF2B5EF4-FFF2-40B4-BE49-F238E27FC236}">
                <a16:creationId xmlns:a16="http://schemas.microsoft.com/office/drawing/2014/main" id="{27CF6AE5-5728-49B5-A091-838270986899}"/>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47" name="Group 46">
            <a:extLst>
              <a:ext uri="{FF2B5EF4-FFF2-40B4-BE49-F238E27FC236}">
                <a16:creationId xmlns:a16="http://schemas.microsoft.com/office/drawing/2014/main" id="{644E28C4-627F-4DC1-9867-5826935BBCAD}"/>
              </a:ext>
            </a:extLst>
          </p:cNvPr>
          <p:cNvGrpSpPr/>
          <p:nvPr userDrawn="1"/>
        </p:nvGrpSpPr>
        <p:grpSpPr>
          <a:xfrm>
            <a:off x="12257314" y="1051487"/>
            <a:ext cx="1272540" cy="3085386"/>
            <a:chOff x="12257314" y="1051487"/>
            <a:chExt cx="1272540" cy="3085386"/>
          </a:xfrm>
        </p:grpSpPr>
        <p:sp>
          <p:nvSpPr>
            <p:cNvPr id="48" name="Rectangle 47">
              <a:extLst>
                <a:ext uri="{FF2B5EF4-FFF2-40B4-BE49-F238E27FC236}">
                  <a16:creationId xmlns:a16="http://schemas.microsoft.com/office/drawing/2014/main" id="{10FB4F55-AF46-48E0-8A55-A84790B2152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49" name="TextBox 48">
              <a:extLst>
                <a:ext uri="{FF2B5EF4-FFF2-40B4-BE49-F238E27FC236}">
                  <a16:creationId xmlns:a16="http://schemas.microsoft.com/office/drawing/2014/main" id="{91AF0EF9-C095-493D-8D58-CF0051BBC8AA}"/>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50" name="Freeform: Shape 49">
              <a:extLst>
                <a:ext uri="{FF2B5EF4-FFF2-40B4-BE49-F238E27FC236}">
                  <a16:creationId xmlns:a16="http://schemas.microsoft.com/office/drawing/2014/main" id="{7AF24E30-80E1-4A53-8234-8180FD9F3A1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D4565451-C81A-4169-B074-B56587D2B4F9}"/>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52" name="Freeform: Shape 51">
              <a:extLst>
                <a:ext uri="{FF2B5EF4-FFF2-40B4-BE49-F238E27FC236}">
                  <a16:creationId xmlns:a16="http://schemas.microsoft.com/office/drawing/2014/main" id="{4E6E9D55-09A7-451C-B8F6-5F39D700EB2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5771A270-9236-45E7-BD6C-EC500D27E845}"/>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89B6575-A703-4D35-8918-C3092A4E809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55" name="Picture 54">
              <a:extLst>
                <a:ext uri="{FF2B5EF4-FFF2-40B4-BE49-F238E27FC236}">
                  <a16:creationId xmlns:a16="http://schemas.microsoft.com/office/drawing/2014/main" id="{AFD99288-F9E7-4704-BC41-3A2C084EB4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56" name="Rectangle 55">
              <a:extLst>
                <a:ext uri="{FF2B5EF4-FFF2-40B4-BE49-F238E27FC236}">
                  <a16:creationId xmlns:a16="http://schemas.microsoft.com/office/drawing/2014/main" id="{12BD27E8-EDA0-4E6A-9739-6581B53A7C91}"/>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57" name="Rectangle 56">
              <a:extLst>
                <a:ext uri="{FF2B5EF4-FFF2-40B4-BE49-F238E27FC236}">
                  <a16:creationId xmlns:a16="http://schemas.microsoft.com/office/drawing/2014/main" id="{EF88D58F-4462-4DF3-BF0C-0F09DD04E76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8" name="Rectangle 57">
              <a:extLst>
                <a:ext uri="{FF2B5EF4-FFF2-40B4-BE49-F238E27FC236}">
                  <a16:creationId xmlns:a16="http://schemas.microsoft.com/office/drawing/2014/main" id="{FD5C9B5E-210E-433C-893D-A593ADD3307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9" name="Rectangle 58">
              <a:extLst>
                <a:ext uri="{FF2B5EF4-FFF2-40B4-BE49-F238E27FC236}">
                  <a16:creationId xmlns:a16="http://schemas.microsoft.com/office/drawing/2014/main" id="{40C2F764-2F27-4DAC-85C1-101A7DF994B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60" name="Group 59">
              <a:extLst>
                <a:ext uri="{FF2B5EF4-FFF2-40B4-BE49-F238E27FC236}">
                  <a16:creationId xmlns:a16="http://schemas.microsoft.com/office/drawing/2014/main" id="{00E64038-8A8E-4630-92AB-70AC9BBDCECB}"/>
                </a:ext>
              </a:extLst>
            </p:cNvPr>
            <p:cNvGrpSpPr/>
            <p:nvPr userDrawn="1"/>
          </p:nvGrpSpPr>
          <p:grpSpPr>
            <a:xfrm>
              <a:off x="12364752" y="2345932"/>
              <a:ext cx="1055431" cy="88186"/>
              <a:chOff x="914335" y="6913770"/>
              <a:chExt cx="1109884" cy="100584"/>
            </a:xfrm>
            <a:noFill/>
          </p:grpSpPr>
          <p:sp>
            <p:nvSpPr>
              <p:cNvPr id="110" name="Rectangle 109">
                <a:extLst>
                  <a:ext uri="{FF2B5EF4-FFF2-40B4-BE49-F238E27FC236}">
                    <a16:creationId xmlns:a16="http://schemas.microsoft.com/office/drawing/2014/main" id="{023E805E-EFAF-482C-8084-42F0D05C4C75}"/>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1" name="Rectangle 110">
                <a:extLst>
                  <a:ext uri="{FF2B5EF4-FFF2-40B4-BE49-F238E27FC236}">
                    <a16:creationId xmlns:a16="http://schemas.microsoft.com/office/drawing/2014/main" id="{F9EDA505-628C-4F2A-BB06-40C8004E7B9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2" name="Rectangle 111">
                <a:extLst>
                  <a:ext uri="{FF2B5EF4-FFF2-40B4-BE49-F238E27FC236}">
                    <a16:creationId xmlns:a16="http://schemas.microsoft.com/office/drawing/2014/main" id="{EB345A7A-249A-48EB-B843-7407729C566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3" name="Rectangle 112">
                <a:extLst>
                  <a:ext uri="{FF2B5EF4-FFF2-40B4-BE49-F238E27FC236}">
                    <a16:creationId xmlns:a16="http://schemas.microsoft.com/office/drawing/2014/main" id="{C2BE5264-C900-4080-AB09-BF134465C0F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4" name="Rectangle 113">
                <a:extLst>
                  <a:ext uri="{FF2B5EF4-FFF2-40B4-BE49-F238E27FC236}">
                    <a16:creationId xmlns:a16="http://schemas.microsoft.com/office/drawing/2014/main" id="{3845E0E6-DB45-440B-A034-E91F93DD1B9B}"/>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5" name="Rectangle 114">
                <a:extLst>
                  <a:ext uri="{FF2B5EF4-FFF2-40B4-BE49-F238E27FC236}">
                    <a16:creationId xmlns:a16="http://schemas.microsoft.com/office/drawing/2014/main" id="{F6D2A7E5-00F3-43EE-A90F-C3D40704CCB1}"/>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6" name="Rectangle 115">
                <a:extLst>
                  <a:ext uri="{FF2B5EF4-FFF2-40B4-BE49-F238E27FC236}">
                    <a16:creationId xmlns:a16="http://schemas.microsoft.com/office/drawing/2014/main" id="{6E7B4A1F-4FE0-48D2-9D16-222D58BA05E1}"/>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7" name="Rectangle 116">
                <a:extLst>
                  <a:ext uri="{FF2B5EF4-FFF2-40B4-BE49-F238E27FC236}">
                    <a16:creationId xmlns:a16="http://schemas.microsoft.com/office/drawing/2014/main" id="{A47CF8EE-3B1B-4923-985C-859F2358FD7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8" name="Rectangle 117">
                <a:extLst>
                  <a:ext uri="{FF2B5EF4-FFF2-40B4-BE49-F238E27FC236}">
                    <a16:creationId xmlns:a16="http://schemas.microsoft.com/office/drawing/2014/main" id="{C1849A1C-3156-43D7-A2FE-EF46E4E82F16}"/>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9" name="Rectangle 118">
                <a:extLst>
                  <a:ext uri="{FF2B5EF4-FFF2-40B4-BE49-F238E27FC236}">
                    <a16:creationId xmlns:a16="http://schemas.microsoft.com/office/drawing/2014/main" id="{F72FDDF5-C1B9-4586-A605-0182140AD94F}"/>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61" name="Graphic 60" descr="Close with solid fill">
              <a:extLst>
                <a:ext uri="{FF2B5EF4-FFF2-40B4-BE49-F238E27FC236}">
                  <a16:creationId xmlns:a16="http://schemas.microsoft.com/office/drawing/2014/main" id="{F9B7B91D-1668-457C-BA0A-33CFB01CB1D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62" name="Graphic 61" descr="Close with solid fill">
              <a:extLst>
                <a:ext uri="{FF2B5EF4-FFF2-40B4-BE49-F238E27FC236}">
                  <a16:creationId xmlns:a16="http://schemas.microsoft.com/office/drawing/2014/main" id="{2A12989A-4407-4184-BCCD-74CCC326B45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2" name="Graphic 101" descr="Close with solid fill">
              <a:extLst>
                <a:ext uri="{FF2B5EF4-FFF2-40B4-BE49-F238E27FC236}">
                  <a16:creationId xmlns:a16="http://schemas.microsoft.com/office/drawing/2014/main" id="{13BBD901-B338-4FEA-8B21-FB621064335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3" name="Graphic 102" descr="Close with solid fill">
              <a:extLst>
                <a:ext uri="{FF2B5EF4-FFF2-40B4-BE49-F238E27FC236}">
                  <a16:creationId xmlns:a16="http://schemas.microsoft.com/office/drawing/2014/main" id="{88848E62-84F6-46AC-B2BE-67064B4173C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4" name="Graphic 103" descr="Close with solid fill">
              <a:extLst>
                <a:ext uri="{FF2B5EF4-FFF2-40B4-BE49-F238E27FC236}">
                  <a16:creationId xmlns:a16="http://schemas.microsoft.com/office/drawing/2014/main" id="{EFC4B50D-7EB7-4B6A-A6F5-FE6B1E96BC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5" name="Graphic 104" descr="Close with solid fill">
              <a:extLst>
                <a:ext uri="{FF2B5EF4-FFF2-40B4-BE49-F238E27FC236}">
                  <a16:creationId xmlns:a16="http://schemas.microsoft.com/office/drawing/2014/main" id="{E43379E1-DC55-4140-9174-A06C030F198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6" name="Graphic 105" descr="Close with solid fill">
              <a:extLst>
                <a:ext uri="{FF2B5EF4-FFF2-40B4-BE49-F238E27FC236}">
                  <a16:creationId xmlns:a16="http://schemas.microsoft.com/office/drawing/2014/main" id="{EC3E32EA-3034-475A-9D02-FAA3C044C6D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7" name="Graphic 106" descr="Close with solid fill">
              <a:extLst>
                <a:ext uri="{FF2B5EF4-FFF2-40B4-BE49-F238E27FC236}">
                  <a16:creationId xmlns:a16="http://schemas.microsoft.com/office/drawing/2014/main" id="{C90EF1DD-E0E5-4614-BED5-B6BA263E51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8" name="Graphic 107" descr="Close with solid fill">
              <a:extLst>
                <a:ext uri="{FF2B5EF4-FFF2-40B4-BE49-F238E27FC236}">
                  <a16:creationId xmlns:a16="http://schemas.microsoft.com/office/drawing/2014/main" id="{4CD71F67-DAFB-4BD7-8668-38DB781FDA3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9" name="Graphic 108" descr="Close with solid fill">
              <a:extLst>
                <a:ext uri="{FF2B5EF4-FFF2-40B4-BE49-F238E27FC236}">
                  <a16:creationId xmlns:a16="http://schemas.microsoft.com/office/drawing/2014/main" id="{46EE932B-B325-4C1E-8C86-9F9237EFA7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4219050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6588-04E1-4131-BD9B-DCF315B19B69}"/>
              </a:ext>
            </a:extLst>
          </p:cNvPr>
          <p:cNvSpPr>
            <a:spLocks noGrp="1"/>
          </p:cNvSpPr>
          <p:nvPr>
            <p:ph type="title" hasCustomPrompt="1"/>
          </p:nvPr>
        </p:nvSpPr>
        <p:spPr>
          <a:xfrm>
            <a:off x="1491916" y="1298575"/>
            <a:ext cx="9215034" cy="4395787"/>
          </a:xfrm>
        </p:spPr>
        <p:txBody>
          <a:bodyPr anchor="ctr"/>
          <a:lstStyle>
            <a:lvl1pPr algn="ctr">
              <a:defRPr sz="6600">
                <a:solidFill>
                  <a:schemeClr val="bg1"/>
                </a:solidFill>
              </a:defRPr>
            </a:lvl1pPr>
          </a:lstStyle>
          <a:p>
            <a:r>
              <a:rPr lang="en-US"/>
              <a:t>[Add large heroic statement]</a:t>
            </a:r>
          </a:p>
        </p:txBody>
      </p:sp>
      <p:sp>
        <p:nvSpPr>
          <p:cNvPr id="8" name="Picture Placeholder 7">
            <a:extLst>
              <a:ext uri="{FF2B5EF4-FFF2-40B4-BE49-F238E27FC236}">
                <a16:creationId xmlns:a16="http://schemas.microsoft.com/office/drawing/2014/main" id="{BF7B47CD-8901-46EE-AB48-D0A3C468D400}"/>
              </a:ext>
            </a:extLst>
          </p:cNvPr>
          <p:cNvSpPr>
            <a:spLocks noGrp="1"/>
          </p:cNvSpPr>
          <p:nvPr>
            <p:ph type="pic" sz="quarter" idx="13" hasCustomPrompt="1"/>
          </p:nvPr>
        </p:nvSpPr>
        <p:spPr>
          <a:xfrm>
            <a:off x="0" y="0"/>
            <a:ext cx="12192000" cy="6858000"/>
          </a:xfrm>
          <a:blipFill>
            <a:blip r:embed="rId2"/>
            <a:stretch>
              <a:fillRect/>
            </a:stretch>
          </a:blipFill>
        </p:spPr>
        <p:txBody>
          <a:bodyPr anchor="ctr"/>
          <a:lstStyle>
            <a:lvl1pPr marL="0" indent="0" algn="ctr">
              <a:buNone/>
              <a:defRPr/>
            </a:lvl1pPr>
          </a:lstStyle>
          <a:p>
            <a:r>
              <a:rPr lang="en-US"/>
              <a:t>[Click to insert photo and then “Send to back” to place image in background and add statement text]</a:t>
            </a:r>
          </a:p>
        </p:txBody>
      </p:sp>
      <p:sp>
        <p:nvSpPr>
          <p:cNvPr id="3" name="Date Placeholder 2">
            <a:extLst>
              <a:ext uri="{FF2B5EF4-FFF2-40B4-BE49-F238E27FC236}">
                <a16:creationId xmlns:a16="http://schemas.microsoft.com/office/drawing/2014/main" id="{A98E6D8A-9554-4696-A034-5A1654A0755B}"/>
              </a:ext>
            </a:extLst>
          </p:cNvPr>
          <p:cNvSpPr>
            <a:spLocks noGrp="1"/>
          </p:cNvSpPr>
          <p:nvPr>
            <p:ph type="dt" sz="half" idx="10"/>
          </p:nvPr>
        </p:nvSpPr>
        <p:spPr/>
        <p:txBody>
          <a:bodyPr/>
          <a:lstStyle>
            <a:lvl1pPr>
              <a:defRPr>
                <a:solidFill>
                  <a:schemeClr val="bg1"/>
                </a:solidFill>
              </a:defRPr>
            </a:lvl1pPr>
          </a:lstStyle>
          <a:p>
            <a:fld id="{704D2700-4707-474A-BED4-2BB9335A8D25}" type="datetime4">
              <a:rPr lang="en-US" smtClean="0"/>
              <a:t>June 2, 2025</a:t>
            </a:fld>
            <a:endParaRPr lang="en-US"/>
          </a:p>
        </p:txBody>
      </p:sp>
      <p:sp>
        <p:nvSpPr>
          <p:cNvPr id="5" name="Slide Number Placeholder 4">
            <a:extLst>
              <a:ext uri="{FF2B5EF4-FFF2-40B4-BE49-F238E27FC236}">
                <a16:creationId xmlns:a16="http://schemas.microsoft.com/office/drawing/2014/main" id="{3FAE9242-AE57-42CB-99F5-9AFC9B96251A}"/>
              </a:ext>
            </a:extLst>
          </p:cNvPr>
          <p:cNvSpPr>
            <a:spLocks noGrp="1"/>
          </p:cNvSpPr>
          <p:nvPr>
            <p:ph type="sldNum" sz="quarter" idx="12"/>
          </p:nvPr>
        </p:nvSpPr>
        <p:spPr/>
        <p:txBody>
          <a:bodyPr/>
          <a:lstStyle>
            <a:lvl1pPr>
              <a:defRPr>
                <a:solidFill>
                  <a:schemeClr val="bg1"/>
                </a:solidFill>
              </a:defRPr>
            </a:lvl1pPr>
          </a:lstStyle>
          <a:p>
            <a:fld id="{5CFA18E4-D58E-4B28-B105-28D9665A8EBC}" type="slidenum">
              <a:rPr lang="en-US" smtClean="0"/>
              <a:pPr/>
              <a:t>‹#›</a:t>
            </a:fld>
            <a:endParaRPr lang="en-US"/>
          </a:p>
        </p:txBody>
      </p:sp>
      <p:sp>
        <p:nvSpPr>
          <p:cNvPr id="4" name="Footer Placeholder 3">
            <a:extLst>
              <a:ext uri="{FF2B5EF4-FFF2-40B4-BE49-F238E27FC236}">
                <a16:creationId xmlns:a16="http://schemas.microsoft.com/office/drawing/2014/main" id="{610AE6FA-0293-47D8-BFDE-558FA757AB35}"/>
              </a:ext>
            </a:extLst>
          </p:cNvPr>
          <p:cNvSpPr>
            <a:spLocks noGrp="1"/>
          </p:cNvSpPr>
          <p:nvPr>
            <p:ph type="ftr" sz="quarter" idx="11"/>
          </p:nvPr>
        </p:nvSpPr>
        <p:spPr/>
        <p:txBody>
          <a:bodyPr/>
          <a:lstStyle>
            <a:lvl1pPr>
              <a:defRPr>
                <a:solidFill>
                  <a:schemeClr val="bg1"/>
                </a:solidFill>
              </a:defRPr>
            </a:lvl1pPr>
          </a:lstStyle>
          <a:p>
            <a:r>
              <a:rPr lang="en-US"/>
              <a:t>S&amp;P Dow Jones Indices – Financial Professionals Only</a:t>
            </a:r>
          </a:p>
        </p:txBody>
      </p:sp>
      <p:sp>
        <p:nvSpPr>
          <p:cNvPr id="12" name="Media Placeholder 50">
            <a:extLst>
              <a:ext uri="{FF2B5EF4-FFF2-40B4-BE49-F238E27FC236}">
                <a16:creationId xmlns:a16="http://schemas.microsoft.com/office/drawing/2014/main" id="{B89C87BF-BF03-47EC-A162-F1482B257BE4}"/>
              </a:ext>
            </a:extLst>
          </p:cNvPr>
          <p:cNvSpPr>
            <a:spLocks noGrp="1"/>
          </p:cNvSpPr>
          <p:nvPr>
            <p:ph type="media" sz="quarter" idx="15" hasCustomPrompt="1"/>
          </p:nvPr>
        </p:nvSpPr>
        <p:spPr>
          <a:xfrm>
            <a:off x="555456" y="6318799"/>
            <a:ext cx="1088136" cy="429768"/>
          </a:xfrm>
          <a:blipFill>
            <a:blip r:embed="rId3">
              <a:extLst>
                <a:ext uri="{96DAC541-7B7A-43D3-8B79-37D633B846F1}">
                  <asvg:svgBlip xmlns:asvg="http://schemas.microsoft.com/office/drawing/2016/SVG/main" r:embed="rId4"/>
                </a:ext>
              </a:extLst>
            </a:blip>
            <a:stretch>
              <a:fillRect/>
            </a:stretch>
          </a:blipFill>
        </p:spPr>
        <p:txBody>
          <a:bodyPr/>
          <a:lstStyle>
            <a:lvl1pPr marL="0" indent="0">
              <a:buNone/>
              <a:defRPr sz="100">
                <a:noFill/>
              </a:defRPr>
            </a:lvl1pPr>
          </a:lstStyle>
          <a:p>
            <a:r>
              <a:rPr lang="en-US"/>
              <a:t>.</a:t>
            </a:r>
          </a:p>
        </p:txBody>
      </p:sp>
    </p:spTree>
    <p:extLst>
      <p:ext uri="{BB962C8B-B14F-4D97-AF65-F5344CB8AC3E}">
        <p14:creationId xmlns:p14="http://schemas.microsoft.com/office/powerpoint/2010/main" val="4107011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67039" y="1622425"/>
            <a:ext cx="5010912" cy="4589567"/>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618836" y="1622424"/>
            <a:ext cx="5010912" cy="4589567"/>
          </a:xfrm>
        </p:spPr>
        <p:txBody>
          <a:body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0F047D-D9AD-435F-9057-E99D20A0297E}" type="datetime4">
              <a:rPr lang="en-US" smtClean="0"/>
              <a:t>June 2, 2025</a:t>
            </a:fld>
            <a:endParaRPr lang="en-US"/>
          </a:p>
        </p:txBody>
      </p:sp>
      <p:sp>
        <p:nvSpPr>
          <p:cNvPr id="6" name="Footer Placeholder 5"/>
          <p:cNvSpPr>
            <a:spLocks noGrp="1"/>
          </p:cNvSpPr>
          <p:nvPr>
            <p:ph type="ftr" sz="quarter" idx="11"/>
          </p:nvPr>
        </p:nvSpPr>
        <p:spPr/>
        <p:txBody>
          <a:bodyPr/>
          <a:lstStyle/>
          <a:p>
            <a:r>
              <a:rPr lang="en-US"/>
              <a:t>S&amp;P Dow Jones Indices – Financial Professionals Only</a:t>
            </a:r>
          </a:p>
        </p:txBody>
      </p:sp>
      <p:sp>
        <p:nvSpPr>
          <p:cNvPr id="7" name="Slide Number Placeholder 6"/>
          <p:cNvSpPr>
            <a:spLocks noGrp="1"/>
          </p:cNvSpPr>
          <p:nvPr>
            <p:ph type="sldNum" sz="quarter" idx="12"/>
          </p:nvPr>
        </p:nvSpPr>
        <p:spPr/>
        <p:txBody>
          <a:bodyPr/>
          <a:lstStyle/>
          <a:p>
            <a:fld id="{5CFA18E4-D58E-4B28-B105-28D9665A8EBC}" type="slidenum">
              <a:rPr lang="en-US" smtClean="0"/>
              <a:t>‹#›</a:t>
            </a:fld>
            <a:endParaRPr lang="en-US"/>
          </a:p>
        </p:txBody>
      </p:sp>
      <p:sp>
        <p:nvSpPr>
          <p:cNvPr id="10" name="Title 9">
            <a:extLst>
              <a:ext uri="{FF2B5EF4-FFF2-40B4-BE49-F238E27FC236}">
                <a16:creationId xmlns:a16="http://schemas.microsoft.com/office/drawing/2014/main" id="{4664208C-BD36-4BE7-9A7B-B2D8CF95E8BD}"/>
              </a:ext>
            </a:extLst>
          </p:cNvPr>
          <p:cNvSpPr>
            <a:spLocks noGrp="1"/>
          </p:cNvSpPr>
          <p:nvPr>
            <p:ph type="title" hasCustomPrompt="1"/>
          </p:nvPr>
        </p:nvSpPr>
        <p:spPr>
          <a:xfrm>
            <a:off x="567039" y="651300"/>
            <a:ext cx="11062709" cy="648111"/>
          </a:xfrm>
        </p:spPr>
        <p:txBody>
          <a:bodyPr/>
          <a:lstStyle/>
          <a:p>
            <a:r>
              <a:rPr lang="en-US"/>
              <a:t>[Headline]</a:t>
            </a:r>
          </a:p>
        </p:txBody>
      </p:sp>
    </p:spTree>
    <p:extLst>
      <p:ext uri="{BB962C8B-B14F-4D97-AF65-F5344CB8AC3E}">
        <p14:creationId xmlns:p14="http://schemas.microsoft.com/office/powerpoint/2010/main" val="3936830763"/>
      </p:ext>
    </p:extLst>
  </p:cSld>
  <p:clrMapOvr>
    <a:masterClrMapping/>
  </p:clrMapOvr>
  <p:extLst>
    <p:ext uri="{DCECCB84-F9BA-43D5-87BE-67443E8EF086}">
      <p15:sldGuideLst xmlns:p15="http://schemas.microsoft.com/office/powerpoint/2012/main">
        <p15:guide id="1" orient="horz" pos="102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tement 1">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F750C62B-A8AE-4D3C-8634-2D9B57D85717}"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statement/content]</a:t>
            </a:r>
          </a:p>
        </p:txBody>
      </p:sp>
      <p:sp>
        <p:nvSpPr>
          <p:cNvPr id="2" name="Title 1">
            <a:extLst>
              <a:ext uri="{FF2B5EF4-FFF2-40B4-BE49-F238E27FC236}">
                <a16:creationId xmlns:a16="http://schemas.microsoft.com/office/drawing/2014/main" id="{101B079F-BF60-44C9-A538-F1F4179D486D}"/>
              </a:ext>
            </a:extLst>
          </p:cNvPr>
          <p:cNvSpPr>
            <a:spLocks noGrp="1"/>
          </p:cNvSpPr>
          <p:nvPr>
            <p:ph type="title" hasCustomPrompt="1"/>
          </p:nvPr>
        </p:nvSpPr>
        <p:spPr>
          <a:xfrm>
            <a:off x="567039" y="651300"/>
            <a:ext cx="11064788" cy="402336"/>
          </a:xfrm>
        </p:spPr>
        <p:txBody>
          <a:bodyPr/>
          <a:lstStyle/>
          <a:p>
            <a:r>
              <a:rPr lang="en-US"/>
              <a:t>[Headline]</a:t>
            </a:r>
          </a:p>
        </p:txBody>
      </p:sp>
      <p:cxnSp>
        <p:nvCxnSpPr>
          <p:cNvPr id="14" name="Straight Connector 13">
            <a:extLst>
              <a:ext uri="{FF2B5EF4-FFF2-40B4-BE49-F238E27FC236}">
                <a16:creationId xmlns:a16="http://schemas.microsoft.com/office/drawing/2014/main" id="{5A42405A-5D83-4617-9FE2-B7A0CF9CA75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7E4AAC-4615-4520-950F-6DECB0F97A30}"/>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5A4FAF3-AAB7-4DE1-BE7D-735AAF585A3F}"/>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4A35962A-EF6D-4DFF-BD5E-78D4F6405DF9}"/>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72" name="Group 71">
            <a:extLst>
              <a:ext uri="{FF2B5EF4-FFF2-40B4-BE49-F238E27FC236}">
                <a16:creationId xmlns:a16="http://schemas.microsoft.com/office/drawing/2014/main" id="{C9EF36A5-0C9F-40DE-8FDA-5693BB177AF1}"/>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D81B35B0-23B4-4E6C-AED2-049162C7FC29}"/>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5E324E88-6DC3-4C19-8B7E-477E395AE60B}"/>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DBB87E47-1C85-4019-81C5-CF5BBBEF54B6}"/>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D8E49A1-D77B-45C3-9556-B6020B4F2FC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6CC59DF-505F-44BE-A966-28D32E8B711E}"/>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BA1CD1E-3999-4A4D-B21E-781C4DC428C6}"/>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8C93A5-E521-4BB3-937C-E61DCCB955BB}"/>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05468C9-336C-4D1D-B9E1-18F7EC98BD42}"/>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754B7CF5-11F6-416B-91E5-FC3A132CF62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4D77718-9D7C-411F-A1A9-5BDFEF1885BC}"/>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806FD42-A7DB-46DF-8AAC-3BCB2CAA791E}"/>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89FFFB7-D759-48BE-B967-C358B988C553}"/>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2D6BE6E-EA88-4988-AAC0-D25B66BBA922}"/>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EA53685-D3B1-4CD9-9DF8-7780BB32493B}"/>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25061034-43D6-4814-895A-6D048C5F55FE}"/>
              </a:ext>
            </a:extLst>
          </p:cNvPr>
          <p:cNvGrpSpPr/>
          <p:nvPr userDrawn="1"/>
        </p:nvGrpSpPr>
        <p:grpSpPr>
          <a:xfrm>
            <a:off x="-1325" y="6871033"/>
            <a:ext cx="12192000" cy="143299"/>
            <a:chOff x="-1325" y="6871033"/>
            <a:chExt cx="12192000" cy="143299"/>
          </a:xfrm>
        </p:grpSpPr>
        <p:sp>
          <p:nvSpPr>
            <p:cNvPr id="88" name="Rectangle 87">
              <a:extLst>
                <a:ext uri="{FF2B5EF4-FFF2-40B4-BE49-F238E27FC236}">
                  <a16:creationId xmlns:a16="http://schemas.microsoft.com/office/drawing/2014/main" id="{DCB14D5E-9792-4CE3-BD9C-FF75A24AFAE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89" name="Rectangle 88">
              <a:extLst>
                <a:ext uri="{FF2B5EF4-FFF2-40B4-BE49-F238E27FC236}">
                  <a16:creationId xmlns:a16="http://schemas.microsoft.com/office/drawing/2014/main" id="{29BBDE38-A88B-4DE4-83C9-D1C30C7F366C}"/>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90" name="Rectangle 89">
            <a:extLst>
              <a:ext uri="{FF2B5EF4-FFF2-40B4-BE49-F238E27FC236}">
                <a16:creationId xmlns:a16="http://schemas.microsoft.com/office/drawing/2014/main" id="{A2AC1B44-487E-42F8-AD26-B41D6DCC03C3}"/>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6" name="Rectangle 65">
            <a:extLst>
              <a:ext uri="{FF2B5EF4-FFF2-40B4-BE49-F238E27FC236}">
                <a16:creationId xmlns:a16="http://schemas.microsoft.com/office/drawing/2014/main" id="{0297C9D0-BCD0-44CB-AC47-5FBA2D59BC4F}"/>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7" name="Group 66">
            <a:extLst>
              <a:ext uri="{FF2B5EF4-FFF2-40B4-BE49-F238E27FC236}">
                <a16:creationId xmlns:a16="http://schemas.microsoft.com/office/drawing/2014/main" id="{510E3827-127A-4825-960C-1B5D243AAEB3}"/>
              </a:ext>
            </a:extLst>
          </p:cNvPr>
          <p:cNvGrpSpPr/>
          <p:nvPr userDrawn="1"/>
        </p:nvGrpSpPr>
        <p:grpSpPr>
          <a:xfrm>
            <a:off x="12257314" y="1051487"/>
            <a:ext cx="1272540" cy="3085386"/>
            <a:chOff x="12257314" y="1051487"/>
            <a:chExt cx="1272540" cy="3085386"/>
          </a:xfrm>
        </p:grpSpPr>
        <p:sp>
          <p:nvSpPr>
            <p:cNvPr id="68" name="Rectangle 67">
              <a:extLst>
                <a:ext uri="{FF2B5EF4-FFF2-40B4-BE49-F238E27FC236}">
                  <a16:creationId xmlns:a16="http://schemas.microsoft.com/office/drawing/2014/main" id="{C70EEEEA-F723-4CEB-AD92-EB70A4A8247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69" name="TextBox 68">
              <a:extLst>
                <a:ext uri="{FF2B5EF4-FFF2-40B4-BE49-F238E27FC236}">
                  <a16:creationId xmlns:a16="http://schemas.microsoft.com/office/drawing/2014/main" id="{71E7E9EB-73B1-4CB3-AFAB-90642BDFA4E3}"/>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70" name="Freeform: Shape 69">
              <a:extLst>
                <a:ext uri="{FF2B5EF4-FFF2-40B4-BE49-F238E27FC236}">
                  <a16:creationId xmlns:a16="http://schemas.microsoft.com/office/drawing/2014/main" id="{95453F72-3D9E-4513-BA9A-991BD9D0153D}"/>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888FAA3C-B2D2-4BF1-8DFA-DB26B9094A5B}"/>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26" name="Freeform: Shape 125">
              <a:extLst>
                <a:ext uri="{FF2B5EF4-FFF2-40B4-BE49-F238E27FC236}">
                  <a16:creationId xmlns:a16="http://schemas.microsoft.com/office/drawing/2014/main" id="{453173D5-5B01-43C4-A1B7-A11B66DC6E2C}"/>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94AE2AC-956F-42C7-B9CD-33D6C3FFB94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E16440AB-0342-44FB-B9D8-8900CDE6D1E4}"/>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29" name="Picture 128">
              <a:extLst>
                <a:ext uri="{FF2B5EF4-FFF2-40B4-BE49-F238E27FC236}">
                  <a16:creationId xmlns:a16="http://schemas.microsoft.com/office/drawing/2014/main" id="{060F8DDD-E0AB-4C62-A873-B8A380D556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30" name="Rectangle 129">
              <a:extLst>
                <a:ext uri="{FF2B5EF4-FFF2-40B4-BE49-F238E27FC236}">
                  <a16:creationId xmlns:a16="http://schemas.microsoft.com/office/drawing/2014/main" id="{28C2DBDC-B004-48A0-8DBE-7C2CE99CC06F}"/>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31" name="Rectangle 130">
              <a:extLst>
                <a:ext uri="{FF2B5EF4-FFF2-40B4-BE49-F238E27FC236}">
                  <a16:creationId xmlns:a16="http://schemas.microsoft.com/office/drawing/2014/main" id="{A6FB9589-26A1-4B96-BB53-E76006A2CF3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32" name="Rectangle 131">
              <a:extLst>
                <a:ext uri="{FF2B5EF4-FFF2-40B4-BE49-F238E27FC236}">
                  <a16:creationId xmlns:a16="http://schemas.microsoft.com/office/drawing/2014/main" id="{D987A984-CA4B-4FAD-A192-60298D6F66DC}"/>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33" name="Rectangle 132">
              <a:extLst>
                <a:ext uri="{FF2B5EF4-FFF2-40B4-BE49-F238E27FC236}">
                  <a16:creationId xmlns:a16="http://schemas.microsoft.com/office/drawing/2014/main" id="{E2A21E2F-AC74-46A5-A8B2-ED280F5A0924}"/>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34" name="Group 133">
              <a:extLst>
                <a:ext uri="{FF2B5EF4-FFF2-40B4-BE49-F238E27FC236}">
                  <a16:creationId xmlns:a16="http://schemas.microsoft.com/office/drawing/2014/main" id="{C991D2D1-37BD-4DB5-8C15-E509488FD147}"/>
                </a:ext>
              </a:extLst>
            </p:cNvPr>
            <p:cNvGrpSpPr/>
            <p:nvPr userDrawn="1"/>
          </p:nvGrpSpPr>
          <p:grpSpPr>
            <a:xfrm>
              <a:off x="12364752" y="2345932"/>
              <a:ext cx="1055431" cy="88186"/>
              <a:chOff x="914335" y="6913770"/>
              <a:chExt cx="1109884" cy="100584"/>
            </a:xfrm>
            <a:noFill/>
          </p:grpSpPr>
          <p:sp>
            <p:nvSpPr>
              <p:cNvPr id="145" name="Rectangle 144">
                <a:extLst>
                  <a:ext uri="{FF2B5EF4-FFF2-40B4-BE49-F238E27FC236}">
                    <a16:creationId xmlns:a16="http://schemas.microsoft.com/office/drawing/2014/main" id="{6F86FE8A-D0F3-4FB1-A530-438ADB2AF07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46" name="Rectangle 145">
                <a:extLst>
                  <a:ext uri="{FF2B5EF4-FFF2-40B4-BE49-F238E27FC236}">
                    <a16:creationId xmlns:a16="http://schemas.microsoft.com/office/drawing/2014/main" id="{FD46E44C-6113-4275-AA96-3D95006864AB}"/>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47" name="Rectangle 146">
                <a:extLst>
                  <a:ext uri="{FF2B5EF4-FFF2-40B4-BE49-F238E27FC236}">
                    <a16:creationId xmlns:a16="http://schemas.microsoft.com/office/drawing/2014/main" id="{1E3BB438-AA01-451D-94A9-5498B89060F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48" name="Rectangle 147">
                <a:extLst>
                  <a:ext uri="{FF2B5EF4-FFF2-40B4-BE49-F238E27FC236}">
                    <a16:creationId xmlns:a16="http://schemas.microsoft.com/office/drawing/2014/main" id="{79B99A97-B69B-46F7-BCE8-84B3E99244BB}"/>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49" name="Rectangle 148">
                <a:extLst>
                  <a:ext uri="{FF2B5EF4-FFF2-40B4-BE49-F238E27FC236}">
                    <a16:creationId xmlns:a16="http://schemas.microsoft.com/office/drawing/2014/main" id="{29455D27-8897-459E-8721-0DDA7823B557}"/>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50" name="Rectangle 149">
                <a:extLst>
                  <a:ext uri="{FF2B5EF4-FFF2-40B4-BE49-F238E27FC236}">
                    <a16:creationId xmlns:a16="http://schemas.microsoft.com/office/drawing/2014/main" id="{87FADDB2-5C72-4901-8998-E973D33AEE90}"/>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51" name="Rectangle 150">
                <a:extLst>
                  <a:ext uri="{FF2B5EF4-FFF2-40B4-BE49-F238E27FC236}">
                    <a16:creationId xmlns:a16="http://schemas.microsoft.com/office/drawing/2014/main" id="{9523858B-646D-4E18-A740-82E192BDB5D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52" name="Rectangle 151">
                <a:extLst>
                  <a:ext uri="{FF2B5EF4-FFF2-40B4-BE49-F238E27FC236}">
                    <a16:creationId xmlns:a16="http://schemas.microsoft.com/office/drawing/2014/main" id="{BB123319-FC29-4C57-B255-F46BD2FAF26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53" name="Rectangle 152">
                <a:extLst>
                  <a:ext uri="{FF2B5EF4-FFF2-40B4-BE49-F238E27FC236}">
                    <a16:creationId xmlns:a16="http://schemas.microsoft.com/office/drawing/2014/main" id="{4CA01E45-8A22-420C-A847-D454B168C865}"/>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54" name="Rectangle 153">
                <a:extLst>
                  <a:ext uri="{FF2B5EF4-FFF2-40B4-BE49-F238E27FC236}">
                    <a16:creationId xmlns:a16="http://schemas.microsoft.com/office/drawing/2014/main" id="{963634B5-AAC3-44B5-B0D3-628E57C9FD6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35" name="Graphic 134" descr="Close with solid fill">
              <a:extLst>
                <a:ext uri="{FF2B5EF4-FFF2-40B4-BE49-F238E27FC236}">
                  <a16:creationId xmlns:a16="http://schemas.microsoft.com/office/drawing/2014/main" id="{8D2279F7-0C9C-4E51-9FB4-5E6623AD1C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36" name="Graphic 135" descr="Close with solid fill">
              <a:extLst>
                <a:ext uri="{FF2B5EF4-FFF2-40B4-BE49-F238E27FC236}">
                  <a16:creationId xmlns:a16="http://schemas.microsoft.com/office/drawing/2014/main" id="{0C31225C-1ADB-4355-99BB-904BB6A51D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37" name="Graphic 136" descr="Close with solid fill">
              <a:extLst>
                <a:ext uri="{FF2B5EF4-FFF2-40B4-BE49-F238E27FC236}">
                  <a16:creationId xmlns:a16="http://schemas.microsoft.com/office/drawing/2014/main" id="{44579A1A-1733-4E11-B026-998B84CA122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38" name="Graphic 137" descr="Close with solid fill">
              <a:extLst>
                <a:ext uri="{FF2B5EF4-FFF2-40B4-BE49-F238E27FC236}">
                  <a16:creationId xmlns:a16="http://schemas.microsoft.com/office/drawing/2014/main" id="{ADA88A87-03D6-4584-8836-B230DC60ABB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39" name="Graphic 138" descr="Close with solid fill">
              <a:extLst>
                <a:ext uri="{FF2B5EF4-FFF2-40B4-BE49-F238E27FC236}">
                  <a16:creationId xmlns:a16="http://schemas.microsoft.com/office/drawing/2014/main" id="{AE3F76C9-0210-42C4-B398-C5E011481E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40" name="Graphic 139" descr="Close with solid fill">
              <a:extLst>
                <a:ext uri="{FF2B5EF4-FFF2-40B4-BE49-F238E27FC236}">
                  <a16:creationId xmlns:a16="http://schemas.microsoft.com/office/drawing/2014/main" id="{03E12753-F9F3-45F7-BBF6-98126B643EA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41" name="Graphic 140" descr="Close with solid fill">
              <a:extLst>
                <a:ext uri="{FF2B5EF4-FFF2-40B4-BE49-F238E27FC236}">
                  <a16:creationId xmlns:a16="http://schemas.microsoft.com/office/drawing/2014/main" id="{21FACDFF-5BE9-4FDB-AD4E-80529CBCF03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42" name="Graphic 141" descr="Close with solid fill">
              <a:extLst>
                <a:ext uri="{FF2B5EF4-FFF2-40B4-BE49-F238E27FC236}">
                  <a16:creationId xmlns:a16="http://schemas.microsoft.com/office/drawing/2014/main" id="{4CF35E32-76F3-4C85-BDBB-4421C6776E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43" name="Graphic 142" descr="Close with solid fill">
              <a:extLst>
                <a:ext uri="{FF2B5EF4-FFF2-40B4-BE49-F238E27FC236}">
                  <a16:creationId xmlns:a16="http://schemas.microsoft.com/office/drawing/2014/main" id="{05239F2F-1535-4B76-B809-47DFDD07DA5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44" name="Graphic 143" descr="Close with solid fill">
              <a:extLst>
                <a:ext uri="{FF2B5EF4-FFF2-40B4-BE49-F238E27FC236}">
                  <a16:creationId xmlns:a16="http://schemas.microsoft.com/office/drawing/2014/main" id="{18B9E725-ACCF-439F-B592-2C4DCD3A875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71" name="SPG Dow Jones Red White Small">
            <a:extLst>
              <a:ext uri="{FF2B5EF4-FFF2-40B4-BE49-F238E27FC236}">
                <a16:creationId xmlns:a16="http://schemas.microsoft.com/office/drawing/2014/main" id="{63663235-D082-4CFB-A702-4C5ED4E8ACD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2533939674"/>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tement 2">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F3B60179-594F-44AC-9A4C-AEA248C6F94B}"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statement/content]</a:t>
            </a:r>
          </a:p>
        </p:txBody>
      </p:sp>
      <p:sp>
        <p:nvSpPr>
          <p:cNvPr id="2" name="Title 1">
            <a:extLst>
              <a:ext uri="{FF2B5EF4-FFF2-40B4-BE49-F238E27FC236}">
                <a16:creationId xmlns:a16="http://schemas.microsoft.com/office/drawing/2014/main" id="{101B079F-BF60-44C9-A538-F1F4179D486D}"/>
              </a:ext>
            </a:extLst>
          </p:cNvPr>
          <p:cNvSpPr>
            <a:spLocks noGrp="1"/>
          </p:cNvSpPr>
          <p:nvPr>
            <p:ph type="title" hasCustomPrompt="1"/>
          </p:nvPr>
        </p:nvSpPr>
        <p:spPr>
          <a:xfrm>
            <a:off x="567039" y="651300"/>
            <a:ext cx="11064240" cy="402336"/>
          </a:xfrm>
        </p:spPr>
        <p:txBody>
          <a:bodyPr/>
          <a:lstStyle/>
          <a:p>
            <a:r>
              <a:rPr lang="en-US"/>
              <a:t>[Headline]</a:t>
            </a:r>
          </a:p>
        </p:txBody>
      </p:sp>
      <p:cxnSp>
        <p:nvCxnSpPr>
          <p:cNvPr id="13" name="Straight Connector 12">
            <a:extLst>
              <a:ext uri="{FF2B5EF4-FFF2-40B4-BE49-F238E27FC236}">
                <a16:creationId xmlns:a16="http://schemas.microsoft.com/office/drawing/2014/main" id="{E2B33203-91A6-4922-866A-9512AB1994C5}"/>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600078-6923-4E76-A031-9A136210DC7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120EED7-676D-4E71-9B26-36360D4AAA94}"/>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89660DCA-5654-4FF6-9E58-703676E163C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spTree>
    <p:extLst>
      <p:ext uri="{BB962C8B-B14F-4D97-AF65-F5344CB8AC3E}">
        <p14:creationId xmlns:p14="http://schemas.microsoft.com/office/powerpoint/2010/main" val="1582192611"/>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3">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0CCAE01-59DC-4E88-921F-BE5E9D9EB4FB}"/>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5BD76DF5-41AA-496E-AD7A-32322B736E9E}"/>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E3360EA-5FA6-4D08-9718-F1BF67A6AD82}"/>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8F89F633-8F0A-4463-94A9-D54366C94E8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B05127F-839A-4F66-86C2-D800184D100E}"/>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F77EA60-4120-4924-A485-FA03B46FCCC3}"/>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7EFF73C-4D7F-43FB-84FE-B1473BBA8C2E}"/>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56D527E-7050-4614-BA55-88F48FDC4AF4}"/>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CFC66347-E73B-493C-B928-B6BE1E675437}"/>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D3D9D576-7829-4468-8DE6-C38299223D6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549D99A-5D11-43C1-90E6-9FE97FC1ED8D}"/>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CB601F2-7B85-435F-BB06-36317A2C9EA8}"/>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B2B95BE-1474-4867-852C-47DCA74C6366}"/>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21C0D12-E9BD-451A-B9EC-6554EDF2FE9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F7B9D41-9CEF-4F78-A5DB-F9F9C8636C75}"/>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779C1336-BDC2-4D49-8736-07A04B4E5066}"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 name="Title 1">
            <a:extLst>
              <a:ext uri="{FF2B5EF4-FFF2-40B4-BE49-F238E27FC236}">
                <a16:creationId xmlns:a16="http://schemas.microsoft.com/office/drawing/2014/main" id="{B3AAFD20-A15B-4A93-9447-65969ACB32EB}"/>
              </a:ext>
            </a:extLst>
          </p:cNvPr>
          <p:cNvSpPr>
            <a:spLocks noGrp="1"/>
          </p:cNvSpPr>
          <p:nvPr>
            <p:ph type="title" hasCustomPrompt="1"/>
          </p:nvPr>
        </p:nvSpPr>
        <p:spPr>
          <a:xfrm>
            <a:off x="567039" y="651300"/>
            <a:ext cx="11064788" cy="402336"/>
          </a:xfrm>
        </p:spPr>
        <p:txBody>
          <a:bodyPr/>
          <a:lstStyle/>
          <a:p>
            <a:r>
              <a:rPr lang="en-US"/>
              <a:t>[Headline]</a:t>
            </a:r>
          </a:p>
        </p:txBody>
      </p:sp>
      <p:sp>
        <p:nvSpPr>
          <p:cNvPr id="14" name="Text Placeholder 6">
            <a:extLst>
              <a:ext uri="{FF2B5EF4-FFF2-40B4-BE49-F238E27FC236}">
                <a16:creationId xmlns:a16="http://schemas.microsoft.com/office/drawing/2014/main" id="{09A8B49A-889B-4A3E-9EF2-CBEB09152E4D}"/>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statement/content]</a:t>
            </a:r>
          </a:p>
        </p:txBody>
      </p:sp>
      <p:cxnSp>
        <p:nvCxnSpPr>
          <p:cNvPr id="15" name="Straight Connector 14">
            <a:extLst>
              <a:ext uri="{FF2B5EF4-FFF2-40B4-BE49-F238E27FC236}">
                <a16:creationId xmlns:a16="http://schemas.microsoft.com/office/drawing/2014/main" id="{68FE3A5A-F8EE-4F91-82BA-79DDB2E057D1}"/>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483E81-87D1-4D03-B83D-B596FE544F2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9D6D768-6506-4EF7-A74E-1E5BDEB67863}"/>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44A5A426-D0E5-4F75-933B-61F9FD642CE0}"/>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EDA9AB74-C540-4FBB-92AD-C6F948ED2F82}"/>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B4A642CD-E837-4841-B3AC-730FA6F9A26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0F7ABF8A-5E41-484F-87C8-6AA11BD4FCD2}"/>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DB50D30E-021E-4F9A-9577-883CBDE389E0}"/>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8" name="Rectangle 67">
            <a:extLst>
              <a:ext uri="{FF2B5EF4-FFF2-40B4-BE49-F238E27FC236}">
                <a16:creationId xmlns:a16="http://schemas.microsoft.com/office/drawing/2014/main" id="{36754433-1F0E-404A-AD88-DCB10D23766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9" name="Group 68">
            <a:extLst>
              <a:ext uri="{FF2B5EF4-FFF2-40B4-BE49-F238E27FC236}">
                <a16:creationId xmlns:a16="http://schemas.microsoft.com/office/drawing/2014/main" id="{C9244C70-215F-4F8E-AE58-256A7580B477}"/>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1E2BA885-F367-4431-890E-C17203431A25}"/>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1" name="TextBox 70">
              <a:extLst>
                <a:ext uri="{FF2B5EF4-FFF2-40B4-BE49-F238E27FC236}">
                  <a16:creationId xmlns:a16="http://schemas.microsoft.com/office/drawing/2014/main" id="{DBDE51A7-D85C-4504-84CE-D89B06F042D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87" name="Freeform: Shape 86">
              <a:extLst>
                <a:ext uri="{FF2B5EF4-FFF2-40B4-BE49-F238E27FC236}">
                  <a16:creationId xmlns:a16="http://schemas.microsoft.com/office/drawing/2014/main" id="{B09D9DAB-39E4-4C71-947E-9F5E9D271A5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C078F8B6-1D4E-4B65-88E4-4642BA1B1AA4}"/>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89" name="Freeform: Shape 88">
              <a:extLst>
                <a:ext uri="{FF2B5EF4-FFF2-40B4-BE49-F238E27FC236}">
                  <a16:creationId xmlns:a16="http://schemas.microsoft.com/office/drawing/2014/main" id="{29322ACD-563F-47B0-BFF5-F9438ECFA396}"/>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F0EA45D4-B7FB-4A58-9739-77A77C5FAB6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920C5DDE-7DBC-4AFF-8943-F99A3815F94C}"/>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FDDB24A8-E3B4-4344-B5FB-63223B28D0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B305AC3C-E5D5-4243-BF8B-8FDC3D866462}"/>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4" name="Rectangle 93">
              <a:extLst>
                <a:ext uri="{FF2B5EF4-FFF2-40B4-BE49-F238E27FC236}">
                  <a16:creationId xmlns:a16="http://schemas.microsoft.com/office/drawing/2014/main" id="{41CD2842-B43C-4E64-B84B-5F5A147F9B6F}"/>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5" name="Rectangle 94">
              <a:extLst>
                <a:ext uri="{FF2B5EF4-FFF2-40B4-BE49-F238E27FC236}">
                  <a16:creationId xmlns:a16="http://schemas.microsoft.com/office/drawing/2014/main" id="{FE5F16B3-2535-40CD-B74C-C0E53BFC3D5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6" name="Rectangle 95">
              <a:extLst>
                <a:ext uri="{FF2B5EF4-FFF2-40B4-BE49-F238E27FC236}">
                  <a16:creationId xmlns:a16="http://schemas.microsoft.com/office/drawing/2014/main" id="{DBF89313-228E-473B-BEA0-8665ABCF5EC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97" name="Group 96">
              <a:extLst>
                <a:ext uri="{FF2B5EF4-FFF2-40B4-BE49-F238E27FC236}">
                  <a16:creationId xmlns:a16="http://schemas.microsoft.com/office/drawing/2014/main" id="{174A8482-0540-461F-9571-2062BDF3E330}"/>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4937793B-6924-4642-9990-3CB721E5E98B}"/>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828A350E-6A8B-422A-BA42-78DB87FD1733}"/>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D6A99137-27FB-4892-89AF-959056D6AF0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BCB3F922-4F4B-4D8C-B4A2-0FAD2314B27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7ED8D7A1-2F06-4258-8DB2-18216B6E3270}"/>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0B9D59CA-6F1E-4568-BCF0-8EFD342FCD2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9A715CD3-04D9-4C40-922E-D2377012EB8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8D42AD0F-4048-4ACC-9791-BF3D257942D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4558E6B7-6E50-400B-90FC-F0DD3F01893A}"/>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041357B8-CCC9-4A65-856D-D4C71997B779}"/>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94689AE3-3181-4FFC-A6AF-0383FC6E28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2A812D76-EC0E-4190-AB82-EFCCC43C90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809F1796-2844-4A26-B32D-7E16ACC5C3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3EA69EA2-4F0E-4771-A963-2E9E4FE11D9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0BFFEDDD-38F6-4B12-AEF0-41EAACCE17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E5F2301C-8A20-4F32-857F-F3F395F789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24A10FC8-967F-47BD-B6F1-A156518C4AD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DAA5347F-DC4E-425C-A5CA-322AA37B9F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AAB34BA6-D8E1-45E0-B2ED-337163FF4A1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B670BC10-F70D-429C-A715-42AD2FBADF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119" name="SPG Dow Jones White Small">
            <a:extLst>
              <a:ext uri="{FF2B5EF4-FFF2-40B4-BE49-F238E27FC236}">
                <a16:creationId xmlns:a16="http://schemas.microsoft.com/office/drawing/2014/main" id="{62B3A836-7295-4703-8BB2-63606B30B3F8}"/>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1502571286"/>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tement 4">
    <p:bg>
      <p:bgPr>
        <a:solidFill>
          <a:schemeClr val="accent4"/>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76289ED-5297-4B40-8A7D-2AF1FD9D8982}"/>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14933C35-8FB7-4792-A546-9B624E517583}"/>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BDA9D6CB-6B55-4666-A248-8F48F4E4B9D7}"/>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9D806C6E-553C-41D0-9D8B-3FAB01CCDB3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EF4A1F6-37A8-4B3A-B701-1DB303B530AB}"/>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BAF6428-B544-4B1A-9B4E-B3228C12D724}"/>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FCBE92EA-2E06-48AE-BE3D-899F8C358059}"/>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79289E-9F5B-474E-9823-1846DBA30BDE}"/>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1D058AB-B84D-45A7-BC1C-5F86C0DC1B4D}"/>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CA609629-0E68-4142-8D3A-A8CBCE218A55}"/>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89B6F-C903-4B4B-B22E-B56A23C6B33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7200BF-34D6-4C70-82BB-DE21C9BFABE0}"/>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04FE2A4-8751-44F2-90C8-8E70E4611F1E}"/>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DFD487B-56F4-48EC-98BB-2DF393B374DF}"/>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D8DFF91-8285-49D4-B144-DC3528A06E42}"/>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CEC4D266-671D-4E2E-B956-9D84B5DCAEBF}"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 name="Title 1">
            <a:extLst>
              <a:ext uri="{FF2B5EF4-FFF2-40B4-BE49-F238E27FC236}">
                <a16:creationId xmlns:a16="http://schemas.microsoft.com/office/drawing/2014/main" id="{6651F310-4473-492A-8646-71B135833BB8}"/>
              </a:ext>
            </a:extLst>
          </p:cNvPr>
          <p:cNvSpPr>
            <a:spLocks noGrp="1"/>
          </p:cNvSpPr>
          <p:nvPr>
            <p:ph type="title" hasCustomPrompt="1"/>
          </p:nvPr>
        </p:nvSpPr>
        <p:spPr>
          <a:xfrm>
            <a:off x="567039" y="651300"/>
            <a:ext cx="11064788" cy="402336"/>
          </a:xfrm>
        </p:spPr>
        <p:txBody>
          <a:bodyPr/>
          <a:lstStyle/>
          <a:p>
            <a:r>
              <a:rPr lang="en-US"/>
              <a:t>[Headline]</a:t>
            </a:r>
          </a:p>
        </p:txBody>
      </p:sp>
      <p:sp>
        <p:nvSpPr>
          <p:cNvPr id="14" name="Text Placeholder 6">
            <a:extLst>
              <a:ext uri="{FF2B5EF4-FFF2-40B4-BE49-F238E27FC236}">
                <a16:creationId xmlns:a16="http://schemas.microsoft.com/office/drawing/2014/main" id="{41399F9B-1E1A-49D1-A8A2-8A8C029F9DA0}"/>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statement/content]</a:t>
            </a:r>
          </a:p>
        </p:txBody>
      </p:sp>
      <p:cxnSp>
        <p:nvCxnSpPr>
          <p:cNvPr id="15" name="Straight Connector 14">
            <a:extLst>
              <a:ext uri="{FF2B5EF4-FFF2-40B4-BE49-F238E27FC236}">
                <a16:creationId xmlns:a16="http://schemas.microsoft.com/office/drawing/2014/main" id="{3CCF4DD8-9D93-479A-BEE6-CDEDE668D795}"/>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31F34B2-BC24-46A8-93BC-F4F95FE89ED5}"/>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A315E0-6708-4324-B051-6101E838E9BE}"/>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69FC3DA2-C873-4C85-8A4C-55C762CB52B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272ECFE0-AA29-44E0-B78C-31603FA5C245}"/>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9F0F70B8-F60C-4007-B731-B9A5D7B0EAB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8F018BCF-2E0C-4722-BC3B-6D150AF2B010}"/>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A5A77783-0DC1-41E5-A5E2-857F79AB4779}"/>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7" name="Rectangle 86">
            <a:extLst>
              <a:ext uri="{FF2B5EF4-FFF2-40B4-BE49-F238E27FC236}">
                <a16:creationId xmlns:a16="http://schemas.microsoft.com/office/drawing/2014/main" id="{A35FFAB8-E1D2-498F-A755-FAFD34D989B8}"/>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88" name="Group 87">
            <a:extLst>
              <a:ext uri="{FF2B5EF4-FFF2-40B4-BE49-F238E27FC236}">
                <a16:creationId xmlns:a16="http://schemas.microsoft.com/office/drawing/2014/main" id="{FD7E9518-F330-4C5E-8460-EB44A39095F2}"/>
              </a:ext>
            </a:extLst>
          </p:cNvPr>
          <p:cNvGrpSpPr/>
          <p:nvPr userDrawn="1"/>
        </p:nvGrpSpPr>
        <p:grpSpPr>
          <a:xfrm>
            <a:off x="12257314" y="1051487"/>
            <a:ext cx="1272540" cy="3085386"/>
            <a:chOff x="12257314" y="1051487"/>
            <a:chExt cx="1272540" cy="3085386"/>
          </a:xfrm>
        </p:grpSpPr>
        <p:sp>
          <p:nvSpPr>
            <p:cNvPr id="89" name="Rectangle 88">
              <a:extLst>
                <a:ext uri="{FF2B5EF4-FFF2-40B4-BE49-F238E27FC236}">
                  <a16:creationId xmlns:a16="http://schemas.microsoft.com/office/drawing/2014/main" id="{AC6831B8-F288-499B-8848-7D97804A841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0" name="TextBox 89">
              <a:extLst>
                <a:ext uri="{FF2B5EF4-FFF2-40B4-BE49-F238E27FC236}">
                  <a16:creationId xmlns:a16="http://schemas.microsoft.com/office/drawing/2014/main" id="{B8698CE5-6336-45F4-B645-706CFDF54E98}"/>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1" name="Freeform: Shape 90">
              <a:extLst>
                <a:ext uri="{FF2B5EF4-FFF2-40B4-BE49-F238E27FC236}">
                  <a16:creationId xmlns:a16="http://schemas.microsoft.com/office/drawing/2014/main" id="{765757BE-A972-4929-BD53-61956A64E9EE}"/>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6992559-8EC0-4C53-B88E-8BA45734CC73}"/>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3" name="Freeform: Shape 92">
              <a:extLst>
                <a:ext uri="{FF2B5EF4-FFF2-40B4-BE49-F238E27FC236}">
                  <a16:creationId xmlns:a16="http://schemas.microsoft.com/office/drawing/2014/main" id="{3F33F490-8CAD-42F3-BBBE-E86F9A521FF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C99AB6F7-2946-4E7D-8A42-DB059E06DBB2}"/>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37482F5-77B2-443A-89C5-EAF55DD8544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6" name="Picture 95">
              <a:extLst>
                <a:ext uri="{FF2B5EF4-FFF2-40B4-BE49-F238E27FC236}">
                  <a16:creationId xmlns:a16="http://schemas.microsoft.com/office/drawing/2014/main" id="{61143E3F-86AE-4E13-B8EA-F219B4E1767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7" name="Rectangle 96">
              <a:extLst>
                <a:ext uri="{FF2B5EF4-FFF2-40B4-BE49-F238E27FC236}">
                  <a16:creationId xmlns:a16="http://schemas.microsoft.com/office/drawing/2014/main" id="{EA768CD6-011E-4C4F-9434-E4B16D88BFE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8" name="Rectangle 97">
              <a:extLst>
                <a:ext uri="{FF2B5EF4-FFF2-40B4-BE49-F238E27FC236}">
                  <a16:creationId xmlns:a16="http://schemas.microsoft.com/office/drawing/2014/main" id="{B122D149-DD80-408D-95C6-AE87FB0F358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9" name="Rectangle 98">
              <a:extLst>
                <a:ext uri="{FF2B5EF4-FFF2-40B4-BE49-F238E27FC236}">
                  <a16:creationId xmlns:a16="http://schemas.microsoft.com/office/drawing/2014/main" id="{E75EC1F7-FA2F-4A12-9445-47E68FBCD19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0" name="Rectangle 99">
              <a:extLst>
                <a:ext uri="{FF2B5EF4-FFF2-40B4-BE49-F238E27FC236}">
                  <a16:creationId xmlns:a16="http://schemas.microsoft.com/office/drawing/2014/main" id="{3EE81256-556B-4774-9F67-79A3835C3CF2}"/>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1" name="Group 100">
              <a:extLst>
                <a:ext uri="{FF2B5EF4-FFF2-40B4-BE49-F238E27FC236}">
                  <a16:creationId xmlns:a16="http://schemas.microsoft.com/office/drawing/2014/main" id="{89E8B432-6AE5-4631-AA4B-866BAC589107}"/>
                </a:ext>
              </a:extLst>
            </p:cNvPr>
            <p:cNvGrpSpPr/>
            <p:nvPr userDrawn="1"/>
          </p:nvGrpSpPr>
          <p:grpSpPr>
            <a:xfrm>
              <a:off x="12364752" y="2345932"/>
              <a:ext cx="1055431" cy="88186"/>
              <a:chOff x="914335" y="6913770"/>
              <a:chExt cx="1109884" cy="100584"/>
            </a:xfrm>
            <a:noFill/>
          </p:grpSpPr>
          <p:sp>
            <p:nvSpPr>
              <p:cNvPr id="112" name="Rectangle 111">
                <a:extLst>
                  <a:ext uri="{FF2B5EF4-FFF2-40B4-BE49-F238E27FC236}">
                    <a16:creationId xmlns:a16="http://schemas.microsoft.com/office/drawing/2014/main" id="{D9395D4A-E53A-452D-919A-92B10159539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3" name="Rectangle 112">
                <a:extLst>
                  <a:ext uri="{FF2B5EF4-FFF2-40B4-BE49-F238E27FC236}">
                    <a16:creationId xmlns:a16="http://schemas.microsoft.com/office/drawing/2014/main" id="{58D0FD11-853A-43B3-AAA1-29F1C8641D5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4" name="Rectangle 113">
                <a:extLst>
                  <a:ext uri="{FF2B5EF4-FFF2-40B4-BE49-F238E27FC236}">
                    <a16:creationId xmlns:a16="http://schemas.microsoft.com/office/drawing/2014/main" id="{9846DDDE-EE7E-448B-B821-61968322CDD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5" name="Rectangle 114">
                <a:extLst>
                  <a:ext uri="{FF2B5EF4-FFF2-40B4-BE49-F238E27FC236}">
                    <a16:creationId xmlns:a16="http://schemas.microsoft.com/office/drawing/2014/main" id="{C692FF33-425E-422C-B5AE-520F2F52CF4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6" name="Rectangle 115">
                <a:extLst>
                  <a:ext uri="{FF2B5EF4-FFF2-40B4-BE49-F238E27FC236}">
                    <a16:creationId xmlns:a16="http://schemas.microsoft.com/office/drawing/2014/main" id="{5E9D8C32-5DAD-482C-B778-1A98276C582A}"/>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7" name="Rectangle 116">
                <a:extLst>
                  <a:ext uri="{FF2B5EF4-FFF2-40B4-BE49-F238E27FC236}">
                    <a16:creationId xmlns:a16="http://schemas.microsoft.com/office/drawing/2014/main" id="{D2DF2E17-9F90-40DB-BA30-972014620CF6}"/>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8" name="Rectangle 117">
                <a:extLst>
                  <a:ext uri="{FF2B5EF4-FFF2-40B4-BE49-F238E27FC236}">
                    <a16:creationId xmlns:a16="http://schemas.microsoft.com/office/drawing/2014/main" id="{8623FAC2-3BF3-481C-91D7-891AAD922DA9}"/>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9" name="Rectangle 118">
                <a:extLst>
                  <a:ext uri="{FF2B5EF4-FFF2-40B4-BE49-F238E27FC236}">
                    <a16:creationId xmlns:a16="http://schemas.microsoft.com/office/drawing/2014/main" id="{18E72956-5827-4177-8A1F-06C8F752528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0" name="Rectangle 119">
                <a:extLst>
                  <a:ext uri="{FF2B5EF4-FFF2-40B4-BE49-F238E27FC236}">
                    <a16:creationId xmlns:a16="http://schemas.microsoft.com/office/drawing/2014/main" id="{2B8B1EBC-1BB5-4F02-B89A-571DDE687D2E}"/>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1" name="Rectangle 120">
                <a:extLst>
                  <a:ext uri="{FF2B5EF4-FFF2-40B4-BE49-F238E27FC236}">
                    <a16:creationId xmlns:a16="http://schemas.microsoft.com/office/drawing/2014/main" id="{41C15DF4-BB39-4DDA-B291-1D25AEF4A96E}"/>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2" name="Graphic 101" descr="Close with solid fill">
              <a:extLst>
                <a:ext uri="{FF2B5EF4-FFF2-40B4-BE49-F238E27FC236}">
                  <a16:creationId xmlns:a16="http://schemas.microsoft.com/office/drawing/2014/main" id="{9532E042-934A-47CC-A6A8-CE8ABD8B9EE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3" name="Graphic 102" descr="Close with solid fill">
              <a:extLst>
                <a:ext uri="{FF2B5EF4-FFF2-40B4-BE49-F238E27FC236}">
                  <a16:creationId xmlns:a16="http://schemas.microsoft.com/office/drawing/2014/main" id="{906E3CA1-927C-4C36-AF0B-B50CA9D868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4" name="Graphic 103" descr="Close with solid fill">
              <a:extLst>
                <a:ext uri="{FF2B5EF4-FFF2-40B4-BE49-F238E27FC236}">
                  <a16:creationId xmlns:a16="http://schemas.microsoft.com/office/drawing/2014/main" id="{25D31776-1DEF-4706-8B33-40F4658A314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5" name="Graphic 104" descr="Close with solid fill">
              <a:extLst>
                <a:ext uri="{FF2B5EF4-FFF2-40B4-BE49-F238E27FC236}">
                  <a16:creationId xmlns:a16="http://schemas.microsoft.com/office/drawing/2014/main" id="{2D0578BC-2454-443D-ADD5-DD80CA4C33F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6" name="Graphic 105" descr="Close with solid fill">
              <a:extLst>
                <a:ext uri="{FF2B5EF4-FFF2-40B4-BE49-F238E27FC236}">
                  <a16:creationId xmlns:a16="http://schemas.microsoft.com/office/drawing/2014/main" id="{5F4FD564-71C1-4B9E-86C2-F5169172E59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7" name="Graphic 106" descr="Close with solid fill">
              <a:extLst>
                <a:ext uri="{FF2B5EF4-FFF2-40B4-BE49-F238E27FC236}">
                  <a16:creationId xmlns:a16="http://schemas.microsoft.com/office/drawing/2014/main" id="{63977EC0-E843-45B4-B898-743BC3CA93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8" name="Graphic 107" descr="Close with solid fill">
              <a:extLst>
                <a:ext uri="{FF2B5EF4-FFF2-40B4-BE49-F238E27FC236}">
                  <a16:creationId xmlns:a16="http://schemas.microsoft.com/office/drawing/2014/main" id="{3A8E0FB0-90D9-4DFC-90E6-85EFA5817EC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9" name="Graphic 108" descr="Close with solid fill">
              <a:extLst>
                <a:ext uri="{FF2B5EF4-FFF2-40B4-BE49-F238E27FC236}">
                  <a16:creationId xmlns:a16="http://schemas.microsoft.com/office/drawing/2014/main" id="{F7DF3498-3B50-4B23-B23A-2C47C49BAD6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0" name="Graphic 109" descr="Close with solid fill">
              <a:extLst>
                <a:ext uri="{FF2B5EF4-FFF2-40B4-BE49-F238E27FC236}">
                  <a16:creationId xmlns:a16="http://schemas.microsoft.com/office/drawing/2014/main" id="{FB73A2E0-B42E-4C83-A8EB-C23B326FD5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1" name="Graphic 110" descr="Close with solid fill">
              <a:extLst>
                <a:ext uri="{FF2B5EF4-FFF2-40B4-BE49-F238E27FC236}">
                  <a16:creationId xmlns:a16="http://schemas.microsoft.com/office/drawing/2014/main" id="{71AC6924-89E3-4DA7-BC00-7F1E5D85207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8" name="SPG Dow Jones White Small">
            <a:extLst>
              <a:ext uri="{FF2B5EF4-FFF2-40B4-BE49-F238E27FC236}">
                <a16:creationId xmlns:a16="http://schemas.microsoft.com/office/drawing/2014/main" id="{21A7696E-A5C6-4106-8953-5AC3EE2ADC3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20346315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tement 5">
    <p:bg>
      <p:bgPr>
        <a:solidFill>
          <a:schemeClr val="accent5"/>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BB4462A9-9A6B-4A72-9596-53B5EE14E19E}"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 name="Title 1">
            <a:extLst>
              <a:ext uri="{FF2B5EF4-FFF2-40B4-BE49-F238E27FC236}">
                <a16:creationId xmlns:a16="http://schemas.microsoft.com/office/drawing/2014/main" id="{08BF8C1C-6553-43E5-9AD8-C06D5DDCE690}"/>
              </a:ext>
            </a:extLst>
          </p:cNvPr>
          <p:cNvSpPr>
            <a:spLocks noGrp="1"/>
          </p:cNvSpPr>
          <p:nvPr>
            <p:ph type="title" hasCustomPrompt="1"/>
          </p:nvPr>
        </p:nvSpPr>
        <p:spPr>
          <a:xfrm>
            <a:off x="567039" y="651300"/>
            <a:ext cx="11064788" cy="402336"/>
          </a:xfrm>
        </p:spPr>
        <p:txBody>
          <a:bodyPr/>
          <a:lstStyle/>
          <a:p>
            <a:r>
              <a:rPr lang="en-US"/>
              <a:t>[Headline]</a:t>
            </a:r>
          </a:p>
        </p:txBody>
      </p:sp>
      <p:sp>
        <p:nvSpPr>
          <p:cNvPr id="14" name="Text Placeholder 6">
            <a:extLst>
              <a:ext uri="{FF2B5EF4-FFF2-40B4-BE49-F238E27FC236}">
                <a16:creationId xmlns:a16="http://schemas.microsoft.com/office/drawing/2014/main" id="{81460202-F953-41C0-950B-F5D53280F7F2}"/>
              </a:ext>
            </a:extLst>
          </p:cNvPr>
          <p:cNvSpPr>
            <a:spLocks noGrp="1"/>
          </p:cNvSpPr>
          <p:nvPr>
            <p:ph type="body" sz="quarter" idx="13" hasCustomPrompt="1"/>
          </p:nvPr>
        </p:nvSpPr>
        <p:spPr>
          <a:xfrm>
            <a:off x="567040" y="1306286"/>
            <a:ext cx="7114032" cy="3804462"/>
          </a:xfrm>
        </p:spPr>
        <p:txBody>
          <a:bodyPr>
            <a:normAutofit/>
          </a:bodyPr>
          <a:lstStyle>
            <a:lvl1pPr marL="0" indent="0">
              <a:buNone/>
              <a:defRPr sz="3600">
                <a:latin typeface="+mj-lt"/>
                <a:cs typeface="+mj-cs"/>
              </a:defRPr>
            </a:lvl1pPr>
            <a:lvl2pPr marL="0" indent="0">
              <a:buNone/>
              <a:defRPr/>
            </a:lvl2pPr>
            <a:lvl3pPr marL="0" indent="0">
              <a:buNone/>
              <a:defRPr/>
            </a:lvl3pPr>
            <a:lvl4pPr marL="0" indent="0">
              <a:buNone/>
              <a:defRPr/>
            </a:lvl4pPr>
            <a:lvl5pPr marL="0" indent="0">
              <a:buNone/>
              <a:defRPr/>
            </a:lvl5pPr>
          </a:lstStyle>
          <a:p>
            <a:pPr lvl="0"/>
            <a:r>
              <a:rPr lang="en-US"/>
              <a:t>[Add statement/content]</a:t>
            </a:r>
          </a:p>
        </p:txBody>
      </p:sp>
      <p:grpSp>
        <p:nvGrpSpPr>
          <p:cNvPr id="15" name="Group 14">
            <a:extLst>
              <a:ext uri="{FF2B5EF4-FFF2-40B4-BE49-F238E27FC236}">
                <a16:creationId xmlns:a16="http://schemas.microsoft.com/office/drawing/2014/main" id="{6C6F5A30-072E-41F9-B5B4-35C55EF64A72}"/>
              </a:ext>
            </a:extLst>
          </p:cNvPr>
          <p:cNvGrpSpPr/>
          <p:nvPr userDrawn="1"/>
        </p:nvGrpSpPr>
        <p:grpSpPr>
          <a:xfrm>
            <a:off x="-130152" y="647700"/>
            <a:ext cx="130152" cy="5046663"/>
            <a:chOff x="-130152" y="647700"/>
            <a:chExt cx="130152" cy="5046663"/>
          </a:xfrm>
        </p:grpSpPr>
        <p:cxnSp>
          <p:nvCxnSpPr>
            <p:cNvPr id="16" name="Straight Connector 15">
              <a:extLst>
                <a:ext uri="{FF2B5EF4-FFF2-40B4-BE49-F238E27FC236}">
                  <a16:creationId xmlns:a16="http://schemas.microsoft.com/office/drawing/2014/main" id="{1F6B153C-357E-4E48-83C6-7D0EF7BB218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0218739-5378-4A9E-AEC9-084FFA23A1F0}"/>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002770-FC2F-4924-852E-DA6EE2C99C84}"/>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DEEC14B-8A71-4818-8A05-545CEFD68CE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EA7E54-9B9A-408A-AB31-E34E722A4147}"/>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423015-BF1B-456F-A9EF-BE79B22823FA}"/>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06BD24F0-D264-4E9C-889E-8B4273E0BD8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DF3B670-A160-4DA9-A8BA-6A4B5C2A918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59" name="Group 58">
            <a:extLst>
              <a:ext uri="{FF2B5EF4-FFF2-40B4-BE49-F238E27FC236}">
                <a16:creationId xmlns:a16="http://schemas.microsoft.com/office/drawing/2014/main" id="{A4EA6C0F-7D77-4EEC-82B3-1412F2CE6BD5}"/>
              </a:ext>
            </a:extLst>
          </p:cNvPr>
          <p:cNvGrpSpPr/>
          <p:nvPr userDrawn="1"/>
        </p:nvGrpSpPr>
        <p:grpSpPr>
          <a:xfrm>
            <a:off x="-1325" y="6871033"/>
            <a:ext cx="12192000" cy="143299"/>
            <a:chOff x="-1325" y="6871033"/>
            <a:chExt cx="12192000" cy="143299"/>
          </a:xfrm>
        </p:grpSpPr>
        <p:sp>
          <p:nvSpPr>
            <p:cNvPr id="60" name="Rectangle 59">
              <a:extLst>
                <a:ext uri="{FF2B5EF4-FFF2-40B4-BE49-F238E27FC236}">
                  <a16:creationId xmlns:a16="http://schemas.microsoft.com/office/drawing/2014/main" id="{1FF9CB83-7E2F-43F7-8BC7-FD66B434B01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1" name="Rectangle 60">
              <a:extLst>
                <a:ext uri="{FF2B5EF4-FFF2-40B4-BE49-F238E27FC236}">
                  <a16:creationId xmlns:a16="http://schemas.microsoft.com/office/drawing/2014/main" id="{19405582-004E-4419-A097-10D11706A26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2" name="TextBox 61">
            <a:extLst>
              <a:ext uri="{FF2B5EF4-FFF2-40B4-BE49-F238E27FC236}">
                <a16:creationId xmlns:a16="http://schemas.microsoft.com/office/drawing/2014/main" id="{9CBBD714-A8EA-4961-8C2C-E63E43B1C0C8}"/>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56" name="Rectangle 55">
            <a:extLst>
              <a:ext uri="{FF2B5EF4-FFF2-40B4-BE49-F238E27FC236}">
                <a16:creationId xmlns:a16="http://schemas.microsoft.com/office/drawing/2014/main" id="{87DCE17B-8B18-42F2-A4B4-B6B83A50F45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7" name="Group 56">
            <a:extLst>
              <a:ext uri="{FF2B5EF4-FFF2-40B4-BE49-F238E27FC236}">
                <a16:creationId xmlns:a16="http://schemas.microsoft.com/office/drawing/2014/main" id="{3E3E4456-D8CB-4655-A604-A5531030D7BA}"/>
              </a:ext>
            </a:extLst>
          </p:cNvPr>
          <p:cNvGrpSpPr/>
          <p:nvPr userDrawn="1"/>
        </p:nvGrpSpPr>
        <p:grpSpPr>
          <a:xfrm>
            <a:off x="12257314" y="1051487"/>
            <a:ext cx="1272540" cy="3085386"/>
            <a:chOff x="12257314" y="1051487"/>
            <a:chExt cx="1272540" cy="3085386"/>
          </a:xfrm>
        </p:grpSpPr>
        <p:sp>
          <p:nvSpPr>
            <p:cNvPr id="58" name="Rectangle 57">
              <a:extLst>
                <a:ext uri="{FF2B5EF4-FFF2-40B4-BE49-F238E27FC236}">
                  <a16:creationId xmlns:a16="http://schemas.microsoft.com/office/drawing/2014/main" id="{FE95FED7-6851-4CFC-95C7-6FA3592C7BF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8" name="TextBox 97">
              <a:extLst>
                <a:ext uri="{FF2B5EF4-FFF2-40B4-BE49-F238E27FC236}">
                  <a16:creationId xmlns:a16="http://schemas.microsoft.com/office/drawing/2014/main" id="{9DEA6500-498D-4AEE-87CC-7EE4CBBBD205}"/>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9" name="Freeform: Shape 98">
              <a:extLst>
                <a:ext uri="{FF2B5EF4-FFF2-40B4-BE49-F238E27FC236}">
                  <a16:creationId xmlns:a16="http://schemas.microsoft.com/office/drawing/2014/main" id="{A0FBFD20-3C9B-4E70-B583-78C85DF4365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41DA9AAA-5FED-4332-878A-B9C84E5C253A}"/>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01" name="Freeform: Shape 100">
              <a:extLst>
                <a:ext uri="{FF2B5EF4-FFF2-40B4-BE49-F238E27FC236}">
                  <a16:creationId xmlns:a16="http://schemas.microsoft.com/office/drawing/2014/main" id="{19B6BE9A-1012-4881-AF55-6CCED55F5DB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D9F2B17B-4718-4053-B2B1-689E32B3A37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63D7AD67-9155-4E18-ADBD-5FB3F1C54AF6}"/>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04" name="Picture 103">
              <a:extLst>
                <a:ext uri="{FF2B5EF4-FFF2-40B4-BE49-F238E27FC236}">
                  <a16:creationId xmlns:a16="http://schemas.microsoft.com/office/drawing/2014/main" id="{246626FB-5306-476C-B12D-F60434C987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5" name="Rectangle 104">
              <a:extLst>
                <a:ext uri="{FF2B5EF4-FFF2-40B4-BE49-F238E27FC236}">
                  <a16:creationId xmlns:a16="http://schemas.microsoft.com/office/drawing/2014/main" id="{4D055EDD-4867-4FEF-BCF3-78D7B05E267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6" name="Rectangle 105">
              <a:extLst>
                <a:ext uri="{FF2B5EF4-FFF2-40B4-BE49-F238E27FC236}">
                  <a16:creationId xmlns:a16="http://schemas.microsoft.com/office/drawing/2014/main" id="{8D309420-D2CC-4F2A-A1FB-3D8803A0E35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7" name="Rectangle 106">
              <a:extLst>
                <a:ext uri="{FF2B5EF4-FFF2-40B4-BE49-F238E27FC236}">
                  <a16:creationId xmlns:a16="http://schemas.microsoft.com/office/drawing/2014/main" id="{347C4773-C89A-4F61-B45E-15665B12CE0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8" name="Rectangle 107">
              <a:extLst>
                <a:ext uri="{FF2B5EF4-FFF2-40B4-BE49-F238E27FC236}">
                  <a16:creationId xmlns:a16="http://schemas.microsoft.com/office/drawing/2014/main" id="{09C3FB76-23C5-4146-BCDD-AF453D9CA18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9" name="Group 108">
              <a:extLst>
                <a:ext uri="{FF2B5EF4-FFF2-40B4-BE49-F238E27FC236}">
                  <a16:creationId xmlns:a16="http://schemas.microsoft.com/office/drawing/2014/main" id="{47BF5F82-CCD9-4778-BB03-8063DB283A88}"/>
                </a:ext>
              </a:extLst>
            </p:cNvPr>
            <p:cNvGrpSpPr/>
            <p:nvPr userDrawn="1"/>
          </p:nvGrpSpPr>
          <p:grpSpPr>
            <a:xfrm>
              <a:off x="12364752" y="2345932"/>
              <a:ext cx="1055431" cy="88186"/>
              <a:chOff x="914335" y="6913770"/>
              <a:chExt cx="1109884" cy="100584"/>
            </a:xfrm>
            <a:noFill/>
          </p:grpSpPr>
          <p:sp>
            <p:nvSpPr>
              <p:cNvPr id="120" name="Rectangle 119">
                <a:extLst>
                  <a:ext uri="{FF2B5EF4-FFF2-40B4-BE49-F238E27FC236}">
                    <a16:creationId xmlns:a16="http://schemas.microsoft.com/office/drawing/2014/main" id="{C0F17B18-2434-4BE4-91A8-78F28A0D0766}"/>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21" name="Rectangle 120">
                <a:extLst>
                  <a:ext uri="{FF2B5EF4-FFF2-40B4-BE49-F238E27FC236}">
                    <a16:creationId xmlns:a16="http://schemas.microsoft.com/office/drawing/2014/main" id="{6C8CB6E6-9282-46FB-B663-1D5605977F8C}"/>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22" name="Rectangle 121">
                <a:extLst>
                  <a:ext uri="{FF2B5EF4-FFF2-40B4-BE49-F238E27FC236}">
                    <a16:creationId xmlns:a16="http://schemas.microsoft.com/office/drawing/2014/main" id="{69C6F6CF-732E-478E-9F1B-AEABE6AE87B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23" name="Rectangle 122">
                <a:extLst>
                  <a:ext uri="{FF2B5EF4-FFF2-40B4-BE49-F238E27FC236}">
                    <a16:creationId xmlns:a16="http://schemas.microsoft.com/office/drawing/2014/main" id="{D4096C5A-F816-4948-9C1B-0EFC6AAB9D7E}"/>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24" name="Rectangle 123">
                <a:extLst>
                  <a:ext uri="{FF2B5EF4-FFF2-40B4-BE49-F238E27FC236}">
                    <a16:creationId xmlns:a16="http://schemas.microsoft.com/office/drawing/2014/main" id="{473A6253-8FE1-4584-B969-F915CCBDB642}"/>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25" name="Rectangle 124">
                <a:extLst>
                  <a:ext uri="{FF2B5EF4-FFF2-40B4-BE49-F238E27FC236}">
                    <a16:creationId xmlns:a16="http://schemas.microsoft.com/office/drawing/2014/main" id="{A43250C0-4FB6-437A-9677-64C470BFF2D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6" name="Rectangle 125">
                <a:extLst>
                  <a:ext uri="{FF2B5EF4-FFF2-40B4-BE49-F238E27FC236}">
                    <a16:creationId xmlns:a16="http://schemas.microsoft.com/office/drawing/2014/main" id="{A7EAA12B-BDE5-441B-9CD4-799CE8DA45FF}"/>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7" name="Rectangle 126">
                <a:extLst>
                  <a:ext uri="{FF2B5EF4-FFF2-40B4-BE49-F238E27FC236}">
                    <a16:creationId xmlns:a16="http://schemas.microsoft.com/office/drawing/2014/main" id="{FEDA3910-F0F2-4261-851F-ABAF24EFFCDE}"/>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8" name="Rectangle 127">
                <a:extLst>
                  <a:ext uri="{FF2B5EF4-FFF2-40B4-BE49-F238E27FC236}">
                    <a16:creationId xmlns:a16="http://schemas.microsoft.com/office/drawing/2014/main" id="{36F6D8CF-F8B0-43D5-9A3A-2A156E1245A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9" name="Rectangle 128">
                <a:extLst>
                  <a:ext uri="{FF2B5EF4-FFF2-40B4-BE49-F238E27FC236}">
                    <a16:creationId xmlns:a16="http://schemas.microsoft.com/office/drawing/2014/main" id="{07050D47-FB60-405E-93AD-AAA68AFAA105}"/>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10" name="Graphic 109" descr="Close with solid fill">
              <a:extLst>
                <a:ext uri="{FF2B5EF4-FFF2-40B4-BE49-F238E27FC236}">
                  <a16:creationId xmlns:a16="http://schemas.microsoft.com/office/drawing/2014/main" id="{CE97C73C-2D7B-4F30-96C5-CBE7625760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11" name="Graphic 110" descr="Close with solid fill">
              <a:extLst>
                <a:ext uri="{FF2B5EF4-FFF2-40B4-BE49-F238E27FC236}">
                  <a16:creationId xmlns:a16="http://schemas.microsoft.com/office/drawing/2014/main" id="{7D696A83-DCBA-450A-8CC3-C871CFD8019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2" name="Graphic 111" descr="Close with solid fill">
              <a:extLst>
                <a:ext uri="{FF2B5EF4-FFF2-40B4-BE49-F238E27FC236}">
                  <a16:creationId xmlns:a16="http://schemas.microsoft.com/office/drawing/2014/main" id="{C37A2E90-238C-45E7-8499-B57E6001652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3" name="Graphic 112" descr="Close with solid fill">
              <a:extLst>
                <a:ext uri="{FF2B5EF4-FFF2-40B4-BE49-F238E27FC236}">
                  <a16:creationId xmlns:a16="http://schemas.microsoft.com/office/drawing/2014/main" id="{AA3D9BCE-EB01-4E61-842A-73CA7B4526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4" name="Graphic 113" descr="Close with solid fill">
              <a:extLst>
                <a:ext uri="{FF2B5EF4-FFF2-40B4-BE49-F238E27FC236}">
                  <a16:creationId xmlns:a16="http://schemas.microsoft.com/office/drawing/2014/main" id="{ADD9AEAD-CCDE-4CBE-8582-80B2F453C0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5" name="Graphic 114" descr="Close with solid fill">
              <a:extLst>
                <a:ext uri="{FF2B5EF4-FFF2-40B4-BE49-F238E27FC236}">
                  <a16:creationId xmlns:a16="http://schemas.microsoft.com/office/drawing/2014/main" id="{B0B0F4F7-1B50-493F-BF47-5200364BB5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6" name="Graphic 115" descr="Close with solid fill">
              <a:extLst>
                <a:ext uri="{FF2B5EF4-FFF2-40B4-BE49-F238E27FC236}">
                  <a16:creationId xmlns:a16="http://schemas.microsoft.com/office/drawing/2014/main" id="{3FD31DD9-3D43-4521-954F-D9658CE3E2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7" name="Graphic 116" descr="Close with solid fill">
              <a:extLst>
                <a:ext uri="{FF2B5EF4-FFF2-40B4-BE49-F238E27FC236}">
                  <a16:creationId xmlns:a16="http://schemas.microsoft.com/office/drawing/2014/main" id="{D9A9270B-BD08-4395-8090-1750DB4EC8D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8" name="Graphic 117" descr="Close with solid fill">
              <a:extLst>
                <a:ext uri="{FF2B5EF4-FFF2-40B4-BE49-F238E27FC236}">
                  <a16:creationId xmlns:a16="http://schemas.microsoft.com/office/drawing/2014/main" id="{F6A51834-059B-4182-8D41-FEF97CBD48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9" name="Graphic 118" descr="Close with solid fill">
              <a:extLst>
                <a:ext uri="{FF2B5EF4-FFF2-40B4-BE49-F238E27FC236}">
                  <a16:creationId xmlns:a16="http://schemas.microsoft.com/office/drawing/2014/main" id="{3C357E23-4978-4CE3-A51D-3FE1292927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3" name="SPG Dow Jones Black Small">
            <a:extLst>
              <a:ext uri="{FF2B5EF4-FFF2-40B4-BE49-F238E27FC236}">
                <a16:creationId xmlns:a16="http://schemas.microsoft.com/office/drawing/2014/main" id="{4A746AB3-B7AD-439C-97D4-AFBA0EF0AA4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336253317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EF78FE-55F0-47B3-AE87-B3FBB8E2789A}"/>
              </a:ext>
            </a:extLst>
          </p:cNvPr>
          <p:cNvSpPr/>
          <p:nvPr userDrawn="1"/>
        </p:nvSpPr>
        <p:spPr>
          <a:xfrm>
            <a:off x="0" y="0"/>
            <a:ext cx="12192000" cy="14904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latin typeface="+mn-lt"/>
            </a:endParaRPr>
          </a:p>
        </p:txBody>
      </p:sp>
      <p:sp>
        <p:nvSpPr>
          <p:cNvPr id="7" name="Title 6">
            <a:extLst>
              <a:ext uri="{FF2B5EF4-FFF2-40B4-BE49-F238E27FC236}">
                <a16:creationId xmlns:a16="http://schemas.microsoft.com/office/drawing/2014/main" id="{15F79711-05B1-4D3C-996C-49F4EF1420FA}"/>
              </a:ext>
            </a:extLst>
          </p:cNvPr>
          <p:cNvSpPr>
            <a:spLocks noGrp="1"/>
          </p:cNvSpPr>
          <p:nvPr>
            <p:ph type="title" hasCustomPrompt="1"/>
          </p:nvPr>
        </p:nvSpPr>
        <p:spPr>
          <a:xfrm>
            <a:off x="567039" y="652074"/>
            <a:ext cx="11064788" cy="402336"/>
          </a:xfrm>
        </p:spPr>
        <p:txBody>
          <a:bodyPr/>
          <a:lstStyle>
            <a:lvl1pPr>
              <a:defRPr>
                <a:solidFill>
                  <a:schemeClr val="bg1"/>
                </a:solidFill>
              </a:defRPr>
            </a:lvl1pPr>
          </a:lstStyle>
          <a:p>
            <a:r>
              <a:rPr lang="en-US"/>
              <a:t>[Headline]</a:t>
            </a:r>
          </a:p>
        </p:txBody>
      </p:sp>
      <p:sp>
        <p:nvSpPr>
          <p:cNvPr id="18" name="Subtitle">
            <a:extLst>
              <a:ext uri="{FF2B5EF4-FFF2-40B4-BE49-F238E27FC236}">
                <a16:creationId xmlns:a16="http://schemas.microsoft.com/office/drawing/2014/main" id="{5D3B4169-E1C5-48A2-8497-73D0FD32D442}"/>
              </a:ext>
            </a:extLst>
          </p:cNvPr>
          <p:cNvSpPr>
            <a:spLocks noGrp="1"/>
          </p:cNvSpPr>
          <p:nvPr>
            <p:ph type="body" sz="quarter" idx="14" hasCustomPrompt="1"/>
          </p:nvPr>
        </p:nvSpPr>
        <p:spPr>
          <a:xfrm>
            <a:off x="567039" y="1058237"/>
            <a:ext cx="11063817" cy="311304"/>
          </a:xfrm>
        </p:spPr>
        <p:txBody>
          <a:bodyPr>
            <a:noAutofit/>
          </a:bodyPr>
          <a:lstStyle>
            <a:lvl1pPr marL="0" indent="0">
              <a:buNone/>
              <a:defRPr sz="1800">
                <a:solidFill>
                  <a:schemeClr val="bg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9" name="Text Placeholder 8">
            <a:extLst>
              <a:ext uri="{FF2B5EF4-FFF2-40B4-BE49-F238E27FC236}">
                <a16:creationId xmlns:a16="http://schemas.microsoft.com/office/drawing/2014/main" id="{E7FA85A4-463C-4B14-BE65-A31A117ABFDD}"/>
              </a:ext>
            </a:extLst>
          </p:cNvPr>
          <p:cNvSpPr>
            <a:spLocks noGrp="1"/>
          </p:cNvSpPr>
          <p:nvPr>
            <p:ph type="body" sz="quarter" idx="17" hasCustomPrompt="1"/>
          </p:nvPr>
        </p:nvSpPr>
        <p:spPr>
          <a:xfrm>
            <a:off x="566738" y="1963319"/>
            <a:ext cx="11068050" cy="1251211"/>
          </a:xfrm>
        </p:spPr>
        <p:txBody>
          <a:bodyPr/>
          <a:lstStyle>
            <a:lvl1pPr>
              <a:defRPr sz="1600"/>
            </a:lvl1pPr>
            <a:lvl2pPr>
              <a:defRPr sz="1600"/>
            </a:lvl2pPr>
            <a:lvl3pPr>
              <a:defRPr sz="16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527A69F6-AB10-48DB-9027-6D849C8B4490}"/>
              </a:ext>
            </a:extLst>
          </p:cNvPr>
          <p:cNvSpPr>
            <a:spLocks noGrp="1"/>
          </p:cNvSpPr>
          <p:nvPr>
            <p:ph type="body" sz="quarter" idx="18" hasCustomPrompt="1"/>
          </p:nvPr>
        </p:nvSpPr>
        <p:spPr>
          <a:xfrm>
            <a:off x="557213" y="3429001"/>
            <a:ext cx="11077575" cy="2776538"/>
          </a:xfrm>
        </p:spPr>
        <p:txBody>
          <a:bodyPr/>
          <a:lstStyle>
            <a:lvl1pPr>
              <a:defRPr sz="1400"/>
            </a:lvl1pPr>
            <a:lvl2pPr>
              <a:defRPr sz="1400"/>
            </a:lvl2pPr>
            <a:lvl3pPr>
              <a:defRPr sz="1400"/>
            </a:lvl3pPr>
            <a:lvl4pPr>
              <a:defRPr sz="1400"/>
            </a:lvl4pPr>
            <a:lvl5pPr>
              <a:defRPr sz="14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FBB03C0C-4895-4A64-974C-F3AABFC2C552}"/>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
        <p:nvSpPr>
          <p:cNvPr id="2" name="Date Placeholder 1">
            <a:extLst>
              <a:ext uri="{FF2B5EF4-FFF2-40B4-BE49-F238E27FC236}">
                <a16:creationId xmlns:a16="http://schemas.microsoft.com/office/drawing/2014/main" id="{261F79D1-2E46-453A-990A-D5AF7C6873AA}"/>
              </a:ext>
            </a:extLst>
          </p:cNvPr>
          <p:cNvSpPr>
            <a:spLocks noGrp="1"/>
          </p:cNvSpPr>
          <p:nvPr>
            <p:ph type="dt" sz="half" idx="19"/>
          </p:nvPr>
        </p:nvSpPr>
        <p:spPr/>
        <p:txBody>
          <a:bodyPr/>
          <a:lstStyle/>
          <a:p>
            <a:fld id="{E749E9C0-F520-4DF0-BC9C-28718D038F71}" type="datetime4">
              <a:rPr lang="en-US" smtClean="0"/>
              <a:t>June 2, 2025</a:t>
            </a:fld>
            <a:endParaRPr lang="en-US"/>
          </a:p>
        </p:txBody>
      </p:sp>
      <p:sp>
        <p:nvSpPr>
          <p:cNvPr id="10" name="Footer Placeholder 9">
            <a:extLst>
              <a:ext uri="{FF2B5EF4-FFF2-40B4-BE49-F238E27FC236}">
                <a16:creationId xmlns:a16="http://schemas.microsoft.com/office/drawing/2014/main" id="{55D50608-2065-4D18-9843-577F5BCC1EEB}"/>
              </a:ext>
            </a:extLst>
          </p:cNvPr>
          <p:cNvSpPr>
            <a:spLocks noGrp="1"/>
          </p:cNvSpPr>
          <p:nvPr>
            <p:ph type="ftr" sz="quarter" idx="20"/>
          </p:nvPr>
        </p:nvSpPr>
        <p:spPr/>
        <p:txBody>
          <a:bodyPr/>
          <a:lstStyle/>
          <a:p>
            <a:r>
              <a:rPr lang="en-US"/>
              <a:t>S&amp;P Dow Jones Indices – Financial Professionals Only</a:t>
            </a:r>
          </a:p>
        </p:txBody>
      </p:sp>
      <p:sp>
        <p:nvSpPr>
          <p:cNvPr id="11" name="Slide Number Placeholder 10">
            <a:extLst>
              <a:ext uri="{FF2B5EF4-FFF2-40B4-BE49-F238E27FC236}">
                <a16:creationId xmlns:a16="http://schemas.microsoft.com/office/drawing/2014/main" id="{3433C9ED-4FCE-45EC-BD32-7FF840D66228}"/>
              </a:ext>
            </a:extLst>
          </p:cNvPr>
          <p:cNvSpPr>
            <a:spLocks noGrp="1"/>
          </p:cNvSpPr>
          <p:nvPr>
            <p:ph type="sldNum" sz="quarter" idx="21"/>
          </p:nvPr>
        </p:nvSpPr>
        <p:spPr/>
        <p:txBody>
          <a:bodyPr/>
          <a:lstStyle/>
          <a:p>
            <a:fld id="{5CFA18E4-D58E-4B28-B105-28D9665A8EBC}" type="slidenum">
              <a:rPr lang="en-US" smtClean="0"/>
              <a:pPr/>
              <a:t>‹#›</a:t>
            </a:fld>
            <a:endParaRPr lang="en-US"/>
          </a:p>
        </p:txBody>
      </p:sp>
    </p:spTree>
    <p:extLst>
      <p:ext uri="{BB962C8B-B14F-4D97-AF65-F5344CB8AC3E}">
        <p14:creationId xmlns:p14="http://schemas.microsoft.com/office/powerpoint/2010/main" val="1950551983"/>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 2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3234216B-9DE0-4410-B852-A2D4623BC1C6}"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67039" y="1955229"/>
            <a:ext cx="5008262" cy="4251960"/>
          </a:xfrm>
        </p:spPr>
        <p:txBody>
          <a:bodyPr/>
          <a:lstStyle>
            <a:lvl1pPr>
              <a:defRPr sz="1600"/>
            </a:lvl1pPr>
            <a:lvl2pPr>
              <a:defRPr sz="1600"/>
            </a:lvl2pPr>
            <a:lvl3pPr>
              <a:defRPr sz="1600"/>
            </a:lvl3pPr>
            <a:lvl4pPr>
              <a:defRPr sz="1600"/>
            </a:lvl4pPr>
            <a:lvl5pPr>
              <a:defRPr sz="16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6607175" y="1955800"/>
            <a:ext cx="5028140" cy="425196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111CA301-5EF6-4FA4-A727-DA73EF6617D6}"/>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2213424786"/>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
    <p:bg>
      <p:bgPr>
        <a:solidFill>
          <a:schemeClr val="bg2"/>
        </a:solidFill>
        <a:effectLst/>
      </p:bgPr>
    </p:bg>
    <p:spTree>
      <p:nvGrpSpPr>
        <p:cNvPr id="1" name=""/>
        <p:cNvGrpSpPr/>
        <p:nvPr/>
      </p:nvGrpSpPr>
      <p:grpSpPr>
        <a:xfrm>
          <a:off x="0" y="0"/>
          <a:ext cx="0" cy="0"/>
          <a:chOff x="0" y="0"/>
          <a:chExt cx="0" cy="0"/>
        </a:xfrm>
      </p:grpSpPr>
      <p:grpSp>
        <p:nvGrpSpPr>
          <p:cNvPr id="63" name="Group 62">
            <a:extLst>
              <a:ext uri="{FF2B5EF4-FFF2-40B4-BE49-F238E27FC236}">
                <a16:creationId xmlns:a16="http://schemas.microsoft.com/office/drawing/2014/main" id="{F97D9B01-4EE9-405A-B323-759A409509CB}"/>
              </a:ext>
            </a:extLst>
          </p:cNvPr>
          <p:cNvGrpSpPr/>
          <p:nvPr userDrawn="1"/>
        </p:nvGrpSpPr>
        <p:grpSpPr>
          <a:xfrm>
            <a:off x="12192996" y="647700"/>
            <a:ext cx="139664" cy="5046663"/>
            <a:chOff x="12192996" y="647700"/>
            <a:chExt cx="139664" cy="5046663"/>
          </a:xfrm>
        </p:grpSpPr>
        <p:cxnSp>
          <p:nvCxnSpPr>
            <p:cNvPr id="64" name="Straight Connector 63">
              <a:extLst>
                <a:ext uri="{FF2B5EF4-FFF2-40B4-BE49-F238E27FC236}">
                  <a16:creationId xmlns:a16="http://schemas.microsoft.com/office/drawing/2014/main" id="{EC1AE271-DC97-4E2D-B2B9-A55E44892AF3}"/>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BF7CA70E-203A-424A-A537-768612EB6C9C}"/>
                </a:ext>
              </a:extLst>
            </p:cNvPr>
            <p:cNvGrpSpPr/>
            <p:nvPr userDrawn="1"/>
          </p:nvGrpSpPr>
          <p:grpSpPr>
            <a:xfrm>
              <a:off x="12202508" y="647700"/>
              <a:ext cx="130152" cy="5046663"/>
              <a:chOff x="12202508" y="647700"/>
              <a:chExt cx="130152" cy="5046663"/>
            </a:xfrm>
          </p:grpSpPr>
          <p:cxnSp>
            <p:nvCxnSpPr>
              <p:cNvPr id="66" name="Straight Connector 65">
                <a:extLst>
                  <a:ext uri="{FF2B5EF4-FFF2-40B4-BE49-F238E27FC236}">
                    <a16:creationId xmlns:a16="http://schemas.microsoft.com/office/drawing/2014/main" id="{A3291374-7E15-4421-89F4-93F8C88525CE}"/>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62E436E-7ED7-407F-90B7-31ADB11D808B}"/>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6CE46D9-B434-4DF0-881D-58936609A63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E513A32-FAEF-462E-B81F-F302AFFFC8C0}"/>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AC824F-341C-43EF-8F24-55416905023F}"/>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1" name="Group 70">
            <a:extLst>
              <a:ext uri="{FF2B5EF4-FFF2-40B4-BE49-F238E27FC236}">
                <a16:creationId xmlns:a16="http://schemas.microsoft.com/office/drawing/2014/main" id="{29B89FD7-AAEF-47E4-8DAE-202240104942}"/>
              </a:ext>
            </a:extLst>
          </p:cNvPr>
          <p:cNvGrpSpPr/>
          <p:nvPr userDrawn="1"/>
        </p:nvGrpSpPr>
        <p:grpSpPr>
          <a:xfrm>
            <a:off x="-130152" y="647700"/>
            <a:ext cx="130152" cy="5046663"/>
            <a:chOff x="-130152" y="647700"/>
            <a:chExt cx="130152" cy="5046663"/>
          </a:xfrm>
        </p:grpSpPr>
        <p:cxnSp>
          <p:nvCxnSpPr>
            <p:cNvPr id="72" name="Straight Connector 71">
              <a:extLst>
                <a:ext uri="{FF2B5EF4-FFF2-40B4-BE49-F238E27FC236}">
                  <a16:creationId xmlns:a16="http://schemas.microsoft.com/office/drawing/2014/main" id="{4CC25BF9-3067-4F36-85AB-AD96BCBE0264}"/>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8E7C50E-8B2D-4536-94B4-79495861EA14}"/>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C94739D-F99F-418D-9F17-A5B0832D6C87}"/>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933F45A-D2B4-4DB3-82FC-71CEE31C573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5C45257D-E709-4903-94B8-5DF85626B3B3}"/>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FD32685-A4F5-476E-8A09-D8E8DECD7371}"/>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A84C3E0C-55B5-4DE0-B5B2-69464524EA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a:solidFill>
                  <a:schemeClr val="tx1"/>
                </a:solidFill>
              </a:rPr>
              <a:t>DIVIDERS</a:t>
            </a:r>
          </a:p>
        </p:txBody>
      </p:sp>
      <p:cxnSp>
        <p:nvCxnSpPr>
          <p:cNvPr id="7" name="Straight Connector 6">
            <a:extLst>
              <a:ext uri="{FF2B5EF4-FFF2-40B4-BE49-F238E27FC236}">
                <a16:creationId xmlns:a16="http://schemas.microsoft.com/office/drawing/2014/main" id="{6829BB4F-08CC-4CE1-B14F-D0A63C33AEB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F350315-1225-4029-8AF9-68C5E7EC4EDC}"/>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F74DE2C-437B-4FB9-9733-AABB882E807D}"/>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0" name="TextBox 9">
            <a:extLst>
              <a:ext uri="{FF2B5EF4-FFF2-40B4-BE49-F238E27FC236}">
                <a16:creationId xmlns:a16="http://schemas.microsoft.com/office/drawing/2014/main" id="{FFFB1744-461A-4270-9195-26FC0B16915F}"/>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59" name="Group 58">
            <a:extLst>
              <a:ext uri="{FF2B5EF4-FFF2-40B4-BE49-F238E27FC236}">
                <a16:creationId xmlns:a16="http://schemas.microsoft.com/office/drawing/2014/main" id="{F3A680A6-2913-4F0E-86F4-FABF0B107C20}"/>
              </a:ext>
            </a:extLst>
          </p:cNvPr>
          <p:cNvGrpSpPr/>
          <p:nvPr userDrawn="1"/>
        </p:nvGrpSpPr>
        <p:grpSpPr>
          <a:xfrm>
            <a:off x="-1325" y="6871033"/>
            <a:ext cx="12192000" cy="143299"/>
            <a:chOff x="-1325" y="6871033"/>
            <a:chExt cx="12192000" cy="143299"/>
          </a:xfrm>
        </p:grpSpPr>
        <p:sp>
          <p:nvSpPr>
            <p:cNvPr id="60" name="Rectangle 59">
              <a:extLst>
                <a:ext uri="{FF2B5EF4-FFF2-40B4-BE49-F238E27FC236}">
                  <a16:creationId xmlns:a16="http://schemas.microsoft.com/office/drawing/2014/main" id="{CC5C8B82-D9B4-499C-940B-1342C8A4C8B8}"/>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1" name="Rectangle 60">
              <a:extLst>
                <a:ext uri="{FF2B5EF4-FFF2-40B4-BE49-F238E27FC236}">
                  <a16:creationId xmlns:a16="http://schemas.microsoft.com/office/drawing/2014/main" id="{F0FD566A-0DE2-40A2-8821-B0BA941494CF}"/>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2" name="Rectangle 61">
            <a:extLst>
              <a:ext uri="{FF2B5EF4-FFF2-40B4-BE49-F238E27FC236}">
                <a16:creationId xmlns:a16="http://schemas.microsoft.com/office/drawing/2014/main" id="{61068D94-5676-4EC0-A7AA-92EFA39045E9}"/>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78" name="Rectangle 77">
            <a:extLst>
              <a:ext uri="{FF2B5EF4-FFF2-40B4-BE49-F238E27FC236}">
                <a16:creationId xmlns:a16="http://schemas.microsoft.com/office/drawing/2014/main" id="{0FC098C1-9BBE-4416-890F-774A1F526034}"/>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79" name="Group 78">
            <a:extLst>
              <a:ext uri="{FF2B5EF4-FFF2-40B4-BE49-F238E27FC236}">
                <a16:creationId xmlns:a16="http://schemas.microsoft.com/office/drawing/2014/main" id="{6A31A299-1939-4506-B55B-D58387614190}"/>
              </a:ext>
            </a:extLst>
          </p:cNvPr>
          <p:cNvGrpSpPr/>
          <p:nvPr userDrawn="1"/>
        </p:nvGrpSpPr>
        <p:grpSpPr>
          <a:xfrm>
            <a:off x="12257314" y="1051487"/>
            <a:ext cx="1272540" cy="3085386"/>
            <a:chOff x="12257314" y="1051487"/>
            <a:chExt cx="1272540" cy="3085386"/>
          </a:xfrm>
        </p:grpSpPr>
        <p:sp>
          <p:nvSpPr>
            <p:cNvPr id="80" name="Rectangle 79">
              <a:extLst>
                <a:ext uri="{FF2B5EF4-FFF2-40B4-BE49-F238E27FC236}">
                  <a16:creationId xmlns:a16="http://schemas.microsoft.com/office/drawing/2014/main" id="{0DFBBDB7-A393-4C6B-BF8E-AF9AF6A9D70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81" name="TextBox 80">
              <a:extLst>
                <a:ext uri="{FF2B5EF4-FFF2-40B4-BE49-F238E27FC236}">
                  <a16:creationId xmlns:a16="http://schemas.microsoft.com/office/drawing/2014/main" id="{FD647390-56BF-4481-B90C-4C67B108F7B2}"/>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82" name="Freeform: Shape 81">
              <a:extLst>
                <a:ext uri="{FF2B5EF4-FFF2-40B4-BE49-F238E27FC236}">
                  <a16:creationId xmlns:a16="http://schemas.microsoft.com/office/drawing/2014/main" id="{8D6B2335-245F-4E0E-960D-322C96510815}"/>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E4D0378B-3B96-4455-81E3-2D11A36549FF}"/>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84" name="Freeform: Shape 83">
              <a:extLst>
                <a:ext uri="{FF2B5EF4-FFF2-40B4-BE49-F238E27FC236}">
                  <a16:creationId xmlns:a16="http://schemas.microsoft.com/office/drawing/2014/main" id="{7B71B409-C54D-4130-9871-B3C51053EDFF}"/>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12F8D349-53F8-4BB4-8085-34FCD3789B79}"/>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E84FE060-372F-4B17-8A5D-893340390458}"/>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87" name="Picture 86">
              <a:extLst>
                <a:ext uri="{FF2B5EF4-FFF2-40B4-BE49-F238E27FC236}">
                  <a16:creationId xmlns:a16="http://schemas.microsoft.com/office/drawing/2014/main" id="{9DBEF9C3-8353-4ACE-9912-D2CA8D5C70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88" name="Rectangle 87">
              <a:extLst>
                <a:ext uri="{FF2B5EF4-FFF2-40B4-BE49-F238E27FC236}">
                  <a16:creationId xmlns:a16="http://schemas.microsoft.com/office/drawing/2014/main" id="{AC8C7AFC-242E-4F17-9268-D8EDEA8320C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89" name="Rectangle 88">
              <a:extLst>
                <a:ext uri="{FF2B5EF4-FFF2-40B4-BE49-F238E27FC236}">
                  <a16:creationId xmlns:a16="http://schemas.microsoft.com/office/drawing/2014/main" id="{CEA3A095-757A-4B7C-9135-910245E27557}"/>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0" name="Rectangle 89">
              <a:extLst>
                <a:ext uri="{FF2B5EF4-FFF2-40B4-BE49-F238E27FC236}">
                  <a16:creationId xmlns:a16="http://schemas.microsoft.com/office/drawing/2014/main" id="{A3A5498E-DED9-41F6-8460-79ABD50AD85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1" name="Rectangle 90">
              <a:extLst>
                <a:ext uri="{FF2B5EF4-FFF2-40B4-BE49-F238E27FC236}">
                  <a16:creationId xmlns:a16="http://schemas.microsoft.com/office/drawing/2014/main" id="{AE33AE17-705B-4893-8ED6-B7664EE0166B}"/>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92" name="Group 91">
              <a:extLst>
                <a:ext uri="{FF2B5EF4-FFF2-40B4-BE49-F238E27FC236}">
                  <a16:creationId xmlns:a16="http://schemas.microsoft.com/office/drawing/2014/main" id="{67035856-6E01-436D-8B6C-99E2531DA9C9}"/>
                </a:ext>
              </a:extLst>
            </p:cNvPr>
            <p:cNvGrpSpPr/>
            <p:nvPr userDrawn="1"/>
          </p:nvGrpSpPr>
          <p:grpSpPr>
            <a:xfrm>
              <a:off x="12364752" y="2345932"/>
              <a:ext cx="1055431" cy="88186"/>
              <a:chOff x="914335" y="6913770"/>
              <a:chExt cx="1109884" cy="100584"/>
            </a:xfrm>
            <a:noFill/>
          </p:grpSpPr>
          <p:sp>
            <p:nvSpPr>
              <p:cNvPr id="103" name="Rectangle 102">
                <a:extLst>
                  <a:ext uri="{FF2B5EF4-FFF2-40B4-BE49-F238E27FC236}">
                    <a16:creationId xmlns:a16="http://schemas.microsoft.com/office/drawing/2014/main" id="{2F6D9850-8819-4EAA-ABFF-26C0D67B866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4" name="Rectangle 103">
                <a:extLst>
                  <a:ext uri="{FF2B5EF4-FFF2-40B4-BE49-F238E27FC236}">
                    <a16:creationId xmlns:a16="http://schemas.microsoft.com/office/drawing/2014/main" id="{218B05BE-4FDD-4A09-B53B-A229116CE22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05" name="Rectangle 104">
                <a:extLst>
                  <a:ext uri="{FF2B5EF4-FFF2-40B4-BE49-F238E27FC236}">
                    <a16:creationId xmlns:a16="http://schemas.microsoft.com/office/drawing/2014/main" id="{5CC7C662-E98D-4511-8EC4-F901F8A6150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06" name="Rectangle 105">
                <a:extLst>
                  <a:ext uri="{FF2B5EF4-FFF2-40B4-BE49-F238E27FC236}">
                    <a16:creationId xmlns:a16="http://schemas.microsoft.com/office/drawing/2014/main" id="{2D393584-0DD9-4C47-AB8F-2C3EA5E0D976}"/>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07" name="Rectangle 106">
                <a:extLst>
                  <a:ext uri="{FF2B5EF4-FFF2-40B4-BE49-F238E27FC236}">
                    <a16:creationId xmlns:a16="http://schemas.microsoft.com/office/drawing/2014/main" id="{EDEA0CF3-A9F2-46F5-8BC0-B1D22E1A3096}"/>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08" name="Rectangle 107">
                <a:extLst>
                  <a:ext uri="{FF2B5EF4-FFF2-40B4-BE49-F238E27FC236}">
                    <a16:creationId xmlns:a16="http://schemas.microsoft.com/office/drawing/2014/main" id="{CDC6B097-0109-4DC8-8657-90757B5605E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09" name="Rectangle 108">
                <a:extLst>
                  <a:ext uri="{FF2B5EF4-FFF2-40B4-BE49-F238E27FC236}">
                    <a16:creationId xmlns:a16="http://schemas.microsoft.com/office/drawing/2014/main" id="{CD23788A-48CA-4141-B8B5-BCEE3666AC6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0" name="Rectangle 109">
                <a:extLst>
                  <a:ext uri="{FF2B5EF4-FFF2-40B4-BE49-F238E27FC236}">
                    <a16:creationId xmlns:a16="http://schemas.microsoft.com/office/drawing/2014/main" id="{66DAE851-F4BD-49A7-8627-37CD5656688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1" name="Rectangle 110">
                <a:extLst>
                  <a:ext uri="{FF2B5EF4-FFF2-40B4-BE49-F238E27FC236}">
                    <a16:creationId xmlns:a16="http://schemas.microsoft.com/office/drawing/2014/main" id="{98694BEA-9E72-48D5-9441-773E40EAD2F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2" name="Rectangle 111">
                <a:extLst>
                  <a:ext uri="{FF2B5EF4-FFF2-40B4-BE49-F238E27FC236}">
                    <a16:creationId xmlns:a16="http://schemas.microsoft.com/office/drawing/2014/main" id="{614E8D66-E3F2-40A2-A4CA-7E6CDFE07DF3}"/>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93" name="Graphic 92" descr="Close with solid fill">
              <a:extLst>
                <a:ext uri="{FF2B5EF4-FFF2-40B4-BE49-F238E27FC236}">
                  <a16:creationId xmlns:a16="http://schemas.microsoft.com/office/drawing/2014/main" id="{6E510E2E-9861-4D7E-A0B2-0AB356EFC79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4" name="Graphic 93" descr="Close with solid fill">
              <a:extLst>
                <a:ext uri="{FF2B5EF4-FFF2-40B4-BE49-F238E27FC236}">
                  <a16:creationId xmlns:a16="http://schemas.microsoft.com/office/drawing/2014/main" id="{AF98A8B1-4BDC-4946-A43E-EA439DB59EA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95" name="Graphic 94" descr="Close with solid fill">
              <a:extLst>
                <a:ext uri="{FF2B5EF4-FFF2-40B4-BE49-F238E27FC236}">
                  <a16:creationId xmlns:a16="http://schemas.microsoft.com/office/drawing/2014/main" id="{52D7DA1F-DF4E-40AF-8C07-B2E8E7D497E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96" name="Graphic 95" descr="Close with solid fill">
              <a:extLst>
                <a:ext uri="{FF2B5EF4-FFF2-40B4-BE49-F238E27FC236}">
                  <a16:creationId xmlns:a16="http://schemas.microsoft.com/office/drawing/2014/main" id="{1EFD7489-A7AD-422E-B127-A61947ECF3B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97" name="Graphic 96" descr="Close with solid fill">
              <a:extLst>
                <a:ext uri="{FF2B5EF4-FFF2-40B4-BE49-F238E27FC236}">
                  <a16:creationId xmlns:a16="http://schemas.microsoft.com/office/drawing/2014/main" id="{3B22A305-B784-4ABA-B65B-F9C94CAACB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98" name="Graphic 97" descr="Close with solid fill">
              <a:extLst>
                <a:ext uri="{FF2B5EF4-FFF2-40B4-BE49-F238E27FC236}">
                  <a16:creationId xmlns:a16="http://schemas.microsoft.com/office/drawing/2014/main" id="{9335F6F1-7B1E-41A9-88CE-6BD0C9F09FD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99" name="Graphic 98" descr="Close with solid fill">
              <a:extLst>
                <a:ext uri="{FF2B5EF4-FFF2-40B4-BE49-F238E27FC236}">
                  <a16:creationId xmlns:a16="http://schemas.microsoft.com/office/drawing/2014/main" id="{A3C3D38F-D3B3-401B-A5F7-C42D15F04E9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0" name="Graphic 99" descr="Close with solid fill">
              <a:extLst>
                <a:ext uri="{FF2B5EF4-FFF2-40B4-BE49-F238E27FC236}">
                  <a16:creationId xmlns:a16="http://schemas.microsoft.com/office/drawing/2014/main" id="{8C7DA7ED-F652-446D-9842-9170A8DFA46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1" name="Graphic 100" descr="Close with solid fill">
              <a:extLst>
                <a:ext uri="{FF2B5EF4-FFF2-40B4-BE49-F238E27FC236}">
                  <a16:creationId xmlns:a16="http://schemas.microsoft.com/office/drawing/2014/main" id="{0ADC3A27-3884-43BE-8019-E4980D7BB66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2" name="Graphic 101" descr="Close with solid fill">
              <a:extLst>
                <a:ext uri="{FF2B5EF4-FFF2-40B4-BE49-F238E27FC236}">
                  <a16:creationId xmlns:a16="http://schemas.microsoft.com/office/drawing/2014/main" id="{0DC90BA0-C836-4787-8CD0-8C8FBCF58D1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31115536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92ED7CB0-ADE9-4F18-8BD4-BE730D39A5A1}"/>
              </a:ext>
            </a:extLst>
          </p:cNvPr>
          <p:cNvGrpSpPr/>
          <p:nvPr userDrawn="1"/>
        </p:nvGrpSpPr>
        <p:grpSpPr>
          <a:xfrm>
            <a:off x="12192996" y="647700"/>
            <a:ext cx="139664" cy="5046663"/>
            <a:chOff x="12192996" y="647700"/>
            <a:chExt cx="139664" cy="5046663"/>
          </a:xfrm>
        </p:grpSpPr>
        <p:cxnSp>
          <p:nvCxnSpPr>
            <p:cNvPr id="72" name="Straight Connector 71">
              <a:extLst>
                <a:ext uri="{FF2B5EF4-FFF2-40B4-BE49-F238E27FC236}">
                  <a16:creationId xmlns:a16="http://schemas.microsoft.com/office/drawing/2014/main" id="{66977672-F003-43F7-A135-50F1D7F6B1C4}"/>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0DE95D60-41C5-4155-BFD9-529B18113D39}"/>
                </a:ext>
              </a:extLst>
            </p:cNvPr>
            <p:cNvGrpSpPr/>
            <p:nvPr userDrawn="1"/>
          </p:nvGrpSpPr>
          <p:grpSpPr>
            <a:xfrm>
              <a:off x="12202508" y="647700"/>
              <a:ext cx="130152" cy="5046663"/>
              <a:chOff x="12202508" y="647700"/>
              <a:chExt cx="130152" cy="5046663"/>
            </a:xfrm>
          </p:grpSpPr>
          <p:cxnSp>
            <p:nvCxnSpPr>
              <p:cNvPr id="74" name="Straight Connector 73">
                <a:extLst>
                  <a:ext uri="{FF2B5EF4-FFF2-40B4-BE49-F238E27FC236}">
                    <a16:creationId xmlns:a16="http://schemas.microsoft.com/office/drawing/2014/main" id="{629B8D45-7D9F-47C9-A66A-654B9EF01CBE}"/>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A512E9E-9476-405E-AF8F-44A897970F2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2CBF8AC7-1BD9-4818-A360-526D80E111D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C773FD3-A6AE-4D51-86B9-C7736AE5F52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836CFBF-9564-49FD-AB1E-CA8608BD345D}"/>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18D46921-07F6-4337-B376-C1DFA5F8D987}"/>
              </a:ext>
            </a:extLst>
          </p:cNvPr>
          <p:cNvGrpSpPr/>
          <p:nvPr userDrawn="1"/>
        </p:nvGrpSpPr>
        <p:grpSpPr>
          <a:xfrm>
            <a:off x="-130152" y="647700"/>
            <a:ext cx="130152" cy="5046663"/>
            <a:chOff x="-130152" y="647700"/>
            <a:chExt cx="130152" cy="5046663"/>
          </a:xfrm>
        </p:grpSpPr>
        <p:cxnSp>
          <p:nvCxnSpPr>
            <p:cNvPr id="80" name="Straight Connector 79">
              <a:extLst>
                <a:ext uri="{FF2B5EF4-FFF2-40B4-BE49-F238E27FC236}">
                  <a16:creationId xmlns:a16="http://schemas.microsoft.com/office/drawing/2014/main" id="{6DBD62E8-221F-41C1-918D-9A5C9F41FD50}"/>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770BA35-F414-467C-83B3-D3ED8D946A7D}"/>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55D68D2-B979-42D2-BBF8-6C53B67F1D02}"/>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A103A52-F38C-42A3-825B-C82FA7885E62}"/>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A6076BD-2EA6-4061-B073-BC2DB2BE109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4B0F75E-152D-451E-AD93-FB4A027CC97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hasCustomPrompt="1"/>
          </p:nvPr>
        </p:nvSpPr>
        <p:spPr>
          <a:xfrm>
            <a:off x="558799" y="1955800"/>
            <a:ext cx="4059936" cy="4245407"/>
          </a:xfrm>
          <a:prstGeom prst="rect">
            <a:avLst/>
          </a:prstGeom>
        </p:spPr>
        <p:txBody>
          <a:bodyPr anchor="t">
            <a:normAutofit/>
          </a:bodyPr>
          <a:lstStyle>
            <a:lvl1pPr>
              <a:defRPr sz="4000"/>
            </a:lvl1pPr>
          </a:lstStyle>
          <a:p>
            <a:r>
              <a:rPr lang="en-US"/>
              <a:t>[Add divider slide title]</a:t>
            </a:r>
          </a:p>
        </p:txBody>
      </p:sp>
      <p:sp>
        <p:nvSpPr>
          <p:cNvPr id="3" name="Text Placeholder 2"/>
          <p:cNvSpPr>
            <a:spLocks noGrp="1"/>
          </p:cNvSpPr>
          <p:nvPr>
            <p:ph type="body" idx="1" hasCustomPrompt="1"/>
          </p:nvPr>
        </p:nvSpPr>
        <p:spPr>
          <a:xfrm>
            <a:off x="6607175" y="1955800"/>
            <a:ext cx="5024731" cy="4245408"/>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[Add optional content]</a:t>
            </a:r>
          </a:p>
        </p:txBody>
      </p:sp>
      <p:sp>
        <p:nvSpPr>
          <p:cNvPr id="4" name="Date Placeholder 3"/>
          <p:cNvSpPr>
            <a:spLocks noGrp="1"/>
          </p:cNvSpPr>
          <p:nvPr>
            <p:ph type="dt" sz="half" idx="10"/>
          </p:nvPr>
        </p:nvSpPr>
        <p:spPr/>
        <p:txBody>
          <a:bodyPr/>
          <a:lstStyle/>
          <a:p>
            <a:fld id="{9ABB61C2-8E27-4E92-B1E3-72901EF0F3CC}" type="datetime4">
              <a:rPr lang="en-US" smtClean="0"/>
              <a:t>June 2, 2025</a:t>
            </a:fld>
            <a:endParaRPr lang="en-US"/>
          </a:p>
        </p:txBody>
      </p:sp>
      <p:sp>
        <p:nvSpPr>
          <p:cNvPr id="5" name="Footer Placeholder 4"/>
          <p:cNvSpPr>
            <a:spLocks noGrp="1"/>
          </p:cNvSpPr>
          <p:nvPr>
            <p:ph type="ftr" sz="quarter" idx="11"/>
          </p:nvPr>
        </p:nvSpPr>
        <p:spPr/>
        <p:txBody>
          <a:bodyPr/>
          <a:lstStyle/>
          <a:p>
            <a:r>
              <a:rPr lang="en-US"/>
              <a:t>S&amp;P Dow Jones Indices – Financial Professionals Only</a:t>
            </a:r>
          </a:p>
        </p:txBody>
      </p:sp>
      <p:sp>
        <p:nvSpPr>
          <p:cNvPr id="6" name="Slide Number Placeholder 5"/>
          <p:cNvSpPr>
            <a:spLocks noGrp="1"/>
          </p:cNvSpPr>
          <p:nvPr>
            <p:ph type="sldNum" sz="quarter" idx="12"/>
          </p:nvPr>
        </p:nvSpPr>
        <p:spPr/>
        <p:txBody>
          <a:bodyPr/>
          <a:lstStyle/>
          <a:p>
            <a:fld id="{5CFA18E4-D58E-4B28-B105-28D9665A8EBC}" type="slidenum">
              <a:rPr lang="en-US" smtClean="0"/>
              <a:t>‹#›</a:t>
            </a:fld>
            <a:endParaRPr lang="en-US"/>
          </a:p>
        </p:txBody>
      </p:sp>
      <p:cxnSp>
        <p:nvCxnSpPr>
          <p:cNvPr id="14" name="Straight Connector 13">
            <a:extLst>
              <a:ext uri="{FF2B5EF4-FFF2-40B4-BE49-F238E27FC236}">
                <a16:creationId xmlns:a16="http://schemas.microsoft.com/office/drawing/2014/main" id="{F8FE2CD4-ED5B-4B13-BB69-5C2C6676FCD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0635CFE-5927-4810-A9CC-792D3D481848}"/>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4B88345-4B9E-4728-BC7E-79AC0BB9A200}"/>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2" name="TextBox 21">
            <a:extLst>
              <a:ext uri="{FF2B5EF4-FFF2-40B4-BE49-F238E27FC236}">
                <a16:creationId xmlns:a16="http://schemas.microsoft.com/office/drawing/2014/main" id="{4C681F36-AB35-43CF-A45E-D2B6CE927BE3}"/>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D43297D9-7020-459D-8E48-CDD8229E0A1F}"/>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6A18E115-4FDB-45B7-A373-9FC90BE86AC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82D0917E-073F-42C3-BD01-9307A71DBABA}"/>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F2F2CFE9-8545-4D15-A23C-E3DF9EE7E35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6" name="Rectangle 85">
            <a:extLst>
              <a:ext uri="{FF2B5EF4-FFF2-40B4-BE49-F238E27FC236}">
                <a16:creationId xmlns:a16="http://schemas.microsoft.com/office/drawing/2014/main" id="{1EF9221C-FEDA-45CC-A47B-01D745AE31C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87" name="Group 86">
            <a:extLst>
              <a:ext uri="{FF2B5EF4-FFF2-40B4-BE49-F238E27FC236}">
                <a16:creationId xmlns:a16="http://schemas.microsoft.com/office/drawing/2014/main" id="{F536DAFD-EC1C-4F7A-AC0C-45E681CC0321}"/>
              </a:ext>
            </a:extLst>
          </p:cNvPr>
          <p:cNvGrpSpPr/>
          <p:nvPr userDrawn="1"/>
        </p:nvGrpSpPr>
        <p:grpSpPr>
          <a:xfrm>
            <a:off x="12257314" y="1051487"/>
            <a:ext cx="1272540" cy="3085386"/>
            <a:chOff x="12257314" y="1051487"/>
            <a:chExt cx="1272540" cy="3085386"/>
          </a:xfrm>
        </p:grpSpPr>
        <p:sp>
          <p:nvSpPr>
            <p:cNvPr id="88" name="Rectangle 87">
              <a:extLst>
                <a:ext uri="{FF2B5EF4-FFF2-40B4-BE49-F238E27FC236}">
                  <a16:creationId xmlns:a16="http://schemas.microsoft.com/office/drawing/2014/main" id="{5549B9F1-EFB8-4875-BF8E-48D0B9FCCC6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89" name="TextBox 88">
              <a:extLst>
                <a:ext uri="{FF2B5EF4-FFF2-40B4-BE49-F238E27FC236}">
                  <a16:creationId xmlns:a16="http://schemas.microsoft.com/office/drawing/2014/main" id="{963624FD-7DDC-48B2-8D02-8BEF52553EA9}"/>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0" name="Freeform: Shape 89">
              <a:extLst>
                <a:ext uri="{FF2B5EF4-FFF2-40B4-BE49-F238E27FC236}">
                  <a16:creationId xmlns:a16="http://schemas.microsoft.com/office/drawing/2014/main" id="{18B9C253-5AAA-48EC-94EC-3A9BAD6723B1}"/>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BAC7250D-B0A3-483A-96E6-0764D69E4F7D}"/>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2" name="Freeform: Shape 91">
              <a:extLst>
                <a:ext uri="{FF2B5EF4-FFF2-40B4-BE49-F238E27FC236}">
                  <a16:creationId xmlns:a16="http://schemas.microsoft.com/office/drawing/2014/main" id="{EE405DD1-55DF-4848-96B7-E0B2584EAD2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18C93582-DE21-47EB-997F-5148CCD2D5FC}"/>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15DF2510-32BC-44D5-B88A-F9BF6FD88F8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5" name="Picture 94">
              <a:extLst>
                <a:ext uri="{FF2B5EF4-FFF2-40B4-BE49-F238E27FC236}">
                  <a16:creationId xmlns:a16="http://schemas.microsoft.com/office/drawing/2014/main" id="{CF136169-A73B-4418-90EA-F4D56980EE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6" name="Rectangle 95">
              <a:extLst>
                <a:ext uri="{FF2B5EF4-FFF2-40B4-BE49-F238E27FC236}">
                  <a16:creationId xmlns:a16="http://schemas.microsoft.com/office/drawing/2014/main" id="{00A63680-F954-4545-BEEA-A5950E63278C}"/>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7" name="Rectangle 96">
              <a:extLst>
                <a:ext uri="{FF2B5EF4-FFF2-40B4-BE49-F238E27FC236}">
                  <a16:creationId xmlns:a16="http://schemas.microsoft.com/office/drawing/2014/main" id="{062E79ED-E819-4FEF-9DE7-CBB78CC54D1C}"/>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8" name="Rectangle 97">
              <a:extLst>
                <a:ext uri="{FF2B5EF4-FFF2-40B4-BE49-F238E27FC236}">
                  <a16:creationId xmlns:a16="http://schemas.microsoft.com/office/drawing/2014/main" id="{AB9B9091-E701-454B-ADB2-60CB4A639F8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9" name="Rectangle 98">
              <a:extLst>
                <a:ext uri="{FF2B5EF4-FFF2-40B4-BE49-F238E27FC236}">
                  <a16:creationId xmlns:a16="http://schemas.microsoft.com/office/drawing/2014/main" id="{706FA976-5A6C-4ABA-91AB-797B439C9A1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0" name="Group 99">
              <a:extLst>
                <a:ext uri="{FF2B5EF4-FFF2-40B4-BE49-F238E27FC236}">
                  <a16:creationId xmlns:a16="http://schemas.microsoft.com/office/drawing/2014/main" id="{A260E66C-2AE5-4091-A0A3-904FE6A3A9EC}"/>
                </a:ext>
              </a:extLst>
            </p:cNvPr>
            <p:cNvGrpSpPr/>
            <p:nvPr userDrawn="1"/>
          </p:nvGrpSpPr>
          <p:grpSpPr>
            <a:xfrm>
              <a:off x="12364752" y="2345932"/>
              <a:ext cx="1055431" cy="88186"/>
              <a:chOff x="914335" y="6913770"/>
              <a:chExt cx="1109884" cy="100584"/>
            </a:xfrm>
            <a:noFill/>
          </p:grpSpPr>
          <p:sp>
            <p:nvSpPr>
              <p:cNvPr id="111" name="Rectangle 110">
                <a:extLst>
                  <a:ext uri="{FF2B5EF4-FFF2-40B4-BE49-F238E27FC236}">
                    <a16:creationId xmlns:a16="http://schemas.microsoft.com/office/drawing/2014/main" id="{B68716A8-C2C3-4190-8CFA-92B1B1452823}"/>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2" name="Rectangle 111">
                <a:extLst>
                  <a:ext uri="{FF2B5EF4-FFF2-40B4-BE49-F238E27FC236}">
                    <a16:creationId xmlns:a16="http://schemas.microsoft.com/office/drawing/2014/main" id="{38FD885B-08F3-4ABA-A047-29039E10AC3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3" name="Rectangle 112">
                <a:extLst>
                  <a:ext uri="{FF2B5EF4-FFF2-40B4-BE49-F238E27FC236}">
                    <a16:creationId xmlns:a16="http://schemas.microsoft.com/office/drawing/2014/main" id="{9E63D017-5BCC-4A04-9507-B9EDC67E22F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4" name="Rectangle 113">
                <a:extLst>
                  <a:ext uri="{FF2B5EF4-FFF2-40B4-BE49-F238E27FC236}">
                    <a16:creationId xmlns:a16="http://schemas.microsoft.com/office/drawing/2014/main" id="{D28DE929-F84B-47BC-A7DD-6A477C8074B4}"/>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5" name="Rectangle 114">
                <a:extLst>
                  <a:ext uri="{FF2B5EF4-FFF2-40B4-BE49-F238E27FC236}">
                    <a16:creationId xmlns:a16="http://schemas.microsoft.com/office/drawing/2014/main" id="{A4435342-558D-44B3-83D1-17C910F64575}"/>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6" name="Rectangle 115">
                <a:extLst>
                  <a:ext uri="{FF2B5EF4-FFF2-40B4-BE49-F238E27FC236}">
                    <a16:creationId xmlns:a16="http://schemas.microsoft.com/office/drawing/2014/main" id="{37FD7CA8-03CA-4E11-8B03-C18C45F3628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7" name="Rectangle 116">
                <a:extLst>
                  <a:ext uri="{FF2B5EF4-FFF2-40B4-BE49-F238E27FC236}">
                    <a16:creationId xmlns:a16="http://schemas.microsoft.com/office/drawing/2014/main" id="{C280BDB2-AEF4-484D-98CF-3F0AD5A615B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8" name="Rectangle 117">
                <a:extLst>
                  <a:ext uri="{FF2B5EF4-FFF2-40B4-BE49-F238E27FC236}">
                    <a16:creationId xmlns:a16="http://schemas.microsoft.com/office/drawing/2014/main" id="{4D1E4514-736E-4B61-A072-D87AB9DB92C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9" name="Rectangle 118">
                <a:extLst>
                  <a:ext uri="{FF2B5EF4-FFF2-40B4-BE49-F238E27FC236}">
                    <a16:creationId xmlns:a16="http://schemas.microsoft.com/office/drawing/2014/main" id="{2174B71C-69CD-428C-9925-4D065D026A01}"/>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0" name="Rectangle 119">
                <a:extLst>
                  <a:ext uri="{FF2B5EF4-FFF2-40B4-BE49-F238E27FC236}">
                    <a16:creationId xmlns:a16="http://schemas.microsoft.com/office/drawing/2014/main" id="{432D8D04-01AD-4ABB-B8DC-90F7C78B76AB}"/>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1" name="Graphic 100" descr="Close with solid fill">
              <a:extLst>
                <a:ext uri="{FF2B5EF4-FFF2-40B4-BE49-F238E27FC236}">
                  <a16:creationId xmlns:a16="http://schemas.microsoft.com/office/drawing/2014/main" id="{266C302C-3041-42FB-AB57-082316EADA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2" name="Graphic 101" descr="Close with solid fill">
              <a:extLst>
                <a:ext uri="{FF2B5EF4-FFF2-40B4-BE49-F238E27FC236}">
                  <a16:creationId xmlns:a16="http://schemas.microsoft.com/office/drawing/2014/main" id="{7F15BA99-ECAE-4F50-8539-7C9E485084E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3" name="Graphic 102" descr="Close with solid fill">
              <a:extLst>
                <a:ext uri="{FF2B5EF4-FFF2-40B4-BE49-F238E27FC236}">
                  <a16:creationId xmlns:a16="http://schemas.microsoft.com/office/drawing/2014/main" id="{4356FE64-056C-4BF7-9E8E-219BEB1D637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4" name="Graphic 103" descr="Close with solid fill">
              <a:extLst>
                <a:ext uri="{FF2B5EF4-FFF2-40B4-BE49-F238E27FC236}">
                  <a16:creationId xmlns:a16="http://schemas.microsoft.com/office/drawing/2014/main" id="{378E698D-0F49-4DA7-B342-477BF1465E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5" name="Graphic 104" descr="Close with solid fill">
              <a:extLst>
                <a:ext uri="{FF2B5EF4-FFF2-40B4-BE49-F238E27FC236}">
                  <a16:creationId xmlns:a16="http://schemas.microsoft.com/office/drawing/2014/main" id="{5B15F0BD-D740-49C7-85BF-1F33E671BCC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6" name="Graphic 105" descr="Close with solid fill">
              <a:extLst>
                <a:ext uri="{FF2B5EF4-FFF2-40B4-BE49-F238E27FC236}">
                  <a16:creationId xmlns:a16="http://schemas.microsoft.com/office/drawing/2014/main" id="{827CAB72-59E3-4981-822E-5E7A94CA75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7" name="Graphic 106" descr="Close with solid fill">
              <a:extLst>
                <a:ext uri="{FF2B5EF4-FFF2-40B4-BE49-F238E27FC236}">
                  <a16:creationId xmlns:a16="http://schemas.microsoft.com/office/drawing/2014/main" id="{19E149BC-AD1A-44EB-864C-52817A7FFE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8" name="Graphic 107" descr="Close with solid fill">
              <a:extLst>
                <a:ext uri="{FF2B5EF4-FFF2-40B4-BE49-F238E27FC236}">
                  <a16:creationId xmlns:a16="http://schemas.microsoft.com/office/drawing/2014/main" id="{277DED78-A6C4-45CD-B04D-319D9565231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9" name="Graphic 108" descr="Close with solid fill">
              <a:extLst>
                <a:ext uri="{FF2B5EF4-FFF2-40B4-BE49-F238E27FC236}">
                  <a16:creationId xmlns:a16="http://schemas.microsoft.com/office/drawing/2014/main" id="{5B5F34EA-4CDB-4F8E-BA7C-1D5024E0BA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0" name="Graphic 109" descr="Close with solid fill">
              <a:extLst>
                <a:ext uri="{FF2B5EF4-FFF2-40B4-BE49-F238E27FC236}">
                  <a16:creationId xmlns:a16="http://schemas.microsoft.com/office/drawing/2014/main" id="{45DB239B-1FDD-4EBE-BBF4-0C7824F25A1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70" name="SPG Dow Jones Red White Small">
            <a:extLst>
              <a:ext uri="{FF2B5EF4-FFF2-40B4-BE49-F238E27FC236}">
                <a16:creationId xmlns:a16="http://schemas.microsoft.com/office/drawing/2014/main" id="{8C253DF9-96A5-4411-92BB-5ACF5F41866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42767459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Photo 1">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A2432D56-F8A2-4DA5-A336-41EBF7AC1530}"/>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02A79C16-BE87-4999-B9CF-F8179B01B582}"/>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1DBC6E5-7901-4016-8F59-70C00F32B8A3}"/>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31E46A5E-3904-4311-8A3F-135D94C26AB1}"/>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0FB336-18C7-4071-8DBD-14950A893A73}"/>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9EDD6D-20EB-4458-B044-18B1D2B746A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1E68460-94F6-4D86-9480-20532A22F131}"/>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A03D035-DE73-476E-858A-8B103ABA3532}"/>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2F21D42A-4E6D-451E-B7F6-E93ADE6F9FF0}"/>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AD7E55A9-AA4D-42F0-AB9C-0DD5CDD0E720}"/>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2F0C7EC-1A52-4514-B8F1-CDCD291EEE50}"/>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7A14825F-BC4C-4F21-8566-3DDA4806FAF8}"/>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C002CB4-473A-4E91-9A44-D7D0F186AB9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2845F6-7175-4F7F-8B42-102829BE8D60}"/>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D0BF221-A139-450C-9276-59A53911383C}"/>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BEF831CB-C591-418C-B0B1-FF30A1291CE8}"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9" name="Title 1">
            <a:extLst>
              <a:ext uri="{FF2B5EF4-FFF2-40B4-BE49-F238E27FC236}">
                <a16:creationId xmlns:a16="http://schemas.microsoft.com/office/drawing/2014/main" id="{33D0D42F-6D70-4CBF-9C23-59E66728E7FD}"/>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a:t>[Add divider slide title]</a:t>
            </a:r>
          </a:p>
        </p:txBody>
      </p:sp>
      <p:sp>
        <p:nvSpPr>
          <p:cNvPr id="21" name="Picture Placeholder 6">
            <a:extLst>
              <a:ext uri="{FF2B5EF4-FFF2-40B4-BE49-F238E27FC236}">
                <a16:creationId xmlns:a16="http://schemas.microsoft.com/office/drawing/2014/main" id="{946FFBFE-E614-4E08-AC48-326C482E6971}"/>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lvl1pPr>
          </a:lstStyle>
          <a:p>
            <a:r>
              <a:rPr lang="en-US"/>
              <a:t>[Insert photo]</a:t>
            </a:r>
          </a:p>
        </p:txBody>
      </p:sp>
      <p:cxnSp>
        <p:nvCxnSpPr>
          <p:cNvPr id="18" name="Straight Connector 17">
            <a:extLst>
              <a:ext uri="{FF2B5EF4-FFF2-40B4-BE49-F238E27FC236}">
                <a16:creationId xmlns:a16="http://schemas.microsoft.com/office/drawing/2014/main" id="{7710A16D-C4ED-4367-9DCF-54DF4596390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6EFDAB2-4D7E-4399-8027-8BDF93B41B82}"/>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1BBD7D7-8C09-49F8-B32F-B3ADF75D1BAA}"/>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4" name="TextBox 23">
            <a:extLst>
              <a:ext uri="{FF2B5EF4-FFF2-40B4-BE49-F238E27FC236}">
                <a16:creationId xmlns:a16="http://schemas.microsoft.com/office/drawing/2014/main" id="{259B4B73-25F1-4A55-92B5-9B67E53EEC2B}"/>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CCB73371-4FF4-4870-921A-065D0810371E}"/>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035AE41D-9DD4-4B9B-9F3F-EFE5A4879E16}"/>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7690224B-8351-4102-9010-5C9D625096FC}"/>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2EC42F4A-E30C-4642-B587-43863FDC87EF}"/>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8" name="Rectangle 87">
            <a:extLst>
              <a:ext uri="{FF2B5EF4-FFF2-40B4-BE49-F238E27FC236}">
                <a16:creationId xmlns:a16="http://schemas.microsoft.com/office/drawing/2014/main" id="{5E1EF29E-3D70-4274-B188-9C2029FBA17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89" name="Group 88">
            <a:extLst>
              <a:ext uri="{FF2B5EF4-FFF2-40B4-BE49-F238E27FC236}">
                <a16:creationId xmlns:a16="http://schemas.microsoft.com/office/drawing/2014/main" id="{8ACE3DB3-0335-4FA8-ADB0-CA4C8B8C1D02}"/>
              </a:ext>
            </a:extLst>
          </p:cNvPr>
          <p:cNvGrpSpPr/>
          <p:nvPr userDrawn="1"/>
        </p:nvGrpSpPr>
        <p:grpSpPr>
          <a:xfrm>
            <a:off x="12257314" y="1051487"/>
            <a:ext cx="1272540" cy="3085386"/>
            <a:chOff x="12257314" y="1051487"/>
            <a:chExt cx="1272540" cy="3085386"/>
          </a:xfrm>
        </p:grpSpPr>
        <p:sp>
          <p:nvSpPr>
            <p:cNvPr id="90" name="Rectangle 89">
              <a:extLst>
                <a:ext uri="{FF2B5EF4-FFF2-40B4-BE49-F238E27FC236}">
                  <a16:creationId xmlns:a16="http://schemas.microsoft.com/office/drawing/2014/main" id="{CCE6463C-F632-4103-A2F6-AA03A574DBBE}"/>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1" name="TextBox 90">
              <a:extLst>
                <a:ext uri="{FF2B5EF4-FFF2-40B4-BE49-F238E27FC236}">
                  <a16:creationId xmlns:a16="http://schemas.microsoft.com/office/drawing/2014/main" id="{249994D2-CD59-4CCE-AB0F-BF90E602EF10}"/>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2" name="Freeform: Shape 91">
              <a:extLst>
                <a:ext uri="{FF2B5EF4-FFF2-40B4-BE49-F238E27FC236}">
                  <a16:creationId xmlns:a16="http://schemas.microsoft.com/office/drawing/2014/main" id="{9D6D3566-8DE1-455C-A549-E061BC14E62F}"/>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E70F5246-B8FA-4558-9549-97FE952BFB44}"/>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4" name="Freeform: Shape 93">
              <a:extLst>
                <a:ext uri="{FF2B5EF4-FFF2-40B4-BE49-F238E27FC236}">
                  <a16:creationId xmlns:a16="http://schemas.microsoft.com/office/drawing/2014/main" id="{52F2DD68-E7BB-4BAB-8042-007CF1F77D4C}"/>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16FB9D54-4038-4F36-A0BB-39E65856AED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DF34693A-D0E4-42D5-97C9-6407EC8250C8}"/>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7" name="Picture 96">
              <a:extLst>
                <a:ext uri="{FF2B5EF4-FFF2-40B4-BE49-F238E27FC236}">
                  <a16:creationId xmlns:a16="http://schemas.microsoft.com/office/drawing/2014/main" id="{0F570732-9C7F-4287-A199-1325260DAA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8" name="Rectangle 97">
              <a:extLst>
                <a:ext uri="{FF2B5EF4-FFF2-40B4-BE49-F238E27FC236}">
                  <a16:creationId xmlns:a16="http://schemas.microsoft.com/office/drawing/2014/main" id="{D3B2F370-3A86-4483-A77B-B52B8BD78CAC}"/>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9" name="Rectangle 98">
              <a:extLst>
                <a:ext uri="{FF2B5EF4-FFF2-40B4-BE49-F238E27FC236}">
                  <a16:creationId xmlns:a16="http://schemas.microsoft.com/office/drawing/2014/main" id="{105BBAE1-7640-4152-89D8-BC2233B3E25A}"/>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0" name="Rectangle 99">
              <a:extLst>
                <a:ext uri="{FF2B5EF4-FFF2-40B4-BE49-F238E27FC236}">
                  <a16:creationId xmlns:a16="http://schemas.microsoft.com/office/drawing/2014/main" id="{92D4B346-71A5-46A3-8A17-7A5CC167159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1" name="Rectangle 100">
              <a:extLst>
                <a:ext uri="{FF2B5EF4-FFF2-40B4-BE49-F238E27FC236}">
                  <a16:creationId xmlns:a16="http://schemas.microsoft.com/office/drawing/2014/main" id="{70AE2B7C-AFB0-4BD5-AFD7-6EF2BB64034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2" name="Group 101">
              <a:extLst>
                <a:ext uri="{FF2B5EF4-FFF2-40B4-BE49-F238E27FC236}">
                  <a16:creationId xmlns:a16="http://schemas.microsoft.com/office/drawing/2014/main" id="{CEF0E8EC-DD9C-4B0D-8D54-203125E9D1C0}"/>
                </a:ext>
              </a:extLst>
            </p:cNvPr>
            <p:cNvGrpSpPr/>
            <p:nvPr userDrawn="1"/>
          </p:nvGrpSpPr>
          <p:grpSpPr>
            <a:xfrm>
              <a:off x="12364752" y="2345932"/>
              <a:ext cx="1055431" cy="88186"/>
              <a:chOff x="914335" y="6913770"/>
              <a:chExt cx="1109884" cy="100584"/>
            </a:xfrm>
            <a:noFill/>
          </p:grpSpPr>
          <p:sp>
            <p:nvSpPr>
              <p:cNvPr id="113" name="Rectangle 112">
                <a:extLst>
                  <a:ext uri="{FF2B5EF4-FFF2-40B4-BE49-F238E27FC236}">
                    <a16:creationId xmlns:a16="http://schemas.microsoft.com/office/drawing/2014/main" id="{545575B1-076C-41B1-BD6B-7F45853E7949}"/>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4" name="Rectangle 113">
                <a:extLst>
                  <a:ext uri="{FF2B5EF4-FFF2-40B4-BE49-F238E27FC236}">
                    <a16:creationId xmlns:a16="http://schemas.microsoft.com/office/drawing/2014/main" id="{F07620DF-AF2E-4910-BF2D-78906737830C}"/>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5" name="Rectangle 114">
                <a:extLst>
                  <a:ext uri="{FF2B5EF4-FFF2-40B4-BE49-F238E27FC236}">
                    <a16:creationId xmlns:a16="http://schemas.microsoft.com/office/drawing/2014/main" id="{4322022F-3331-47F5-90A4-B241DD63D58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6" name="Rectangle 115">
                <a:extLst>
                  <a:ext uri="{FF2B5EF4-FFF2-40B4-BE49-F238E27FC236}">
                    <a16:creationId xmlns:a16="http://schemas.microsoft.com/office/drawing/2014/main" id="{FFCF4FAB-E823-473E-9D0F-D11A18FD46D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7" name="Rectangle 116">
                <a:extLst>
                  <a:ext uri="{FF2B5EF4-FFF2-40B4-BE49-F238E27FC236}">
                    <a16:creationId xmlns:a16="http://schemas.microsoft.com/office/drawing/2014/main" id="{D47FCFAD-2C5B-44D2-8CC2-0746D5633BB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8" name="Rectangle 117">
                <a:extLst>
                  <a:ext uri="{FF2B5EF4-FFF2-40B4-BE49-F238E27FC236}">
                    <a16:creationId xmlns:a16="http://schemas.microsoft.com/office/drawing/2014/main" id="{3838E6D6-715D-4235-9CB0-CA95292953EC}"/>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9" name="Rectangle 118">
                <a:extLst>
                  <a:ext uri="{FF2B5EF4-FFF2-40B4-BE49-F238E27FC236}">
                    <a16:creationId xmlns:a16="http://schemas.microsoft.com/office/drawing/2014/main" id="{09289944-6C32-4433-8C2F-6038B67544C8}"/>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0" name="Rectangle 119">
                <a:extLst>
                  <a:ext uri="{FF2B5EF4-FFF2-40B4-BE49-F238E27FC236}">
                    <a16:creationId xmlns:a16="http://schemas.microsoft.com/office/drawing/2014/main" id="{90BC90E8-18C3-4943-B246-DFC241CF499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1" name="Rectangle 120">
                <a:extLst>
                  <a:ext uri="{FF2B5EF4-FFF2-40B4-BE49-F238E27FC236}">
                    <a16:creationId xmlns:a16="http://schemas.microsoft.com/office/drawing/2014/main" id="{AFB47AC6-B67B-4656-B641-7CDB14B79DB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2" name="Rectangle 121">
                <a:extLst>
                  <a:ext uri="{FF2B5EF4-FFF2-40B4-BE49-F238E27FC236}">
                    <a16:creationId xmlns:a16="http://schemas.microsoft.com/office/drawing/2014/main" id="{2CF30231-2821-478F-8A46-918503F6FA5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3" name="Graphic 102" descr="Close with solid fill">
              <a:extLst>
                <a:ext uri="{FF2B5EF4-FFF2-40B4-BE49-F238E27FC236}">
                  <a16:creationId xmlns:a16="http://schemas.microsoft.com/office/drawing/2014/main" id="{D88932A9-8E71-4409-AE63-6D575DC03AE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4" name="Graphic 103" descr="Close with solid fill">
              <a:extLst>
                <a:ext uri="{FF2B5EF4-FFF2-40B4-BE49-F238E27FC236}">
                  <a16:creationId xmlns:a16="http://schemas.microsoft.com/office/drawing/2014/main" id="{435B71AD-EA68-4047-A067-81558BFE449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5" name="Graphic 104" descr="Close with solid fill">
              <a:extLst>
                <a:ext uri="{FF2B5EF4-FFF2-40B4-BE49-F238E27FC236}">
                  <a16:creationId xmlns:a16="http://schemas.microsoft.com/office/drawing/2014/main" id="{9B558106-925D-4391-9860-BFBAD7D64EE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6" name="Graphic 105" descr="Close with solid fill">
              <a:extLst>
                <a:ext uri="{FF2B5EF4-FFF2-40B4-BE49-F238E27FC236}">
                  <a16:creationId xmlns:a16="http://schemas.microsoft.com/office/drawing/2014/main" id="{7B8ECB49-2AA6-44DB-A144-2A2665C4F4D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7" name="Graphic 106" descr="Close with solid fill">
              <a:extLst>
                <a:ext uri="{FF2B5EF4-FFF2-40B4-BE49-F238E27FC236}">
                  <a16:creationId xmlns:a16="http://schemas.microsoft.com/office/drawing/2014/main" id="{339E224E-0FA7-4EA5-89A5-F70684C81E5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8" name="Graphic 107" descr="Close with solid fill">
              <a:extLst>
                <a:ext uri="{FF2B5EF4-FFF2-40B4-BE49-F238E27FC236}">
                  <a16:creationId xmlns:a16="http://schemas.microsoft.com/office/drawing/2014/main" id="{58DEDE8F-BBA9-4E1C-82AC-3CAC7B6FAA3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9" name="Graphic 108" descr="Close with solid fill">
              <a:extLst>
                <a:ext uri="{FF2B5EF4-FFF2-40B4-BE49-F238E27FC236}">
                  <a16:creationId xmlns:a16="http://schemas.microsoft.com/office/drawing/2014/main" id="{64B2EA9B-7C84-45CC-927D-CF35E373D67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0" name="Graphic 109" descr="Close with solid fill">
              <a:extLst>
                <a:ext uri="{FF2B5EF4-FFF2-40B4-BE49-F238E27FC236}">
                  <a16:creationId xmlns:a16="http://schemas.microsoft.com/office/drawing/2014/main" id="{1BC5EADF-8A31-4785-8E46-AA3F83AF489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1" name="Graphic 110" descr="Close with solid fill">
              <a:extLst>
                <a:ext uri="{FF2B5EF4-FFF2-40B4-BE49-F238E27FC236}">
                  <a16:creationId xmlns:a16="http://schemas.microsoft.com/office/drawing/2014/main" id="{1B86A086-9BAF-4A61-8623-38D316C4BA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2" name="Graphic 111" descr="Close with solid fill">
              <a:extLst>
                <a:ext uri="{FF2B5EF4-FFF2-40B4-BE49-F238E27FC236}">
                  <a16:creationId xmlns:a16="http://schemas.microsoft.com/office/drawing/2014/main" id="{831CFFD2-44B7-44A8-B4DD-991335BC82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68" name="SPG Dow Jones Red White Small">
            <a:extLst>
              <a:ext uri="{FF2B5EF4-FFF2-40B4-BE49-F238E27FC236}">
                <a16:creationId xmlns:a16="http://schemas.microsoft.com/office/drawing/2014/main" id="{38E941AC-2F0D-4E03-A1F8-0C8AF0C4506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2915062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 Subtitles ">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8FAC9EA6-4A08-4049-ADA0-300703403DA0}"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7" name="Content Placeholder 6">
            <a:extLst>
              <a:ext uri="{FF2B5EF4-FFF2-40B4-BE49-F238E27FC236}">
                <a16:creationId xmlns:a16="http://schemas.microsoft.com/office/drawing/2014/main" id="{B6ADB806-4287-47DA-AF4C-BB39AE092206}"/>
              </a:ext>
            </a:extLst>
          </p:cNvPr>
          <p:cNvSpPr>
            <a:spLocks noGrp="1"/>
          </p:cNvSpPr>
          <p:nvPr>
            <p:ph sz="quarter" idx="13" hasCustomPrompt="1"/>
          </p:nvPr>
        </p:nvSpPr>
        <p:spPr>
          <a:xfrm>
            <a:off x="567039" y="2339467"/>
            <a:ext cx="5010912" cy="3866071"/>
          </a:xfrm>
        </p:spPr>
        <p:txBody>
          <a:bodyPr/>
          <a:lstStyle>
            <a:lvl1pPr marL="0" indent="0">
              <a:buFont typeface="Arial" panose="020B0604020202020204" pitchFamily="34" charset="0"/>
              <a:buChar char="​"/>
              <a:defRPr sz="1200"/>
            </a:lvl1pPr>
            <a:lvl2pPr marL="227013" indent="-227013">
              <a:defRPr sz="1200"/>
            </a:lvl2pPr>
            <a:lvl3pPr marL="460375" indent="-233363">
              <a:defRPr sz="1200"/>
            </a:lvl3pPr>
            <a:lvl4pPr marL="687388" indent="-227013">
              <a:defRPr sz="1200"/>
            </a:lvl4pPr>
            <a:lvl5pPr marL="914400" indent="-227013">
              <a:defRPr sz="1200"/>
            </a:lvl5pPr>
          </a:lstStyle>
          <a:p>
            <a:pPr lvl="0"/>
            <a:r>
              <a:rPr lang="en-US"/>
              <a:t>[Click to add non-bullet paragraph text]</a:t>
            </a:r>
          </a:p>
          <a:p>
            <a:pPr lvl="1"/>
            <a:r>
              <a:rPr lang="en-US"/>
              <a:t>Second level</a:t>
            </a:r>
          </a:p>
          <a:p>
            <a:pPr lvl="2"/>
            <a:r>
              <a:rPr lang="en-US"/>
              <a:t>Third level</a:t>
            </a:r>
          </a:p>
          <a:p>
            <a:pPr lvl="3"/>
            <a:r>
              <a:rPr lang="en-US"/>
              <a:t>Fourth level</a:t>
            </a:r>
          </a:p>
          <a:p>
            <a:pPr lvl="4"/>
            <a:r>
              <a:rPr lang="en-US"/>
              <a:t>Fifth level</a:t>
            </a:r>
          </a:p>
        </p:txBody>
      </p:sp>
      <p:sp>
        <p:nvSpPr>
          <p:cNvPr id="10" name="Subtitle Left">
            <a:extLst>
              <a:ext uri="{FF2B5EF4-FFF2-40B4-BE49-F238E27FC236}">
                <a16:creationId xmlns:a16="http://schemas.microsoft.com/office/drawing/2014/main" id="{8403981E-786C-4EF9-AF33-61C19C423EFE}"/>
              </a:ext>
            </a:extLst>
          </p:cNvPr>
          <p:cNvSpPr>
            <a:spLocks noGrp="1"/>
          </p:cNvSpPr>
          <p:nvPr>
            <p:ph type="body" sz="quarter" idx="16" hasCustomPrompt="1"/>
          </p:nvPr>
        </p:nvSpPr>
        <p:spPr>
          <a:xfrm>
            <a:off x="567039" y="1956276"/>
            <a:ext cx="5010912"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1" name="Subtitle Right">
            <a:extLst>
              <a:ext uri="{FF2B5EF4-FFF2-40B4-BE49-F238E27FC236}">
                <a16:creationId xmlns:a16="http://schemas.microsoft.com/office/drawing/2014/main" id="{B61E0577-E2AB-4D15-B857-69F705573C64}"/>
              </a:ext>
            </a:extLst>
          </p:cNvPr>
          <p:cNvSpPr>
            <a:spLocks noGrp="1"/>
          </p:cNvSpPr>
          <p:nvPr>
            <p:ph type="body" sz="quarter" idx="19" hasCustomPrompt="1"/>
          </p:nvPr>
        </p:nvSpPr>
        <p:spPr>
          <a:xfrm>
            <a:off x="6620367" y="1956276"/>
            <a:ext cx="5010912"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Content Placeholder 13">
            <a:extLst>
              <a:ext uri="{FF2B5EF4-FFF2-40B4-BE49-F238E27FC236}">
                <a16:creationId xmlns:a16="http://schemas.microsoft.com/office/drawing/2014/main" id="{55EF8898-0035-4D30-8587-C59EEC429BF1}"/>
              </a:ext>
            </a:extLst>
          </p:cNvPr>
          <p:cNvSpPr>
            <a:spLocks noGrp="1"/>
          </p:cNvSpPr>
          <p:nvPr>
            <p:ph sz="quarter" idx="20" hasCustomPrompt="1"/>
          </p:nvPr>
        </p:nvSpPr>
        <p:spPr>
          <a:xfrm>
            <a:off x="6620367" y="2340110"/>
            <a:ext cx="5010912" cy="3865071"/>
          </a:xfrm>
        </p:spPr>
        <p:txBody>
          <a:bodyPr/>
          <a:lstStyle>
            <a:lvl1pPr marL="0" indent="0">
              <a:buFont typeface="Arial" panose="020B0604020202020204" pitchFamily="34" charset="0"/>
              <a:buChar char="​"/>
              <a:defRPr sz="1200"/>
            </a:lvl1pPr>
            <a:lvl2pPr marL="231775" indent="-231775">
              <a:defRPr sz="1200"/>
            </a:lvl2pPr>
            <a:lvl3pPr marL="457200" indent="-225425">
              <a:defRPr sz="1200"/>
            </a:lvl3pPr>
            <a:lvl4pPr marL="688975" indent="-231775">
              <a:defRPr sz="1200"/>
            </a:lvl4pPr>
            <a:lvl5pPr marL="914400" indent="-225425">
              <a:defRPr sz="1200"/>
            </a:lvl5pPr>
          </a:lstStyle>
          <a:p>
            <a:pPr lvl="0"/>
            <a:r>
              <a:rPr lang="en-US"/>
              <a:t>[Click to add non-bullet paragraph text]</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52EC4F50-33EE-43C0-91C4-0E81E34B8F09}"/>
              </a:ext>
            </a:extLst>
          </p:cNvPr>
          <p:cNvSpPr>
            <a:spLocks noGrp="1"/>
          </p:cNvSpPr>
          <p:nvPr>
            <p:ph type="title" hasCustomPrompt="1"/>
          </p:nvPr>
        </p:nvSpPr>
        <p:spPr>
          <a:xfrm>
            <a:off x="567039" y="652074"/>
            <a:ext cx="11064788" cy="399879"/>
          </a:xfrm>
        </p:spPr>
        <p:txBody>
          <a:bodyPr/>
          <a:lstStyle/>
          <a:p>
            <a:r>
              <a:rPr lang="en-US"/>
              <a:t>[Headline]</a:t>
            </a:r>
          </a:p>
        </p:txBody>
      </p:sp>
      <p:sp>
        <p:nvSpPr>
          <p:cNvPr id="17" name="Subtitle">
            <a:extLst>
              <a:ext uri="{FF2B5EF4-FFF2-40B4-BE49-F238E27FC236}">
                <a16:creationId xmlns:a16="http://schemas.microsoft.com/office/drawing/2014/main" id="{C4A7AD32-F8CA-4312-96A0-150415233B08}"/>
              </a:ext>
            </a:extLst>
          </p:cNvPr>
          <p:cNvSpPr>
            <a:spLocks noGrp="1"/>
          </p:cNvSpPr>
          <p:nvPr>
            <p:ph type="body" sz="quarter" idx="14" hasCustomPrompt="1"/>
          </p:nvPr>
        </p:nvSpPr>
        <p:spPr>
          <a:xfrm>
            <a:off x="567039" y="1058237"/>
            <a:ext cx="11064240" cy="493776"/>
          </a:xfrm>
        </p:spPr>
        <p:txBody>
          <a:bodyPr>
            <a:noAutofit/>
          </a:bodyPr>
          <a:lstStyle>
            <a:lvl1pPr marL="0" indent="0">
              <a:buNone/>
              <a:defRPr sz="1800">
                <a:latin typeface="+mj-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13" name="Text Placeholder 11">
            <a:extLst>
              <a:ext uri="{FF2B5EF4-FFF2-40B4-BE49-F238E27FC236}">
                <a16:creationId xmlns:a16="http://schemas.microsoft.com/office/drawing/2014/main" id="{EB2DECFA-B61D-4F4D-B7D8-5CE42C12819D}"/>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1794853778"/>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2">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0CD8A743-AC08-4BED-8968-9DFD92E4C9E6}"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1" name="Title 1">
            <a:extLst>
              <a:ext uri="{FF2B5EF4-FFF2-40B4-BE49-F238E27FC236}">
                <a16:creationId xmlns:a16="http://schemas.microsoft.com/office/drawing/2014/main" id="{CC1BE429-C3BF-4A3B-ABAB-1DEBDFEA64A1}"/>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a:t>[Add divider slide title]</a:t>
            </a:r>
          </a:p>
        </p:txBody>
      </p:sp>
      <p:sp>
        <p:nvSpPr>
          <p:cNvPr id="22" name="Text Placeholder 6">
            <a:extLst>
              <a:ext uri="{FF2B5EF4-FFF2-40B4-BE49-F238E27FC236}">
                <a16:creationId xmlns:a16="http://schemas.microsoft.com/office/drawing/2014/main" id="{DEBE0202-C83B-4CDF-99B4-51D3CE5F8F85}"/>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[Click to add content]</a:t>
            </a:r>
          </a:p>
        </p:txBody>
      </p:sp>
    </p:spTree>
    <p:extLst>
      <p:ext uri="{BB962C8B-B14F-4D97-AF65-F5344CB8AC3E}">
        <p14:creationId xmlns:p14="http://schemas.microsoft.com/office/powerpoint/2010/main" val="16493813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Photo 2">
    <p:bg>
      <p:bgRef idx="1001">
        <a:schemeClr val="bg1"/>
      </p:bgRef>
    </p:bg>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BADCD994-4FE4-4DB8-9BBD-1D4E0B4689B1}"/>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solidFill>
                  <a:schemeClr val="bg1"/>
                </a:solidFill>
              </a:defRPr>
            </a:lvl1pPr>
          </a:lstStyle>
          <a:p>
            <a:r>
              <a:rPr lang="en-US"/>
              <a:t>[Insert photo]</a:t>
            </a:r>
          </a:p>
        </p:txBody>
      </p:sp>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4213"/>
            <a:ext cx="4059936" cy="4251326"/>
          </a:xfrm>
          <a:prstGeom prst="rect">
            <a:avLst/>
          </a:prstGeom>
        </p:spPr>
        <p:txBody>
          <a:bodyPr>
            <a:normAutofit/>
          </a:bodyPr>
          <a:lstStyle>
            <a:lvl1pPr>
              <a:defRPr sz="4000"/>
            </a:lvl1pPr>
          </a:lstStyle>
          <a:p>
            <a:r>
              <a:rPr lang="en-US"/>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B06773BC-E68B-445E-8440-740D6AA5D4C1}"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cxnSp>
        <p:nvCxnSpPr>
          <p:cNvPr id="19" name="Straight Connector 18">
            <a:extLst>
              <a:ext uri="{FF2B5EF4-FFF2-40B4-BE49-F238E27FC236}">
                <a16:creationId xmlns:a16="http://schemas.microsoft.com/office/drawing/2014/main" id="{65F9EC67-A3A8-4754-9906-717F97AE3BD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4662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045B5524-216D-4A78-AB4A-263637C3A18E}"/>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EF4BF149-F200-47AD-BC67-85AF2E2A1B3B}"/>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4ECC84A2-2923-44D5-8969-62B0585DA274}"/>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0F04747B-AE26-463E-AAE5-A13D5CCAB5D5}"/>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C6FCEE7-38DD-4610-96B3-849F2E459B90}"/>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B46F845-6532-436C-BFCC-92ED8CA28AE1}"/>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71967DD-4E94-4FD5-BE84-9BB9A6E6F41E}"/>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5AF121-2A0C-4DC3-ABA3-9558041FD4E9}"/>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F3964BC1-184A-4956-8E28-02E6B69A60C9}"/>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9537BF68-E597-42EB-B049-C709C48ED623}"/>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0F21424-DF2F-40FA-A256-214AF4A2F1D9}"/>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B7296B3-6E7F-4B5F-BEA7-5468FFFB7F4F}"/>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9F0864F-6E9B-4645-BB2F-BAA4CCC195E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4BC1142-2DA1-4992-8C40-5FC817AD93CE}"/>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41AA18C-E6A5-4C9F-8FD8-D09D176CD174}"/>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B861E9AA-CC07-4956-A1CA-3B1B8EB33312}"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9" name="Title 1">
            <a:extLst>
              <a:ext uri="{FF2B5EF4-FFF2-40B4-BE49-F238E27FC236}">
                <a16:creationId xmlns:a16="http://schemas.microsoft.com/office/drawing/2014/main" id="{95501395-6232-4D37-BBF0-E0A18B0CF430}"/>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a:t>[Add divider slide title]</a:t>
            </a:r>
          </a:p>
        </p:txBody>
      </p:sp>
      <p:sp>
        <p:nvSpPr>
          <p:cNvPr id="20" name="Text Placeholder 6">
            <a:extLst>
              <a:ext uri="{FF2B5EF4-FFF2-40B4-BE49-F238E27FC236}">
                <a16:creationId xmlns:a16="http://schemas.microsoft.com/office/drawing/2014/main" id="{66D505EF-31B6-40FB-9F74-E5C91F0D33DE}"/>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[Click to add content]</a:t>
            </a:r>
          </a:p>
        </p:txBody>
      </p:sp>
      <p:cxnSp>
        <p:nvCxnSpPr>
          <p:cNvPr id="21" name="Straight Connector 20">
            <a:extLst>
              <a:ext uri="{FF2B5EF4-FFF2-40B4-BE49-F238E27FC236}">
                <a16:creationId xmlns:a16="http://schemas.microsoft.com/office/drawing/2014/main" id="{E56828AC-076E-459F-B356-BF9CC2CA83C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A4CFD94-8A25-44F2-A9B1-C103181A7F4C}"/>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86A3D48-0AA2-49E7-B234-35F7F18AFCFF}"/>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4" name="TextBox 23">
            <a:extLst>
              <a:ext uri="{FF2B5EF4-FFF2-40B4-BE49-F238E27FC236}">
                <a16:creationId xmlns:a16="http://schemas.microsoft.com/office/drawing/2014/main" id="{80B7583B-C91F-47DA-9CA6-484BACFFDBD0}"/>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7CBE0426-684F-494A-AEDB-755BADFC98C3}"/>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5E53CD89-4186-4F80-AE8B-ABB24D95C3C9}"/>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4A22A1F2-BED1-47C3-A642-FCE4072FDB9E}"/>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DD606F6C-32FA-4265-80F7-6513355A58F6}"/>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8" name="Rectangle 67">
            <a:extLst>
              <a:ext uri="{FF2B5EF4-FFF2-40B4-BE49-F238E27FC236}">
                <a16:creationId xmlns:a16="http://schemas.microsoft.com/office/drawing/2014/main" id="{C8975DE4-5B78-424F-BAC1-7145393C42A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9" name="Group 68">
            <a:extLst>
              <a:ext uri="{FF2B5EF4-FFF2-40B4-BE49-F238E27FC236}">
                <a16:creationId xmlns:a16="http://schemas.microsoft.com/office/drawing/2014/main" id="{BE47EEF4-19DD-4F77-901A-690B58D16393}"/>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35FCC5E7-2F86-4825-8AB1-652256ADD11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1" name="TextBox 70">
              <a:extLst>
                <a:ext uri="{FF2B5EF4-FFF2-40B4-BE49-F238E27FC236}">
                  <a16:creationId xmlns:a16="http://schemas.microsoft.com/office/drawing/2014/main" id="{A4DC5CD3-5C73-423C-8C95-F1647010111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72" name="Freeform: Shape 71">
              <a:extLst>
                <a:ext uri="{FF2B5EF4-FFF2-40B4-BE49-F238E27FC236}">
                  <a16:creationId xmlns:a16="http://schemas.microsoft.com/office/drawing/2014/main" id="{BCF35F30-B114-45EA-9B02-8A146E3B4DF0}"/>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D8605FE1-3AFA-4AB6-A838-9252A667B825}"/>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89" name="Freeform: Shape 88">
              <a:extLst>
                <a:ext uri="{FF2B5EF4-FFF2-40B4-BE49-F238E27FC236}">
                  <a16:creationId xmlns:a16="http://schemas.microsoft.com/office/drawing/2014/main" id="{914D6B8D-1851-4BF7-AD51-09AA1E1CF9C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376E48B-7344-4B6D-9BB2-BADFEFE2A46D}"/>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FF5DE635-B631-4FCF-80A6-09983DA30459}"/>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CF11539B-8403-454F-9B61-5FFC48E7B2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06CFB62C-99D5-47DD-A2AF-9BD38DAE9C82}"/>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4" name="Rectangle 93">
              <a:extLst>
                <a:ext uri="{FF2B5EF4-FFF2-40B4-BE49-F238E27FC236}">
                  <a16:creationId xmlns:a16="http://schemas.microsoft.com/office/drawing/2014/main" id="{D37BAD0D-2515-466C-AEC3-C4F8CC0565D3}"/>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5" name="Rectangle 94">
              <a:extLst>
                <a:ext uri="{FF2B5EF4-FFF2-40B4-BE49-F238E27FC236}">
                  <a16:creationId xmlns:a16="http://schemas.microsoft.com/office/drawing/2014/main" id="{C83B78D9-CF44-48D4-BAE1-5E4CB93A1247}"/>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6" name="Rectangle 95">
              <a:extLst>
                <a:ext uri="{FF2B5EF4-FFF2-40B4-BE49-F238E27FC236}">
                  <a16:creationId xmlns:a16="http://schemas.microsoft.com/office/drawing/2014/main" id="{8F5D3F56-DB1A-4729-8150-05EFBAA1F16A}"/>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97" name="Group 96">
              <a:extLst>
                <a:ext uri="{FF2B5EF4-FFF2-40B4-BE49-F238E27FC236}">
                  <a16:creationId xmlns:a16="http://schemas.microsoft.com/office/drawing/2014/main" id="{304E55D6-F9A6-473E-8F70-AAD4BA73E5D8}"/>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32990748-E251-44CA-AD27-8130930B0750}"/>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DCFE454B-E6F4-4D5E-B39D-2B0792AFD56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279512DA-7172-4610-870E-B6D98438827B}"/>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C8192A18-A777-46A8-916E-A954B8FE2E81}"/>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F92782AC-1D32-49FC-9302-9D1E004B3E0E}"/>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8F2F3161-EFD4-4BA2-8813-8AD826048501}"/>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697D3F77-16AF-4627-89D5-99C9F475D70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AFEA44BF-FB7B-4FE8-8760-8EF1F178113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596202A2-E2BA-4D6D-994B-837EE1DF841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F72AF28E-A0C8-4497-BE2B-A3388D382737}"/>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5921B7E9-B0CE-4199-ABB2-53BF6D94FE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D82FFD75-1907-4AEA-8A57-193793C053E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D0AB6DAB-2679-476D-B172-44F95F58298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E6C07A87-0104-43B3-9BE4-F85F5C0F33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886C0CBE-059B-4516-B4CF-0EA1B5EEBD4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561FAE0E-1752-4785-A8AC-D3A55774A4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150F5EC2-69A3-4B9C-BB5B-E4410CA72EA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6DE5E834-1DF8-473F-A105-5384BB5BCB1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6A9F8393-2B26-4D4C-B47D-3B784B0C10D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8EB6EFE0-D040-49C0-B42E-C89707810FA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118" name="SPG Dow Jones White Small">
            <a:extLst>
              <a:ext uri="{FF2B5EF4-FFF2-40B4-BE49-F238E27FC236}">
                <a16:creationId xmlns:a16="http://schemas.microsoft.com/office/drawing/2014/main" id="{CCC26E4E-4C07-4A69-B5B1-206C99AA823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132455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Photo 3">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27B95F6-5AD7-4FBE-85A4-E0F6C18B373F}"/>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B46E8F57-4B58-4448-B61F-F608ADE8080E}"/>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061B3755-1832-46DB-B53F-EDA4D7A65AE2}"/>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08722D1D-EE77-4A76-9625-12C59E3041BF}"/>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103FCE8-67B9-44FD-ADC2-F74C7D94E88E}"/>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8102FD0-4DBE-49D8-8770-3105624D1015}"/>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A45C1FF-06DA-4D3D-8F13-BE44F9187A56}"/>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5E051F2-A520-47B7-B0D4-684C184603F7}"/>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20B62E03-8E73-4D96-81E7-647437CC745F}"/>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7A7B97F7-2092-494A-B3A7-47EFFD4DF9B3}"/>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27852B8-C8FC-453A-8EDE-DA7D2069CDBE}"/>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76141AC-EA52-4192-ACA5-8CEA5AFD523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7B0B103-E789-4585-8685-A2B00E50488A}"/>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70A60A8-6414-41F3-8A1F-58EF9552F357}"/>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FAB8F13-EF43-4257-9B3B-BBEF864279EF}"/>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4212"/>
            <a:ext cx="4059936" cy="4251326"/>
          </a:xfrm>
          <a:prstGeom prst="rect">
            <a:avLst/>
          </a:prstGeom>
        </p:spPr>
        <p:txBody>
          <a:bodyPr>
            <a:normAutofit/>
          </a:bodyPr>
          <a:lstStyle>
            <a:lvl1pPr>
              <a:defRPr sz="4000"/>
            </a:lvl1pPr>
          </a:lstStyle>
          <a:p>
            <a:r>
              <a:rPr lang="en-US"/>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CABC836B-199D-408A-B798-0353E263D4DA}"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0" name="Picture Placeholder 6">
            <a:extLst>
              <a:ext uri="{FF2B5EF4-FFF2-40B4-BE49-F238E27FC236}">
                <a16:creationId xmlns:a16="http://schemas.microsoft.com/office/drawing/2014/main" id="{A8E09DA5-CE59-4980-A38C-775B245E2BED}"/>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lvl1pPr>
          </a:lstStyle>
          <a:p>
            <a:r>
              <a:rPr lang="en-US"/>
              <a:t>[Insert photo]</a:t>
            </a:r>
          </a:p>
        </p:txBody>
      </p:sp>
      <p:cxnSp>
        <p:nvCxnSpPr>
          <p:cNvPr id="19" name="Straight Connector 18">
            <a:extLst>
              <a:ext uri="{FF2B5EF4-FFF2-40B4-BE49-F238E27FC236}">
                <a16:creationId xmlns:a16="http://schemas.microsoft.com/office/drawing/2014/main" id="{093AE14D-C9E8-4DD1-B88F-ABF14436C8B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1B36DD-BF0C-4B14-9147-115951C3D63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616F768-2608-4A64-9EFD-A0C176267E17}"/>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3" name="TextBox 22">
            <a:extLst>
              <a:ext uri="{FF2B5EF4-FFF2-40B4-BE49-F238E27FC236}">
                <a16:creationId xmlns:a16="http://schemas.microsoft.com/office/drawing/2014/main" id="{B66C6E82-FF70-45DD-B237-8AF614E0B1CA}"/>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1765B458-500F-4213-8616-BDD8F8577250}"/>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14AE4B9F-2059-4083-88A6-8B50937E6E70}"/>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B73AFEC5-428F-4783-8862-AA69D4A2D3F2}"/>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FE773742-E532-46B8-80A7-D6B62485FDD6}"/>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8" name="Rectangle 67">
            <a:extLst>
              <a:ext uri="{FF2B5EF4-FFF2-40B4-BE49-F238E27FC236}">
                <a16:creationId xmlns:a16="http://schemas.microsoft.com/office/drawing/2014/main" id="{198A86CA-8D38-4198-8C77-03E74EC69D03}"/>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9" name="Group 68">
            <a:extLst>
              <a:ext uri="{FF2B5EF4-FFF2-40B4-BE49-F238E27FC236}">
                <a16:creationId xmlns:a16="http://schemas.microsoft.com/office/drawing/2014/main" id="{F8832FC1-58CC-4A3A-A900-18F85ED84A7B}"/>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ACF4B100-5C4B-4C6C-A983-3AAA40F796F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1" name="TextBox 70">
              <a:extLst>
                <a:ext uri="{FF2B5EF4-FFF2-40B4-BE49-F238E27FC236}">
                  <a16:creationId xmlns:a16="http://schemas.microsoft.com/office/drawing/2014/main" id="{CCB85622-653F-4D1F-A597-25D06D9CA09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87" name="Freeform: Shape 86">
              <a:extLst>
                <a:ext uri="{FF2B5EF4-FFF2-40B4-BE49-F238E27FC236}">
                  <a16:creationId xmlns:a16="http://schemas.microsoft.com/office/drawing/2014/main" id="{F62BA379-A14C-4A41-AE02-08986774AA5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BD327E77-1ED3-434A-ABBB-38EFAE63CA04}"/>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89" name="Freeform: Shape 88">
              <a:extLst>
                <a:ext uri="{FF2B5EF4-FFF2-40B4-BE49-F238E27FC236}">
                  <a16:creationId xmlns:a16="http://schemas.microsoft.com/office/drawing/2014/main" id="{588B6FAC-7AA6-4902-A32E-556550B2C3D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4EBB32F3-5712-4059-BF5B-58807E6A8B97}"/>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BAEF7D0B-6FFD-40CE-A5C7-33281F6E5DEF}"/>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2" name="Picture 91">
              <a:extLst>
                <a:ext uri="{FF2B5EF4-FFF2-40B4-BE49-F238E27FC236}">
                  <a16:creationId xmlns:a16="http://schemas.microsoft.com/office/drawing/2014/main" id="{034E75E8-33BD-4C4B-8AE5-2396588E0F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3" name="Rectangle 92">
              <a:extLst>
                <a:ext uri="{FF2B5EF4-FFF2-40B4-BE49-F238E27FC236}">
                  <a16:creationId xmlns:a16="http://schemas.microsoft.com/office/drawing/2014/main" id="{AD97F835-5D0B-478C-93EC-96A3D43CCD1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4" name="Rectangle 93">
              <a:extLst>
                <a:ext uri="{FF2B5EF4-FFF2-40B4-BE49-F238E27FC236}">
                  <a16:creationId xmlns:a16="http://schemas.microsoft.com/office/drawing/2014/main" id="{5AFBE777-41AB-4577-B40F-B695FC4D627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5" name="Rectangle 94">
              <a:extLst>
                <a:ext uri="{FF2B5EF4-FFF2-40B4-BE49-F238E27FC236}">
                  <a16:creationId xmlns:a16="http://schemas.microsoft.com/office/drawing/2014/main" id="{CC3C7287-EB53-4116-92F8-C7CE0A5AA32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6" name="Rectangle 95">
              <a:extLst>
                <a:ext uri="{FF2B5EF4-FFF2-40B4-BE49-F238E27FC236}">
                  <a16:creationId xmlns:a16="http://schemas.microsoft.com/office/drawing/2014/main" id="{29A22347-6CDE-4C47-BEAB-5EF77150D87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97" name="Group 96">
              <a:extLst>
                <a:ext uri="{FF2B5EF4-FFF2-40B4-BE49-F238E27FC236}">
                  <a16:creationId xmlns:a16="http://schemas.microsoft.com/office/drawing/2014/main" id="{E1FDE48E-1E67-4405-9AD4-327F4A313373}"/>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9774CA3A-60F7-434E-9BF3-6B1C642258C6}"/>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6E2E5784-509D-4D13-81E6-A8DC0192B9F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3DEAA11C-302D-4313-A37D-17488E2AFFE2}"/>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1B0D95AF-F8F7-45CD-BAD9-B6A39727D060}"/>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E6082E6C-3872-4573-97CA-94F8334B69E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1508150F-C666-49B8-BAF6-CAF6CF66486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3F9E60B6-8E3D-4858-B69C-9F657EBF262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656B3548-50BE-4FE6-A8B9-0CEBADFAC4A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017553DB-D03C-47C0-9CB0-849A8FA11BA8}"/>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689A0269-AD2D-4784-B588-D456D27FC82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4E92D2CD-CC11-4399-96EA-9BCF06D22F7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7633129B-8C79-4C37-8565-F906533DCE8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79A00E28-2E68-4608-A975-2F320253EA0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54140728-5611-44D1-A83F-9AE3A581964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FFFB6118-B854-4BFD-BCF9-E7D4279A550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5D7118BD-6011-4708-BD9E-A5E70C9C2D9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A131FF41-D74D-4795-A0ED-34103A005CE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196517E8-DB79-425A-900B-4E990063360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277ED7D7-540D-4DA1-BA33-80B93545F00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E8335D58-8BC0-4528-BCA1-2F6A2A1C1F5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118" name="SPG Dow Jones White Small">
            <a:extLst>
              <a:ext uri="{FF2B5EF4-FFF2-40B4-BE49-F238E27FC236}">
                <a16:creationId xmlns:a16="http://schemas.microsoft.com/office/drawing/2014/main" id="{7E5D6D5A-F0AD-4B17-9892-B638638465E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18685999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24963F2B-D7F2-42D3-8E1A-1B3108C6BFB1}"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7" name="Text Placeholder 6">
            <a:extLst>
              <a:ext uri="{FF2B5EF4-FFF2-40B4-BE49-F238E27FC236}">
                <a16:creationId xmlns:a16="http://schemas.microsoft.com/office/drawing/2014/main" id="{1AB13624-E523-41DF-BB78-1DA6E2F42586}"/>
              </a:ext>
            </a:extLst>
          </p:cNvPr>
          <p:cNvSpPr>
            <a:spLocks noGrp="1"/>
          </p:cNvSpPr>
          <p:nvPr>
            <p:ph type="body" sz="quarter" idx="13" hasCustomPrompt="1"/>
          </p:nvPr>
        </p:nvSpPr>
        <p:spPr>
          <a:xfrm>
            <a:off x="6607174" y="1955800"/>
            <a:ext cx="5026027" cy="4249739"/>
          </a:xfrm>
        </p:spPr>
        <p:txBody>
          <a:bodyPr/>
          <a:lstStyle>
            <a:lvl1pPr marL="0" indent="0">
              <a:buNone/>
              <a:defRPr/>
            </a:lvl1pPr>
            <a:lvl2pPr marL="0" indent="0">
              <a:buNone/>
              <a:defRPr/>
            </a:lvl2pPr>
            <a:lvl3pPr marL="0" indent="0">
              <a:buNone/>
              <a:defRPr/>
            </a:lvl3pPr>
            <a:lvl4pPr marL="0" indent="0">
              <a:buNone/>
              <a:defRPr/>
            </a:lvl4pPr>
            <a:lvl5pPr marL="0" indent="0">
              <a:buNone/>
              <a:defRPr/>
            </a:lvl5pPr>
          </a:lstStyle>
          <a:p>
            <a:pPr lvl="0"/>
            <a:r>
              <a:rPr lang="en-US"/>
              <a:t>[Click to add content]</a:t>
            </a:r>
          </a:p>
        </p:txBody>
      </p:sp>
      <p:grpSp>
        <p:nvGrpSpPr>
          <p:cNvPr id="14" name="Group 13">
            <a:extLst>
              <a:ext uri="{FF2B5EF4-FFF2-40B4-BE49-F238E27FC236}">
                <a16:creationId xmlns:a16="http://schemas.microsoft.com/office/drawing/2014/main" id="{73A8C2FD-0AC7-4CF1-98F9-E5B747D3F0C7}"/>
              </a:ext>
            </a:extLst>
          </p:cNvPr>
          <p:cNvGrpSpPr/>
          <p:nvPr userDrawn="1"/>
        </p:nvGrpSpPr>
        <p:grpSpPr>
          <a:xfrm>
            <a:off x="-130152" y="647700"/>
            <a:ext cx="130152" cy="5046663"/>
            <a:chOff x="-130152" y="647700"/>
            <a:chExt cx="130152" cy="5046663"/>
          </a:xfrm>
        </p:grpSpPr>
        <p:cxnSp>
          <p:nvCxnSpPr>
            <p:cNvPr id="15" name="Straight Connector 14">
              <a:extLst>
                <a:ext uri="{FF2B5EF4-FFF2-40B4-BE49-F238E27FC236}">
                  <a16:creationId xmlns:a16="http://schemas.microsoft.com/office/drawing/2014/main" id="{CE07898C-2C33-4E26-B975-5F470932204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30A77C-FB29-46C6-8BC9-94DAE714198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B94225-3854-4DAA-A71F-122795C5887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448CE5-F679-46C4-82EA-A9EEA5D6BC8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9C8B0F-173B-4D8A-91B6-349345D9572A}"/>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4606D8-65A5-49D4-8EE7-4E35E43FC9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C6403890-7EAD-46B2-9415-DBEA5C6C578F}"/>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8A645C0-2C0D-426C-B6FE-401AFA07FF38}"/>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58" name="Group 57">
            <a:extLst>
              <a:ext uri="{FF2B5EF4-FFF2-40B4-BE49-F238E27FC236}">
                <a16:creationId xmlns:a16="http://schemas.microsoft.com/office/drawing/2014/main" id="{29F65435-B63B-4C96-9642-D5CB6D5F7047}"/>
              </a:ext>
            </a:extLst>
          </p:cNvPr>
          <p:cNvGrpSpPr/>
          <p:nvPr userDrawn="1"/>
        </p:nvGrpSpPr>
        <p:grpSpPr>
          <a:xfrm>
            <a:off x="-1325" y="6871033"/>
            <a:ext cx="12192000" cy="143299"/>
            <a:chOff x="-1325" y="6871033"/>
            <a:chExt cx="12192000" cy="143299"/>
          </a:xfrm>
        </p:grpSpPr>
        <p:sp>
          <p:nvSpPr>
            <p:cNvPr id="59" name="Rectangle 58">
              <a:extLst>
                <a:ext uri="{FF2B5EF4-FFF2-40B4-BE49-F238E27FC236}">
                  <a16:creationId xmlns:a16="http://schemas.microsoft.com/office/drawing/2014/main" id="{8DCDEDF2-67DF-40BA-8063-99CAAC300EA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0" name="Rectangle 59">
              <a:extLst>
                <a:ext uri="{FF2B5EF4-FFF2-40B4-BE49-F238E27FC236}">
                  <a16:creationId xmlns:a16="http://schemas.microsoft.com/office/drawing/2014/main" id="{9CC52482-CBBB-4A92-B777-EAB62CDE3D6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55" name="Rectangle 54">
            <a:extLst>
              <a:ext uri="{FF2B5EF4-FFF2-40B4-BE49-F238E27FC236}">
                <a16:creationId xmlns:a16="http://schemas.microsoft.com/office/drawing/2014/main" id="{EC4AA0E0-C975-4EA5-A32B-E43EE1507DE6}"/>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6" name="Group 55">
            <a:extLst>
              <a:ext uri="{FF2B5EF4-FFF2-40B4-BE49-F238E27FC236}">
                <a16:creationId xmlns:a16="http://schemas.microsoft.com/office/drawing/2014/main" id="{6E5EEBFE-D44B-4625-A880-965C5959CEDC}"/>
              </a:ext>
            </a:extLst>
          </p:cNvPr>
          <p:cNvGrpSpPr/>
          <p:nvPr userDrawn="1"/>
        </p:nvGrpSpPr>
        <p:grpSpPr>
          <a:xfrm>
            <a:off x="12257314" y="1051487"/>
            <a:ext cx="1272540" cy="3085386"/>
            <a:chOff x="12257314" y="1051487"/>
            <a:chExt cx="1272540" cy="3085386"/>
          </a:xfrm>
        </p:grpSpPr>
        <p:sp>
          <p:nvSpPr>
            <p:cNvPr id="57" name="Rectangle 56">
              <a:extLst>
                <a:ext uri="{FF2B5EF4-FFF2-40B4-BE49-F238E27FC236}">
                  <a16:creationId xmlns:a16="http://schemas.microsoft.com/office/drawing/2014/main" id="{E9E32CE4-55E0-4687-86AB-3208832FB68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6" name="TextBox 95">
              <a:extLst>
                <a:ext uri="{FF2B5EF4-FFF2-40B4-BE49-F238E27FC236}">
                  <a16:creationId xmlns:a16="http://schemas.microsoft.com/office/drawing/2014/main" id="{F9FD6108-1402-46F5-A413-78115DC11F8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7" name="Freeform: Shape 96">
              <a:extLst>
                <a:ext uri="{FF2B5EF4-FFF2-40B4-BE49-F238E27FC236}">
                  <a16:creationId xmlns:a16="http://schemas.microsoft.com/office/drawing/2014/main" id="{B6BF04B1-DCD5-4E4C-84FA-2E302A440BAB}"/>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682207CB-B08A-49AF-AEED-091B634437B2}"/>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9" name="Freeform: Shape 98">
              <a:extLst>
                <a:ext uri="{FF2B5EF4-FFF2-40B4-BE49-F238E27FC236}">
                  <a16:creationId xmlns:a16="http://schemas.microsoft.com/office/drawing/2014/main" id="{0952AEC3-14E8-4BF9-855B-E08E6C571AF4}"/>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578093EB-F63A-4169-A3A3-74098BE2234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69A85276-1BAE-4560-876C-C205CB1B4211}"/>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02" name="Picture 101">
              <a:extLst>
                <a:ext uri="{FF2B5EF4-FFF2-40B4-BE49-F238E27FC236}">
                  <a16:creationId xmlns:a16="http://schemas.microsoft.com/office/drawing/2014/main" id="{590F183A-A22E-4391-A077-81DAD5648E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3" name="Rectangle 102">
              <a:extLst>
                <a:ext uri="{FF2B5EF4-FFF2-40B4-BE49-F238E27FC236}">
                  <a16:creationId xmlns:a16="http://schemas.microsoft.com/office/drawing/2014/main" id="{EB150A7B-FC6D-4900-9859-9CF7488DC42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4" name="Rectangle 103">
              <a:extLst>
                <a:ext uri="{FF2B5EF4-FFF2-40B4-BE49-F238E27FC236}">
                  <a16:creationId xmlns:a16="http://schemas.microsoft.com/office/drawing/2014/main" id="{45C9A063-E8A3-4732-8467-EB71738F9373}"/>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5" name="Rectangle 104">
              <a:extLst>
                <a:ext uri="{FF2B5EF4-FFF2-40B4-BE49-F238E27FC236}">
                  <a16:creationId xmlns:a16="http://schemas.microsoft.com/office/drawing/2014/main" id="{A59C90B0-AE10-4C29-B826-53FCEE9F86FD}"/>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6" name="Rectangle 105">
              <a:extLst>
                <a:ext uri="{FF2B5EF4-FFF2-40B4-BE49-F238E27FC236}">
                  <a16:creationId xmlns:a16="http://schemas.microsoft.com/office/drawing/2014/main" id="{6E7AFDFC-5388-4CFA-9CC3-E7F0A753510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7" name="Group 106">
              <a:extLst>
                <a:ext uri="{FF2B5EF4-FFF2-40B4-BE49-F238E27FC236}">
                  <a16:creationId xmlns:a16="http://schemas.microsoft.com/office/drawing/2014/main" id="{416DFBA0-BB11-4B88-AF3B-0048600D987F}"/>
                </a:ext>
              </a:extLst>
            </p:cNvPr>
            <p:cNvGrpSpPr/>
            <p:nvPr userDrawn="1"/>
          </p:nvGrpSpPr>
          <p:grpSpPr>
            <a:xfrm>
              <a:off x="12364752" y="2345932"/>
              <a:ext cx="1055431" cy="88186"/>
              <a:chOff x="914335" y="6913770"/>
              <a:chExt cx="1109884" cy="100584"/>
            </a:xfrm>
            <a:noFill/>
          </p:grpSpPr>
          <p:sp>
            <p:nvSpPr>
              <p:cNvPr id="118" name="Rectangle 117">
                <a:extLst>
                  <a:ext uri="{FF2B5EF4-FFF2-40B4-BE49-F238E27FC236}">
                    <a16:creationId xmlns:a16="http://schemas.microsoft.com/office/drawing/2014/main" id="{FF1C576B-4460-4202-9CB6-C30515FEDB25}"/>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9" name="Rectangle 118">
                <a:extLst>
                  <a:ext uri="{FF2B5EF4-FFF2-40B4-BE49-F238E27FC236}">
                    <a16:creationId xmlns:a16="http://schemas.microsoft.com/office/drawing/2014/main" id="{95307415-8ABF-4948-B08A-4913B270041E}"/>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20" name="Rectangle 119">
                <a:extLst>
                  <a:ext uri="{FF2B5EF4-FFF2-40B4-BE49-F238E27FC236}">
                    <a16:creationId xmlns:a16="http://schemas.microsoft.com/office/drawing/2014/main" id="{D604B1DF-8F42-47D7-9F9B-255E437FD157}"/>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21" name="Rectangle 120">
                <a:extLst>
                  <a:ext uri="{FF2B5EF4-FFF2-40B4-BE49-F238E27FC236}">
                    <a16:creationId xmlns:a16="http://schemas.microsoft.com/office/drawing/2014/main" id="{7EDAC5D0-CE5C-4584-BF84-382CD6745259}"/>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22" name="Rectangle 121">
                <a:extLst>
                  <a:ext uri="{FF2B5EF4-FFF2-40B4-BE49-F238E27FC236}">
                    <a16:creationId xmlns:a16="http://schemas.microsoft.com/office/drawing/2014/main" id="{1DF2F715-FA83-45BD-BB8A-99C11F42D298}"/>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23" name="Rectangle 122">
                <a:extLst>
                  <a:ext uri="{FF2B5EF4-FFF2-40B4-BE49-F238E27FC236}">
                    <a16:creationId xmlns:a16="http://schemas.microsoft.com/office/drawing/2014/main" id="{1EC41C73-C9EA-43E9-B1E8-4D78E7AA4D3F}"/>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4" name="Rectangle 123">
                <a:extLst>
                  <a:ext uri="{FF2B5EF4-FFF2-40B4-BE49-F238E27FC236}">
                    <a16:creationId xmlns:a16="http://schemas.microsoft.com/office/drawing/2014/main" id="{766BEA78-66F8-4E26-A3DB-6EEF748CB816}"/>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5" name="Rectangle 124">
                <a:extLst>
                  <a:ext uri="{FF2B5EF4-FFF2-40B4-BE49-F238E27FC236}">
                    <a16:creationId xmlns:a16="http://schemas.microsoft.com/office/drawing/2014/main" id="{03F55266-B604-4066-A833-44416D510FF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6" name="Rectangle 125">
                <a:extLst>
                  <a:ext uri="{FF2B5EF4-FFF2-40B4-BE49-F238E27FC236}">
                    <a16:creationId xmlns:a16="http://schemas.microsoft.com/office/drawing/2014/main" id="{619F66D2-AD13-440F-95EF-5298940ABD41}"/>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7" name="Rectangle 126">
                <a:extLst>
                  <a:ext uri="{FF2B5EF4-FFF2-40B4-BE49-F238E27FC236}">
                    <a16:creationId xmlns:a16="http://schemas.microsoft.com/office/drawing/2014/main" id="{C2BB3B2B-80BA-465D-954F-FFC4588DCEFD}"/>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8" name="Graphic 107" descr="Close with solid fill">
              <a:extLst>
                <a:ext uri="{FF2B5EF4-FFF2-40B4-BE49-F238E27FC236}">
                  <a16:creationId xmlns:a16="http://schemas.microsoft.com/office/drawing/2014/main" id="{945CCA2C-55A1-4F90-B60C-F3A725F81AF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9" name="Graphic 108" descr="Close with solid fill">
              <a:extLst>
                <a:ext uri="{FF2B5EF4-FFF2-40B4-BE49-F238E27FC236}">
                  <a16:creationId xmlns:a16="http://schemas.microsoft.com/office/drawing/2014/main" id="{103EC533-1BDD-4E99-9F3E-DBA7434C404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10" name="Graphic 109" descr="Close with solid fill">
              <a:extLst>
                <a:ext uri="{FF2B5EF4-FFF2-40B4-BE49-F238E27FC236}">
                  <a16:creationId xmlns:a16="http://schemas.microsoft.com/office/drawing/2014/main" id="{AB52CDC6-03E5-4328-9190-D10EC910082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11" name="Graphic 110" descr="Close with solid fill">
              <a:extLst>
                <a:ext uri="{FF2B5EF4-FFF2-40B4-BE49-F238E27FC236}">
                  <a16:creationId xmlns:a16="http://schemas.microsoft.com/office/drawing/2014/main" id="{931F106F-0749-410C-B043-FBBC00C228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12" name="Graphic 111" descr="Close with solid fill">
              <a:extLst>
                <a:ext uri="{FF2B5EF4-FFF2-40B4-BE49-F238E27FC236}">
                  <a16:creationId xmlns:a16="http://schemas.microsoft.com/office/drawing/2014/main" id="{754521E1-6371-4424-9EEC-F97313807D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13" name="Graphic 112" descr="Close with solid fill">
              <a:extLst>
                <a:ext uri="{FF2B5EF4-FFF2-40B4-BE49-F238E27FC236}">
                  <a16:creationId xmlns:a16="http://schemas.microsoft.com/office/drawing/2014/main" id="{AEBC5F63-8AD1-4024-8049-021B7A94C1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14" name="Graphic 113" descr="Close with solid fill">
              <a:extLst>
                <a:ext uri="{FF2B5EF4-FFF2-40B4-BE49-F238E27FC236}">
                  <a16:creationId xmlns:a16="http://schemas.microsoft.com/office/drawing/2014/main" id="{DDFF71F8-0A7E-4360-B345-8F305803D74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15" name="Graphic 114" descr="Close with solid fill">
              <a:extLst>
                <a:ext uri="{FF2B5EF4-FFF2-40B4-BE49-F238E27FC236}">
                  <a16:creationId xmlns:a16="http://schemas.microsoft.com/office/drawing/2014/main" id="{69F713B1-B07E-43A9-BFB6-DD6CB95765B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6" name="Graphic 115" descr="Close with solid fill">
              <a:extLst>
                <a:ext uri="{FF2B5EF4-FFF2-40B4-BE49-F238E27FC236}">
                  <a16:creationId xmlns:a16="http://schemas.microsoft.com/office/drawing/2014/main" id="{15FA4F8B-0F28-4A43-9161-FE02BC91BB3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7" name="Graphic 116" descr="Close with solid fill">
              <a:extLst>
                <a:ext uri="{FF2B5EF4-FFF2-40B4-BE49-F238E27FC236}">
                  <a16:creationId xmlns:a16="http://schemas.microsoft.com/office/drawing/2014/main" id="{2B84D112-EFF8-4345-A547-3E90241339B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pic>
        <p:nvPicPr>
          <p:cNvPr id="61" name="SPG Dow Jones Black Small">
            <a:extLst>
              <a:ext uri="{FF2B5EF4-FFF2-40B4-BE49-F238E27FC236}">
                <a16:creationId xmlns:a16="http://schemas.microsoft.com/office/drawing/2014/main" id="{E25C4B68-FA9C-44B6-8D43-2FF1063DBECC}"/>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13122798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4 Photo">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6DBEF-BFBC-41BD-92D8-7910BCE31E3B}"/>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a:t>[Add divider slide title]</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48EFE803-F5C3-4785-8940-31EA52B09FB9}"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grpSp>
        <p:nvGrpSpPr>
          <p:cNvPr id="14" name="Group 13">
            <a:extLst>
              <a:ext uri="{FF2B5EF4-FFF2-40B4-BE49-F238E27FC236}">
                <a16:creationId xmlns:a16="http://schemas.microsoft.com/office/drawing/2014/main" id="{73A8C2FD-0AC7-4CF1-98F9-E5B747D3F0C7}"/>
              </a:ext>
            </a:extLst>
          </p:cNvPr>
          <p:cNvGrpSpPr/>
          <p:nvPr userDrawn="1"/>
        </p:nvGrpSpPr>
        <p:grpSpPr>
          <a:xfrm>
            <a:off x="-130152" y="647700"/>
            <a:ext cx="130152" cy="5046663"/>
            <a:chOff x="-130152" y="647700"/>
            <a:chExt cx="130152" cy="5046663"/>
          </a:xfrm>
        </p:grpSpPr>
        <p:cxnSp>
          <p:nvCxnSpPr>
            <p:cNvPr id="15" name="Straight Connector 14">
              <a:extLst>
                <a:ext uri="{FF2B5EF4-FFF2-40B4-BE49-F238E27FC236}">
                  <a16:creationId xmlns:a16="http://schemas.microsoft.com/office/drawing/2014/main" id="{CE07898C-2C33-4E26-B975-5F4709322046}"/>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30A77C-FB29-46C6-8BC9-94DAE714198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1B94225-3854-4DAA-A71F-122795C5887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5448CE5-F679-46C4-82EA-A9EEA5D6BC8B}"/>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39C8B0F-173B-4D8A-91B6-349345D9572A}"/>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4606D8-65A5-49D4-8EE7-4E35E43FC9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C6403890-7EAD-46B2-9415-DBEA5C6C578F}"/>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8A645C0-2C0D-426C-B6FE-401AFA07FF38}"/>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58" name="Group 57">
            <a:extLst>
              <a:ext uri="{FF2B5EF4-FFF2-40B4-BE49-F238E27FC236}">
                <a16:creationId xmlns:a16="http://schemas.microsoft.com/office/drawing/2014/main" id="{29F65435-B63B-4C96-9642-D5CB6D5F7047}"/>
              </a:ext>
            </a:extLst>
          </p:cNvPr>
          <p:cNvGrpSpPr/>
          <p:nvPr userDrawn="1"/>
        </p:nvGrpSpPr>
        <p:grpSpPr>
          <a:xfrm>
            <a:off x="-1325" y="6871033"/>
            <a:ext cx="12192000" cy="143299"/>
            <a:chOff x="-1325" y="6871033"/>
            <a:chExt cx="12192000" cy="143299"/>
          </a:xfrm>
        </p:grpSpPr>
        <p:sp>
          <p:nvSpPr>
            <p:cNvPr id="59" name="Rectangle 58">
              <a:extLst>
                <a:ext uri="{FF2B5EF4-FFF2-40B4-BE49-F238E27FC236}">
                  <a16:creationId xmlns:a16="http://schemas.microsoft.com/office/drawing/2014/main" id="{8DCDEDF2-67DF-40BA-8063-99CAAC300EAA}"/>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0" name="Rectangle 59">
              <a:extLst>
                <a:ext uri="{FF2B5EF4-FFF2-40B4-BE49-F238E27FC236}">
                  <a16:creationId xmlns:a16="http://schemas.microsoft.com/office/drawing/2014/main" id="{9CC52482-CBBB-4A92-B777-EAB62CDE3D63}"/>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1" name="Picture Placeholder 6">
            <a:extLst>
              <a:ext uri="{FF2B5EF4-FFF2-40B4-BE49-F238E27FC236}">
                <a16:creationId xmlns:a16="http://schemas.microsoft.com/office/drawing/2014/main" id="{4B6A9924-736C-4E76-A5C2-55BDE6AEB7CB}"/>
              </a:ext>
            </a:extLst>
          </p:cNvPr>
          <p:cNvSpPr>
            <a:spLocks noGrp="1"/>
          </p:cNvSpPr>
          <p:nvPr>
            <p:ph type="pic" sz="quarter" idx="15" hasCustomPrompt="1"/>
          </p:nvPr>
        </p:nvSpPr>
        <p:spPr>
          <a:xfrm>
            <a:off x="6098117" y="647700"/>
            <a:ext cx="6093883" cy="5557838"/>
          </a:xfrm>
          <a:blipFill>
            <a:blip r:embed="rId2"/>
            <a:stretch>
              <a:fillRect/>
            </a:stretch>
          </a:blipFill>
        </p:spPr>
        <p:txBody>
          <a:bodyPr anchor="ctr"/>
          <a:lstStyle>
            <a:lvl1pPr marL="0" indent="0" algn="ctr">
              <a:buNone/>
              <a:defRPr>
                <a:solidFill>
                  <a:schemeClr val="bg1"/>
                </a:solidFill>
              </a:defRPr>
            </a:lvl1pPr>
          </a:lstStyle>
          <a:p>
            <a:r>
              <a:rPr lang="en-US"/>
              <a:t>[Insert photo]</a:t>
            </a:r>
          </a:p>
        </p:txBody>
      </p:sp>
      <p:sp>
        <p:nvSpPr>
          <p:cNvPr id="55" name="Rectangle 54">
            <a:extLst>
              <a:ext uri="{FF2B5EF4-FFF2-40B4-BE49-F238E27FC236}">
                <a16:creationId xmlns:a16="http://schemas.microsoft.com/office/drawing/2014/main" id="{E8F30ACB-1E5E-4CFB-9DC4-18D7EDD8F1FF}"/>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6" name="Group 55">
            <a:extLst>
              <a:ext uri="{FF2B5EF4-FFF2-40B4-BE49-F238E27FC236}">
                <a16:creationId xmlns:a16="http://schemas.microsoft.com/office/drawing/2014/main" id="{D2B4D766-E44E-4DF9-BA46-CA1EC55CA18A}"/>
              </a:ext>
            </a:extLst>
          </p:cNvPr>
          <p:cNvGrpSpPr/>
          <p:nvPr userDrawn="1"/>
        </p:nvGrpSpPr>
        <p:grpSpPr>
          <a:xfrm>
            <a:off x="12257314" y="1051487"/>
            <a:ext cx="1272540" cy="3085386"/>
            <a:chOff x="12257314" y="1051487"/>
            <a:chExt cx="1272540" cy="3085386"/>
          </a:xfrm>
        </p:grpSpPr>
        <p:sp>
          <p:nvSpPr>
            <p:cNvPr id="57" name="Rectangle 56">
              <a:extLst>
                <a:ext uri="{FF2B5EF4-FFF2-40B4-BE49-F238E27FC236}">
                  <a16:creationId xmlns:a16="http://schemas.microsoft.com/office/drawing/2014/main" id="{45271E8F-489C-40F2-A67D-998E2CA8D924}"/>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7" name="TextBox 96">
              <a:extLst>
                <a:ext uri="{FF2B5EF4-FFF2-40B4-BE49-F238E27FC236}">
                  <a16:creationId xmlns:a16="http://schemas.microsoft.com/office/drawing/2014/main" id="{482E437F-F9AD-4030-A46F-A18BEF08D334}"/>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8" name="Freeform: Shape 97">
              <a:extLst>
                <a:ext uri="{FF2B5EF4-FFF2-40B4-BE49-F238E27FC236}">
                  <a16:creationId xmlns:a16="http://schemas.microsoft.com/office/drawing/2014/main" id="{6A69B554-02EC-492A-9DA2-FF29BED05E6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8BB328C9-2E41-41A7-BBC7-B51EE36FF1A3}"/>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100" name="Freeform: Shape 99">
              <a:extLst>
                <a:ext uri="{FF2B5EF4-FFF2-40B4-BE49-F238E27FC236}">
                  <a16:creationId xmlns:a16="http://schemas.microsoft.com/office/drawing/2014/main" id="{F8BCC926-347B-4690-AE57-C54CD1A1B2FE}"/>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Shape 100">
              <a:extLst>
                <a:ext uri="{FF2B5EF4-FFF2-40B4-BE49-F238E27FC236}">
                  <a16:creationId xmlns:a16="http://schemas.microsoft.com/office/drawing/2014/main" id="{FA08FCB6-FC76-44CB-865E-ECF77402AC13}"/>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DBC4BB1-1049-4BEB-AFC7-DA37EE22CB50}"/>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103" name="Picture 102">
              <a:extLst>
                <a:ext uri="{FF2B5EF4-FFF2-40B4-BE49-F238E27FC236}">
                  <a16:creationId xmlns:a16="http://schemas.microsoft.com/office/drawing/2014/main" id="{F5F37C0E-9B67-4B42-9F24-8FF6EF4340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04" name="Rectangle 103">
              <a:extLst>
                <a:ext uri="{FF2B5EF4-FFF2-40B4-BE49-F238E27FC236}">
                  <a16:creationId xmlns:a16="http://schemas.microsoft.com/office/drawing/2014/main" id="{14B7F4B3-1BAC-4838-BB50-1A6141959A4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5" name="Rectangle 104">
              <a:extLst>
                <a:ext uri="{FF2B5EF4-FFF2-40B4-BE49-F238E27FC236}">
                  <a16:creationId xmlns:a16="http://schemas.microsoft.com/office/drawing/2014/main" id="{88EE2A1E-93CB-41B8-A653-B04B4F76A061}"/>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6" name="Rectangle 105">
              <a:extLst>
                <a:ext uri="{FF2B5EF4-FFF2-40B4-BE49-F238E27FC236}">
                  <a16:creationId xmlns:a16="http://schemas.microsoft.com/office/drawing/2014/main" id="{EAD41CE1-44CE-4C33-B8DD-003D412DC86B}"/>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7" name="Rectangle 106">
              <a:extLst>
                <a:ext uri="{FF2B5EF4-FFF2-40B4-BE49-F238E27FC236}">
                  <a16:creationId xmlns:a16="http://schemas.microsoft.com/office/drawing/2014/main" id="{3DC48CD0-D251-4206-A6F1-1ACE52B7DF47}"/>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8" name="Group 107">
              <a:extLst>
                <a:ext uri="{FF2B5EF4-FFF2-40B4-BE49-F238E27FC236}">
                  <a16:creationId xmlns:a16="http://schemas.microsoft.com/office/drawing/2014/main" id="{41454FC7-6D19-4C39-BD35-3C5DE91A0D0D}"/>
                </a:ext>
              </a:extLst>
            </p:cNvPr>
            <p:cNvGrpSpPr/>
            <p:nvPr userDrawn="1"/>
          </p:nvGrpSpPr>
          <p:grpSpPr>
            <a:xfrm>
              <a:off x="12364752" y="2345932"/>
              <a:ext cx="1055431" cy="88186"/>
              <a:chOff x="914335" y="6913770"/>
              <a:chExt cx="1109884" cy="100584"/>
            </a:xfrm>
            <a:noFill/>
          </p:grpSpPr>
          <p:sp>
            <p:nvSpPr>
              <p:cNvPr id="119" name="Rectangle 118">
                <a:extLst>
                  <a:ext uri="{FF2B5EF4-FFF2-40B4-BE49-F238E27FC236}">
                    <a16:creationId xmlns:a16="http://schemas.microsoft.com/office/drawing/2014/main" id="{E1729A3D-B204-4E43-9068-707178D7F683}"/>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20" name="Rectangle 119">
                <a:extLst>
                  <a:ext uri="{FF2B5EF4-FFF2-40B4-BE49-F238E27FC236}">
                    <a16:creationId xmlns:a16="http://schemas.microsoft.com/office/drawing/2014/main" id="{798BD8DA-6230-4B45-900F-E365859DF457}"/>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21" name="Rectangle 120">
                <a:extLst>
                  <a:ext uri="{FF2B5EF4-FFF2-40B4-BE49-F238E27FC236}">
                    <a16:creationId xmlns:a16="http://schemas.microsoft.com/office/drawing/2014/main" id="{44645667-AE1E-47DE-91F8-F37B785E7D9E}"/>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22" name="Rectangle 121">
                <a:extLst>
                  <a:ext uri="{FF2B5EF4-FFF2-40B4-BE49-F238E27FC236}">
                    <a16:creationId xmlns:a16="http://schemas.microsoft.com/office/drawing/2014/main" id="{7C61453D-DE39-4662-AB88-8ED212644165}"/>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23" name="Rectangle 122">
                <a:extLst>
                  <a:ext uri="{FF2B5EF4-FFF2-40B4-BE49-F238E27FC236}">
                    <a16:creationId xmlns:a16="http://schemas.microsoft.com/office/drawing/2014/main" id="{02065AA5-CF6E-4036-9C95-E6ED7FAE1E81}"/>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24" name="Rectangle 123">
                <a:extLst>
                  <a:ext uri="{FF2B5EF4-FFF2-40B4-BE49-F238E27FC236}">
                    <a16:creationId xmlns:a16="http://schemas.microsoft.com/office/drawing/2014/main" id="{732B8303-8773-45CF-AE9E-FAAA01B45705}"/>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5" name="Rectangle 124">
                <a:extLst>
                  <a:ext uri="{FF2B5EF4-FFF2-40B4-BE49-F238E27FC236}">
                    <a16:creationId xmlns:a16="http://schemas.microsoft.com/office/drawing/2014/main" id="{CD0A1452-734E-4B7F-AC8D-79005DAD6EE0}"/>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6" name="Rectangle 125">
                <a:extLst>
                  <a:ext uri="{FF2B5EF4-FFF2-40B4-BE49-F238E27FC236}">
                    <a16:creationId xmlns:a16="http://schemas.microsoft.com/office/drawing/2014/main" id="{3AD00B4D-D135-4852-A39A-E073FE81810C}"/>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7" name="Rectangle 126">
                <a:extLst>
                  <a:ext uri="{FF2B5EF4-FFF2-40B4-BE49-F238E27FC236}">
                    <a16:creationId xmlns:a16="http://schemas.microsoft.com/office/drawing/2014/main" id="{62719995-B306-4AB6-AE05-BB37FE14D32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8" name="Rectangle 127">
                <a:extLst>
                  <a:ext uri="{FF2B5EF4-FFF2-40B4-BE49-F238E27FC236}">
                    <a16:creationId xmlns:a16="http://schemas.microsoft.com/office/drawing/2014/main" id="{C87CEDEC-5335-46AE-A8EB-21EA39E2D0D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9" name="Graphic 108" descr="Close with solid fill">
              <a:extLst>
                <a:ext uri="{FF2B5EF4-FFF2-40B4-BE49-F238E27FC236}">
                  <a16:creationId xmlns:a16="http://schemas.microsoft.com/office/drawing/2014/main" id="{61E895BC-CB5E-4270-869E-D54F17C547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10" name="Graphic 109" descr="Close with solid fill">
              <a:extLst>
                <a:ext uri="{FF2B5EF4-FFF2-40B4-BE49-F238E27FC236}">
                  <a16:creationId xmlns:a16="http://schemas.microsoft.com/office/drawing/2014/main" id="{1B94E3D4-553C-499B-9DF5-2197E01C414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11" name="Graphic 110" descr="Close with solid fill">
              <a:extLst>
                <a:ext uri="{FF2B5EF4-FFF2-40B4-BE49-F238E27FC236}">
                  <a16:creationId xmlns:a16="http://schemas.microsoft.com/office/drawing/2014/main" id="{5E19396A-9008-4312-AE83-2BB2A61AAB2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12" name="Graphic 111" descr="Close with solid fill">
              <a:extLst>
                <a:ext uri="{FF2B5EF4-FFF2-40B4-BE49-F238E27FC236}">
                  <a16:creationId xmlns:a16="http://schemas.microsoft.com/office/drawing/2014/main" id="{EC1712A2-E51C-4A1A-8E5F-F32C88C3F5D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13" name="Graphic 112" descr="Close with solid fill">
              <a:extLst>
                <a:ext uri="{FF2B5EF4-FFF2-40B4-BE49-F238E27FC236}">
                  <a16:creationId xmlns:a16="http://schemas.microsoft.com/office/drawing/2014/main" id="{EE27F661-5077-44B9-8918-A3E211775E3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14" name="Graphic 113" descr="Close with solid fill">
              <a:extLst>
                <a:ext uri="{FF2B5EF4-FFF2-40B4-BE49-F238E27FC236}">
                  <a16:creationId xmlns:a16="http://schemas.microsoft.com/office/drawing/2014/main" id="{F5BC1E47-D0A8-43BA-AF70-5CF916C2A4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5" name="Graphic 114" descr="Close with solid fill">
              <a:extLst>
                <a:ext uri="{FF2B5EF4-FFF2-40B4-BE49-F238E27FC236}">
                  <a16:creationId xmlns:a16="http://schemas.microsoft.com/office/drawing/2014/main" id="{024DF258-4DA8-409D-AD6B-FFFC3B346A3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6" name="Graphic 115" descr="Close with solid fill">
              <a:extLst>
                <a:ext uri="{FF2B5EF4-FFF2-40B4-BE49-F238E27FC236}">
                  <a16:creationId xmlns:a16="http://schemas.microsoft.com/office/drawing/2014/main" id="{9470DFEB-B565-4957-A16E-BA787DA3CFC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7" name="Graphic 116" descr="Close with solid fill">
              <a:extLst>
                <a:ext uri="{FF2B5EF4-FFF2-40B4-BE49-F238E27FC236}">
                  <a16:creationId xmlns:a16="http://schemas.microsoft.com/office/drawing/2014/main" id="{9147AD86-E416-4DF6-A016-D31FEE5D725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8" name="Graphic 117" descr="Close with solid fill">
              <a:extLst>
                <a:ext uri="{FF2B5EF4-FFF2-40B4-BE49-F238E27FC236}">
                  <a16:creationId xmlns:a16="http://schemas.microsoft.com/office/drawing/2014/main" id="{52C87665-A8C3-49E9-A370-67E2C908B0F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62" name="SPG Dow Jones Black Small">
            <a:extLst>
              <a:ext uri="{FF2B5EF4-FFF2-40B4-BE49-F238E27FC236}">
                <a16:creationId xmlns:a16="http://schemas.microsoft.com/office/drawing/2014/main" id="{76651940-086F-4AF7-9398-E83A7626A713}"/>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11700602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2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4C3E0C-55B5-4DE0-B5B2-69464524EA73}"/>
              </a:ext>
            </a:extLst>
          </p:cNvPr>
          <p:cNvSpPr/>
          <p:nvPr userDrawn="1"/>
        </p:nvSpPr>
        <p:spPr>
          <a:xfrm>
            <a:off x="1" y="1470455"/>
            <a:ext cx="12191999" cy="3917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r>
              <a:rPr lang="en-US" sz="14000" b="1">
                <a:solidFill>
                  <a:schemeClr val="tx1"/>
                </a:solidFill>
              </a:rPr>
              <a:t>TITLES</a:t>
            </a:r>
          </a:p>
        </p:txBody>
      </p:sp>
      <p:cxnSp>
        <p:nvCxnSpPr>
          <p:cNvPr id="3" name="Straight Connector 2">
            <a:extLst>
              <a:ext uri="{FF2B5EF4-FFF2-40B4-BE49-F238E27FC236}">
                <a16:creationId xmlns:a16="http://schemas.microsoft.com/office/drawing/2014/main" id="{022CCD58-E913-4222-A444-63939C854ADE}"/>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213E7D0-2424-4345-B281-CB9243DFDB6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E300AB-77EF-4C90-812E-630DDCE08B5A}"/>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7" name="TextBox 6">
            <a:extLst>
              <a:ext uri="{FF2B5EF4-FFF2-40B4-BE49-F238E27FC236}">
                <a16:creationId xmlns:a16="http://schemas.microsoft.com/office/drawing/2014/main" id="{E24A0290-A315-497D-9B33-74C0E6247B16}"/>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44" name="Group 43">
            <a:extLst>
              <a:ext uri="{FF2B5EF4-FFF2-40B4-BE49-F238E27FC236}">
                <a16:creationId xmlns:a16="http://schemas.microsoft.com/office/drawing/2014/main" id="{F3B388A3-A225-4A74-8E1D-E94F037A1B83}"/>
              </a:ext>
            </a:extLst>
          </p:cNvPr>
          <p:cNvGrpSpPr/>
          <p:nvPr userDrawn="1"/>
        </p:nvGrpSpPr>
        <p:grpSpPr>
          <a:xfrm>
            <a:off x="-1325" y="6871033"/>
            <a:ext cx="12192000" cy="143299"/>
            <a:chOff x="-1325" y="6871033"/>
            <a:chExt cx="12192000" cy="143299"/>
          </a:xfrm>
        </p:grpSpPr>
        <p:sp>
          <p:nvSpPr>
            <p:cNvPr id="45" name="Rectangle 44">
              <a:extLst>
                <a:ext uri="{FF2B5EF4-FFF2-40B4-BE49-F238E27FC236}">
                  <a16:creationId xmlns:a16="http://schemas.microsoft.com/office/drawing/2014/main" id="{969CFC21-52FC-470B-9A9C-D31718BFF401}"/>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46" name="Rectangle 45">
              <a:extLst>
                <a:ext uri="{FF2B5EF4-FFF2-40B4-BE49-F238E27FC236}">
                  <a16:creationId xmlns:a16="http://schemas.microsoft.com/office/drawing/2014/main" id="{5DC9E8DB-99B7-466F-9024-BCB317955DD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47" name="Rectangle 46">
            <a:extLst>
              <a:ext uri="{FF2B5EF4-FFF2-40B4-BE49-F238E27FC236}">
                <a16:creationId xmlns:a16="http://schemas.microsoft.com/office/drawing/2014/main" id="{A9491120-B700-4F1A-9AF2-4C88E6F7F35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56" name="Rectangle 55">
            <a:extLst>
              <a:ext uri="{FF2B5EF4-FFF2-40B4-BE49-F238E27FC236}">
                <a16:creationId xmlns:a16="http://schemas.microsoft.com/office/drawing/2014/main" id="{2E700D65-AB2C-414C-AA5F-5FCE269088B2}"/>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57" name="Group 56">
            <a:extLst>
              <a:ext uri="{FF2B5EF4-FFF2-40B4-BE49-F238E27FC236}">
                <a16:creationId xmlns:a16="http://schemas.microsoft.com/office/drawing/2014/main" id="{D8F8BA5A-0ABA-4A18-B54A-FAD24265311A}"/>
              </a:ext>
            </a:extLst>
          </p:cNvPr>
          <p:cNvGrpSpPr/>
          <p:nvPr userDrawn="1"/>
        </p:nvGrpSpPr>
        <p:grpSpPr>
          <a:xfrm>
            <a:off x="12257314" y="1051487"/>
            <a:ext cx="1272540" cy="3085386"/>
            <a:chOff x="12257314" y="1051487"/>
            <a:chExt cx="1272540" cy="3085386"/>
          </a:xfrm>
        </p:grpSpPr>
        <p:sp>
          <p:nvSpPr>
            <p:cNvPr id="58" name="Rectangle 57">
              <a:extLst>
                <a:ext uri="{FF2B5EF4-FFF2-40B4-BE49-F238E27FC236}">
                  <a16:creationId xmlns:a16="http://schemas.microsoft.com/office/drawing/2014/main" id="{91EBA518-533A-400E-B849-B9D23022CC7F}"/>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59" name="TextBox 58">
              <a:extLst>
                <a:ext uri="{FF2B5EF4-FFF2-40B4-BE49-F238E27FC236}">
                  <a16:creationId xmlns:a16="http://schemas.microsoft.com/office/drawing/2014/main" id="{29E6CABB-0C73-43D0-9AD2-26AB78C6212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60" name="Freeform: Shape 59">
              <a:extLst>
                <a:ext uri="{FF2B5EF4-FFF2-40B4-BE49-F238E27FC236}">
                  <a16:creationId xmlns:a16="http://schemas.microsoft.com/office/drawing/2014/main" id="{51489F82-188A-425B-B896-AFAAC8C22A1D}"/>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7A2F8161-7463-4264-9ABD-6A83ED08870E}"/>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62" name="Freeform: Shape 61">
              <a:extLst>
                <a:ext uri="{FF2B5EF4-FFF2-40B4-BE49-F238E27FC236}">
                  <a16:creationId xmlns:a16="http://schemas.microsoft.com/office/drawing/2014/main" id="{0B2DA704-DCF3-43AA-B57E-991967C0B12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AC24C3-6344-400B-A735-83B1C60D57DE}"/>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5BBB03F8-B15E-461D-9E39-01E83FE1AAFA}"/>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65" name="Picture 64">
              <a:extLst>
                <a:ext uri="{FF2B5EF4-FFF2-40B4-BE49-F238E27FC236}">
                  <a16:creationId xmlns:a16="http://schemas.microsoft.com/office/drawing/2014/main" id="{61FE011A-D899-4922-95FA-F44D6AEAB9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66" name="Rectangle 65">
              <a:extLst>
                <a:ext uri="{FF2B5EF4-FFF2-40B4-BE49-F238E27FC236}">
                  <a16:creationId xmlns:a16="http://schemas.microsoft.com/office/drawing/2014/main" id="{B85532A6-F432-4390-B2EB-0FA8D04F8D8D}"/>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67" name="Rectangle 66">
              <a:extLst>
                <a:ext uri="{FF2B5EF4-FFF2-40B4-BE49-F238E27FC236}">
                  <a16:creationId xmlns:a16="http://schemas.microsoft.com/office/drawing/2014/main" id="{33D7CBBF-AFFE-411B-925D-CAF1D572E936}"/>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68" name="Rectangle 67">
              <a:extLst>
                <a:ext uri="{FF2B5EF4-FFF2-40B4-BE49-F238E27FC236}">
                  <a16:creationId xmlns:a16="http://schemas.microsoft.com/office/drawing/2014/main" id="{B7ADD296-A7E2-4A1B-B5DC-16D1BFAC9B70}"/>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69" name="Rectangle 68">
              <a:extLst>
                <a:ext uri="{FF2B5EF4-FFF2-40B4-BE49-F238E27FC236}">
                  <a16:creationId xmlns:a16="http://schemas.microsoft.com/office/drawing/2014/main" id="{05B98BEE-B769-49E3-9745-4C88CCA131E6}"/>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70" name="Group 69">
              <a:extLst>
                <a:ext uri="{FF2B5EF4-FFF2-40B4-BE49-F238E27FC236}">
                  <a16:creationId xmlns:a16="http://schemas.microsoft.com/office/drawing/2014/main" id="{E9613116-74CF-438D-840E-1067A38170B7}"/>
                </a:ext>
              </a:extLst>
            </p:cNvPr>
            <p:cNvGrpSpPr/>
            <p:nvPr userDrawn="1"/>
          </p:nvGrpSpPr>
          <p:grpSpPr>
            <a:xfrm>
              <a:off x="12364752" y="2345932"/>
              <a:ext cx="1055431" cy="88186"/>
              <a:chOff x="914335" y="6913770"/>
              <a:chExt cx="1109884" cy="100584"/>
            </a:xfrm>
            <a:noFill/>
          </p:grpSpPr>
          <p:sp>
            <p:nvSpPr>
              <p:cNvPr id="81" name="Rectangle 80">
                <a:extLst>
                  <a:ext uri="{FF2B5EF4-FFF2-40B4-BE49-F238E27FC236}">
                    <a16:creationId xmlns:a16="http://schemas.microsoft.com/office/drawing/2014/main" id="{13A9E7CF-1375-455F-AEF5-84218092A288}"/>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82" name="Rectangle 81">
                <a:extLst>
                  <a:ext uri="{FF2B5EF4-FFF2-40B4-BE49-F238E27FC236}">
                    <a16:creationId xmlns:a16="http://schemas.microsoft.com/office/drawing/2014/main" id="{71806FBA-06CD-4973-900D-9FB499FA0269}"/>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83" name="Rectangle 82">
                <a:extLst>
                  <a:ext uri="{FF2B5EF4-FFF2-40B4-BE49-F238E27FC236}">
                    <a16:creationId xmlns:a16="http://schemas.microsoft.com/office/drawing/2014/main" id="{D3B72C86-2C17-4216-9A40-9D760EED7141}"/>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84" name="Rectangle 83">
                <a:extLst>
                  <a:ext uri="{FF2B5EF4-FFF2-40B4-BE49-F238E27FC236}">
                    <a16:creationId xmlns:a16="http://schemas.microsoft.com/office/drawing/2014/main" id="{00BFC6EE-B0F8-44B4-98A4-C3E5AE24EC5C}"/>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85" name="Rectangle 84">
                <a:extLst>
                  <a:ext uri="{FF2B5EF4-FFF2-40B4-BE49-F238E27FC236}">
                    <a16:creationId xmlns:a16="http://schemas.microsoft.com/office/drawing/2014/main" id="{95AB9B84-E04A-4C6D-888C-79F780F7A5DD}"/>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86" name="Rectangle 85">
                <a:extLst>
                  <a:ext uri="{FF2B5EF4-FFF2-40B4-BE49-F238E27FC236}">
                    <a16:creationId xmlns:a16="http://schemas.microsoft.com/office/drawing/2014/main" id="{DAFC5FDA-7F74-4138-9FE3-09DC32B1533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87" name="Rectangle 86">
                <a:extLst>
                  <a:ext uri="{FF2B5EF4-FFF2-40B4-BE49-F238E27FC236}">
                    <a16:creationId xmlns:a16="http://schemas.microsoft.com/office/drawing/2014/main" id="{09CE081C-E999-438C-9774-B70652A2E9EE}"/>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88" name="Rectangle 87">
                <a:extLst>
                  <a:ext uri="{FF2B5EF4-FFF2-40B4-BE49-F238E27FC236}">
                    <a16:creationId xmlns:a16="http://schemas.microsoft.com/office/drawing/2014/main" id="{BDBE862E-F5D1-474E-B686-AA4C04F3412F}"/>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89" name="Rectangle 88">
                <a:extLst>
                  <a:ext uri="{FF2B5EF4-FFF2-40B4-BE49-F238E27FC236}">
                    <a16:creationId xmlns:a16="http://schemas.microsoft.com/office/drawing/2014/main" id="{C2EA266E-FD12-4BEE-9446-46140D207DC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90" name="Rectangle 89">
                <a:extLst>
                  <a:ext uri="{FF2B5EF4-FFF2-40B4-BE49-F238E27FC236}">
                    <a16:creationId xmlns:a16="http://schemas.microsoft.com/office/drawing/2014/main" id="{9B1DD96E-6264-4367-BA58-AA643B072739}"/>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71" name="Graphic 70" descr="Close with solid fill">
              <a:extLst>
                <a:ext uri="{FF2B5EF4-FFF2-40B4-BE49-F238E27FC236}">
                  <a16:creationId xmlns:a16="http://schemas.microsoft.com/office/drawing/2014/main" id="{951DD323-9321-429F-A856-F3DC807ADC4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72" name="Graphic 71" descr="Close with solid fill">
              <a:extLst>
                <a:ext uri="{FF2B5EF4-FFF2-40B4-BE49-F238E27FC236}">
                  <a16:creationId xmlns:a16="http://schemas.microsoft.com/office/drawing/2014/main" id="{47B125F9-6B4E-4360-AD71-F59EBC47A4C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73" name="Graphic 72" descr="Close with solid fill">
              <a:extLst>
                <a:ext uri="{FF2B5EF4-FFF2-40B4-BE49-F238E27FC236}">
                  <a16:creationId xmlns:a16="http://schemas.microsoft.com/office/drawing/2014/main" id="{FDFEA8AC-D736-44DA-A697-BAFC7F6C2E4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74" name="Graphic 73" descr="Close with solid fill">
              <a:extLst>
                <a:ext uri="{FF2B5EF4-FFF2-40B4-BE49-F238E27FC236}">
                  <a16:creationId xmlns:a16="http://schemas.microsoft.com/office/drawing/2014/main" id="{CF370586-6E00-45AF-89CA-CBE94D1E06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75" name="Graphic 74" descr="Close with solid fill">
              <a:extLst>
                <a:ext uri="{FF2B5EF4-FFF2-40B4-BE49-F238E27FC236}">
                  <a16:creationId xmlns:a16="http://schemas.microsoft.com/office/drawing/2014/main" id="{9BEDABCC-D746-4379-B29B-AC322759C9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76" name="Graphic 75" descr="Close with solid fill">
              <a:extLst>
                <a:ext uri="{FF2B5EF4-FFF2-40B4-BE49-F238E27FC236}">
                  <a16:creationId xmlns:a16="http://schemas.microsoft.com/office/drawing/2014/main" id="{4893EDB0-59CE-4468-8F52-E010D122513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77" name="Graphic 76" descr="Close with solid fill">
              <a:extLst>
                <a:ext uri="{FF2B5EF4-FFF2-40B4-BE49-F238E27FC236}">
                  <a16:creationId xmlns:a16="http://schemas.microsoft.com/office/drawing/2014/main" id="{2202027E-71FC-48D0-8412-8BB6C257165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78" name="Graphic 77" descr="Close with solid fill">
              <a:extLst>
                <a:ext uri="{FF2B5EF4-FFF2-40B4-BE49-F238E27FC236}">
                  <a16:creationId xmlns:a16="http://schemas.microsoft.com/office/drawing/2014/main" id="{2FC27ED8-9CD5-41A5-B5ED-AD936C1B214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79" name="Graphic 78" descr="Close with solid fill">
              <a:extLst>
                <a:ext uri="{FF2B5EF4-FFF2-40B4-BE49-F238E27FC236}">
                  <a16:creationId xmlns:a16="http://schemas.microsoft.com/office/drawing/2014/main" id="{A5D06075-8D57-4D2B-B764-30B6ABC66F5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80" name="Graphic 79" descr="Close with solid fill">
              <a:extLst>
                <a:ext uri="{FF2B5EF4-FFF2-40B4-BE49-F238E27FC236}">
                  <a16:creationId xmlns:a16="http://schemas.microsoft.com/office/drawing/2014/main" id="{A8DDD2F4-42B9-4C4F-8C2F-A36CB27753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30777885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 of Contents">
    <p:bg>
      <p:bgRef idx="1001">
        <a:schemeClr val="bg1"/>
      </p:bgRef>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C800B4E-860B-417F-BB29-99B57E549B50}"/>
              </a:ext>
            </a:extLst>
          </p:cNvPr>
          <p:cNvSpPr>
            <a:spLocks noGrp="1"/>
          </p:cNvSpPr>
          <p:nvPr>
            <p:ph type="body" sz="quarter" idx="14" hasCustomPrompt="1"/>
          </p:nvPr>
        </p:nvSpPr>
        <p:spPr>
          <a:xfrm>
            <a:off x="6607175" y="1955800"/>
            <a:ext cx="5026025" cy="4249738"/>
          </a:xfrm>
        </p:spPr>
        <p:txBody>
          <a:bodyPr/>
          <a:lstStyle>
            <a:lvl1pPr marL="0" indent="0">
              <a:buFont typeface="Arial" panose="020B0604020202020204" pitchFamily="34" charset="0"/>
              <a:buChar char="​"/>
              <a:defRPr/>
            </a:lvl1pPr>
            <a:lvl2pPr marL="228600" indent="-228600">
              <a:defRPr/>
            </a:lvl2pPr>
          </a:lstStyle>
          <a:p>
            <a:pPr lvl="0"/>
            <a:r>
              <a:rPr lang="en-US"/>
              <a:t>[Click to add content items]</a:t>
            </a:r>
          </a:p>
          <a:p>
            <a:pPr lvl="1"/>
            <a:r>
              <a:rPr lang="en-US"/>
              <a:t>Second level</a:t>
            </a:r>
          </a:p>
        </p:txBody>
      </p:sp>
      <p:sp>
        <p:nvSpPr>
          <p:cNvPr id="3" name="Date Placeholder 2">
            <a:extLst>
              <a:ext uri="{FF2B5EF4-FFF2-40B4-BE49-F238E27FC236}">
                <a16:creationId xmlns:a16="http://schemas.microsoft.com/office/drawing/2014/main" id="{013EEB24-B437-445E-BC0C-6266A645BE70}"/>
              </a:ext>
            </a:extLst>
          </p:cNvPr>
          <p:cNvSpPr>
            <a:spLocks noGrp="1"/>
          </p:cNvSpPr>
          <p:nvPr>
            <p:ph type="dt" sz="half" idx="10"/>
          </p:nvPr>
        </p:nvSpPr>
        <p:spPr/>
        <p:txBody>
          <a:bodyPr/>
          <a:lstStyle/>
          <a:p>
            <a:fld id="{BF69F562-B6D2-43A7-B3F0-68D1DFA5982D}" type="datetime4">
              <a:rPr lang="en-US" smtClean="0"/>
              <a:t>June 2, 2025</a:t>
            </a:fld>
            <a:endParaRPr lang="en-US"/>
          </a:p>
        </p:txBody>
      </p:sp>
      <p:sp>
        <p:nvSpPr>
          <p:cNvPr id="4" name="Footer Placeholder 3">
            <a:extLst>
              <a:ext uri="{FF2B5EF4-FFF2-40B4-BE49-F238E27FC236}">
                <a16:creationId xmlns:a16="http://schemas.microsoft.com/office/drawing/2014/main" id="{D902682C-9645-49CB-B172-BAA7F6EF0E05}"/>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CC8E1BF1-FE4A-46AB-98F2-7D703B37EFBB}"/>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1" name="Title 1">
            <a:extLst>
              <a:ext uri="{FF2B5EF4-FFF2-40B4-BE49-F238E27FC236}">
                <a16:creationId xmlns:a16="http://schemas.microsoft.com/office/drawing/2014/main" id="{CC1BE429-C3BF-4A3B-ABAB-1DEBDFEA64A1}"/>
              </a:ext>
            </a:extLst>
          </p:cNvPr>
          <p:cNvSpPr>
            <a:spLocks noGrp="1"/>
          </p:cNvSpPr>
          <p:nvPr>
            <p:ph type="title" hasCustomPrompt="1"/>
          </p:nvPr>
        </p:nvSpPr>
        <p:spPr>
          <a:xfrm>
            <a:off x="558799" y="1955801"/>
            <a:ext cx="4059936" cy="4249738"/>
          </a:xfrm>
          <a:prstGeom prst="rect">
            <a:avLst/>
          </a:prstGeom>
        </p:spPr>
        <p:txBody>
          <a:bodyPr>
            <a:normAutofit/>
          </a:bodyPr>
          <a:lstStyle>
            <a:lvl1pPr>
              <a:defRPr sz="4000"/>
            </a:lvl1pPr>
          </a:lstStyle>
          <a:p>
            <a:r>
              <a:rPr lang="en-US"/>
              <a:t>[Add Table of Contents title text here]</a:t>
            </a:r>
          </a:p>
        </p:txBody>
      </p:sp>
    </p:spTree>
    <p:extLst>
      <p:ext uri="{BB962C8B-B14F-4D97-AF65-F5344CB8AC3E}">
        <p14:creationId xmlns:p14="http://schemas.microsoft.com/office/powerpoint/2010/main" val="26254477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Image Top">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BBBE1557-BB22-495E-A5C7-D2F25E1F6819}"/>
              </a:ext>
            </a:extLst>
          </p:cNvPr>
          <p:cNvGrpSpPr/>
          <p:nvPr userDrawn="1"/>
        </p:nvGrpSpPr>
        <p:grpSpPr>
          <a:xfrm>
            <a:off x="12192996" y="647700"/>
            <a:ext cx="139664" cy="5046663"/>
            <a:chOff x="12192996" y="647700"/>
            <a:chExt cx="139664" cy="5046663"/>
          </a:xfrm>
        </p:grpSpPr>
        <p:cxnSp>
          <p:nvCxnSpPr>
            <p:cNvPr id="75" name="Straight Connector 74">
              <a:extLst>
                <a:ext uri="{FF2B5EF4-FFF2-40B4-BE49-F238E27FC236}">
                  <a16:creationId xmlns:a16="http://schemas.microsoft.com/office/drawing/2014/main" id="{C6F1309B-0845-4EB2-A3CA-C07F324EFAA6}"/>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4031439D-13AF-4415-A3CA-F328745318A0}"/>
                </a:ext>
              </a:extLst>
            </p:cNvPr>
            <p:cNvGrpSpPr/>
            <p:nvPr userDrawn="1"/>
          </p:nvGrpSpPr>
          <p:grpSpPr>
            <a:xfrm>
              <a:off x="12202508" y="647700"/>
              <a:ext cx="130152" cy="5046663"/>
              <a:chOff x="12202508" y="647700"/>
              <a:chExt cx="130152" cy="5046663"/>
            </a:xfrm>
          </p:grpSpPr>
          <p:cxnSp>
            <p:nvCxnSpPr>
              <p:cNvPr id="77" name="Straight Connector 76">
                <a:extLst>
                  <a:ext uri="{FF2B5EF4-FFF2-40B4-BE49-F238E27FC236}">
                    <a16:creationId xmlns:a16="http://schemas.microsoft.com/office/drawing/2014/main" id="{785F783B-8563-4B40-8E71-E66B9701C0EB}"/>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160E239-D8BE-43CF-ACD4-E35D16194422}"/>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4BBAE14-FB62-4D6A-B79C-AFB8121868C0}"/>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9BB5C7-E865-464E-99BF-7DA91B3F13B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4ED9518A-784E-4E5C-AF5F-CF9C0F050DC8}"/>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2D06CB30-646E-4F84-9926-BF27349370AB}"/>
              </a:ext>
            </a:extLst>
          </p:cNvPr>
          <p:cNvGrpSpPr/>
          <p:nvPr userDrawn="1"/>
        </p:nvGrpSpPr>
        <p:grpSpPr>
          <a:xfrm>
            <a:off x="-130152" y="647700"/>
            <a:ext cx="130152" cy="5046663"/>
            <a:chOff x="-130152" y="647700"/>
            <a:chExt cx="130152" cy="5046663"/>
          </a:xfrm>
        </p:grpSpPr>
        <p:cxnSp>
          <p:nvCxnSpPr>
            <p:cNvPr id="83" name="Straight Connector 82">
              <a:extLst>
                <a:ext uri="{FF2B5EF4-FFF2-40B4-BE49-F238E27FC236}">
                  <a16:creationId xmlns:a16="http://schemas.microsoft.com/office/drawing/2014/main" id="{7FBBDBCC-707F-4D78-9298-8E40AB2F8B15}"/>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D9AB454-D37B-4481-8B49-942B6DBFF517}"/>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9F46618-918C-429E-807F-83C53CFE919E}"/>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89CD463-234E-48C6-AC26-710872AB6DBA}"/>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A60D699-170D-41A0-856D-C14CCA21581D}"/>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85A9B8A-9140-4969-A330-88AA14280A79}"/>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3694176"/>
            <a:ext cx="7114032" cy="1399572"/>
          </a:xfrm>
          <a:prstGeom prst="rect">
            <a:avLst/>
          </a:prstGeom>
        </p:spPr>
        <p:txBody>
          <a:bodyPr anchor="b">
            <a:normAutofit/>
          </a:bodyPr>
          <a:lstStyle>
            <a:lvl1pPr>
              <a:defRPr sz="4400" b="0"/>
            </a:lvl1pPr>
          </a:lstStyle>
          <a:p>
            <a:r>
              <a:rPr lang="en-US"/>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5219272"/>
            <a:ext cx="7114033" cy="475091"/>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3694176"/>
            <a:ext cx="3035808" cy="1882760"/>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5711950"/>
            <a:ext cx="3035808" cy="214805"/>
          </a:xfr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sp>
        <p:nvSpPr>
          <p:cNvPr id="19" name="Picture Placeholder 6">
            <a:extLst>
              <a:ext uri="{FF2B5EF4-FFF2-40B4-BE49-F238E27FC236}">
                <a16:creationId xmlns:a16="http://schemas.microsoft.com/office/drawing/2014/main" id="{49C3F766-EA21-430B-B510-A5ED94165EB6}"/>
              </a:ext>
            </a:extLst>
          </p:cNvPr>
          <p:cNvSpPr>
            <a:spLocks noGrp="1"/>
          </p:cNvSpPr>
          <p:nvPr>
            <p:ph type="pic" sz="quarter" idx="13" hasCustomPrompt="1"/>
          </p:nvPr>
        </p:nvSpPr>
        <p:spPr>
          <a:xfrm>
            <a:off x="-2" y="1"/>
            <a:ext cx="12191999" cy="3163824"/>
          </a:xfrm>
          <a:blipFill>
            <a:blip r:embed="rId2"/>
            <a:stretch>
              <a:fillRect l="-296" t="-145918" r="-226" b="-814"/>
            </a:stretch>
          </a:blipFill>
        </p:spPr>
        <p:txBody>
          <a:bodyPr lIns="182880" tIns="182880" rIns="182880" bIns="274320" anchor="ctr"/>
          <a:lstStyle>
            <a:lvl1pPr marL="0" indent="0" algn="ctr">
              <a:buNone/>
              <a:defRPr>
                <a:solidFill>
                  <a:schemeClr val="bg1"/>
                </a:solidFill>
              </a:defRPr>
            </a:lvl1pPr>
          </a:lstStyle>
          <a:p>
            <a:r>
              <a:rPr lang="en-US"/>
              <a:t>[Insert photo]</a:t>
            </a:r>
          </a:p>
        </p:txBody>
      </p:sp>
      <p:cxnSp>
        <p:nvCxnSpPr>
          <p:cNvPr id="13" name="Straight Connector 12">
            <a:extLst>
              <a:ext uri="{FF2B5EF4-FFF2-40B4-BE49-F238E27FC236}">
                <a16:creationId xmlns:a16="http://schemas.microsoft.com/office/drawing/2014/main" id="{08948813-BD31-401D-947E-A68473B16E47}"/>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BD2BDA-4FB2-4A64-86F9-1C049DA7BFB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0C37F7A-AFEB-48BE-9360-1DC8818B1B57}"/>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FA4F43D1-4FC5-4E72-95A2-C839C4CA70AB}"/>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75BB7E29-E753-4218-8C9C-1AFC75516E91}"/>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29835C22-9DD0-496B-ADA2-3CFD10CA69B7}"/>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9EA9AED8-584D-46FB-A854-F952181D7615}"/>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5C1F9D4B-D63F-4564-BD0E-084CE5AAC88B}"/>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9" name="Rectangle 88">
            <a:extLst>
              <a:ext uri="{FF2B5EF4-FFF2-40B4-BE49-F238E27FC236}">
                <a16:creationId xmlns:a16="http://schemas.microsoft.com/office/drawing/2014/main" id="{610388E5-E199-4F30-A96A-E840D73E7CC1}"/>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90" name="Group 89">
            <a:extLst>
              <a:ext uri="{FF2B5EF4-FFF2-40B4-BE49-F238E27FC236}">
                <a16:creationId xmlns:a16="http://schemas.microsoft.com/office/drawing/2014/main" id="{EB267F69-C734-464D-852C-7896A463057E}"/>
              </a:ext>
            </a:extLst>
          </p:cNvPr>
          <p:cNvGrpSpPr/>
          <p:nvPr userDrawn="1"/>
        </p:nvGrpSpPr>
        <p:grpSpPr>
          <a:xfrm>
            <a:off x="12257314" y="1051487"/>
            <a:ext cx="1272540" cy="3085386"/>
            <a:chOff x="12257314" y="1051487"/>
            <a:chExt cx="1272540" cy="3085386"/>
          </a:xfrm>
        </p:grpSpPr>
        <p:sp>
          <p:nvSpPr>
            <p:cNvPr id="91" name="Rectangle 90">
              <a:extLst>
                <a:ext uri="{FF2B5EF4-FFF2-40B4-BE49-F238E27FC236}">
                  <a16:creationId xmlns:a16="http://schemas.microsoft.com/office/drawing/2014/main" id="{DB80902A-0337-49B6-A970-46A0527D0E0D}"/>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2" name="TextBox 91">
              <a:extLst>
                <a:ext uri="{FF2B5EF4-FFF2-40B4-BE49-F238E27FC236}">
                  <a16:creationId xmlns:a16="http://schemas.microsoft.com/office/drawing/2014/main" id="{C2386192-4742-4F77-90BF-50C5B70854A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3" name="Freeform: Shape 92">
              <a:extLst>
                <a:ext uri="{FF2B5EF4-FFF2-40B4-BE49-F238E27FC236}">
                  <a16:creationId xmlns:a16="http://schemas.microsoft.com/office/drawing/2014/main" id="{3D433B76-F654-45B0-9586-8C245C164DA6}"/>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DA255500-2749-40DA-A2FF-70864371AF70}"/>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5" name="Freeform: Shape 94">
              <a:extLst>
                <a:ext uri="{FF2B5EF4-FFF2-40B4-BE49-F238E27FC236}">
                  <a16:creationId xmlns:a16="http://schemas.microsoft.com/office/drawing/2014/main" id="{B0C2181A-ED35-404D-8026-684608EF6B80}"/>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27296448-139C-4F01-A14D-15722F35163F}"/>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E33143CA-9D13-4F4A-8C01-B78AA54A792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8" name="Picture 97">
              <a:extLst>
                <a:ext uri="{FF2B5EF4-FFF2-40B4-BE49-F238E27FC236}">
                  <a16:creationId xmlns:a16="http://schemas.microsoft.com/office/drawing/2014/main" id="{8CF64805-0404-409D-B105-04BE37A04D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9" name="Rectangle 98">
              <a:extLst>
                <a:ext uri="{FF2B5EF4-FFF2-40B4-BE49-F238E27FC236}">
                  <a16:creationId xmlns:a16="http://schemas.microsoft.com/office/drawing/2014/main" id="{125386A3-CCBD-4F99-9D32-7B68DD6EBB6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0" name="Rectangle 99">
              <a:extLst>
                <a:ext uri="{FF2B5EF4-FFF2-40B4-BE49-F238E27FC236}">
                  <a16:creationId xmlns:a16="http://schemas.microsoft.com/office/drawing/2014/main" id="{DE811315-C6BC-4C0F-B02D-E63B055629A2}"/>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1" name="Rectangle 100">
              <a:extLst>
                <a:ext uri="{FF2B5EF4-FFF2-40B4-BE49-F238E27FC236}">
                  <a16:creationId xmlns:a16="http://schemas.microsoft.com/office/drawing/2014/main" id="{024B546B-84DC-49B0-8EAD-3D4DB0F07888}"/>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2" name="Rectangle 101">
              <a:extLst>
                <a:ext uri="{FF2B5EF4-FFF2-40B4-BE49-F238E27FC236}">
                  <a16:creationId xmlns:a16="http://schemas.microsoft.com/office/drawing/2014/main" id="{AB24C22C-6872-4AE2-9022-3D80006962F8}"/>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3" name="Group 102">
              <a:extLst>
                <a:ext uri="{FF2B5EF4-FFF2-40B4-BE49-F238E27FC236}">
                  <a16:creationId xmlns:a16="http://schemas.microsoft.com/office/drawing/2014/main" id="{91F4FC11-B475-40C9-A974-5E3408B02122}"/>
                </a:ext>
              </a:extLst>
            </p:cNvPr>
            <p:cNvGrpSpPr/>
            <p:nvPr userDrawn="1"/>
          </p:nvGrpSpPr>
          <p:grpSpPr>
            <a:xfrm>
              <a:off x="12364752" y="2345932"/>
              <a:ext cx="1055431" cy="88186"/>
              <a:chOff x="914335" y="6913770"/>
              <a:chExt cx="1109884" cy="100584"/>
            </a:xfrm>
            <a:noFill/>
          </p:grpSpPr>
          <p:sp>
            <p:nvSpPr>
              <p:cNvPr id="114" name="Rectangle 113">
                <a:extLst>
                  <a:ext uri="{FF2B5EF4-FFF2-40B4-BE49-F238E27FC236}">
                    <a16:creationId xmlns:a16="http://schemas.microsoft.com/office/drawing/2014/main" id="{276F84D4-EFD3-4BC4-B8CD-60E2C8462E9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5" name="Rectangle 114">
                <a:extLst>
                  <a:ext uri="{FF2B5EF4-FFF2-40B4-BE49-F238E27FC236}">
                    <a16:creationId xmlns:a16="http://schemas.microsoft.com/office/drawing/2014/main" id="{0A509DAD-D512-4B56-8E5B-852215ED2B17}"/>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6" name="Rectangle 115">
                <a:extLst>
                  <a:ext uri="{FF2B5EF4-FFF2-40B4-BE49-F238E27FC236}">
                    <a16:creationId xmlns:a16="http://schemas.microsoft.com/office/drawing/2014/main" id="{AA564A51-524B-4609-BF6D-02F1B5736CF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7" name="Rectangle 116">
                <a:extLst>
                  <a:ext uri="{FF2B5EF4-FFF2-40B4-BE49-F238E27FC236}">
                    <a16:creationId xmlns:a16="http://schemas.microsoft.com/office/drawing/2014/main" id="{0DB3A0A9-DB3B-4FC2-B816-0A78DEB0FEA9}"/>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8" name="Rectangle 117">
                <a:extLst>
                  <a:ext uri="{FF2B5EF4-FFF2-40B4-BE49-F238E27FC236}">
                    <a16:creationId xmlns:a16="http://schemas.microsoft.com/office/drawing/2014/main" id="{5A1B5251-5ECD-425E-9D18-04E5BDD538B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9" name="Rectangle 118">
                <a:extLst>
                  <a:ext uri="{FF2B5EF4-FFF2-40B4-BE49-F238E27FC236}">
                    <a16:creationId xmlns:a16="http://schemas.microsoft.com/office/drawing/2014/main" id="{7AC9EE80-C4D5-4760-95C8-2A2845A3D7F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0" name="Rectangle 119">
                <a:extLst>
                  <a:ext uri="{FF2B5EF4-FFF2-40B4-BE49-F238E27FC236}">
                    <a16:creationId xmlns:a16="http://schemas.microsoft.com/office/drawing/2014/main" id="{6702FB2F-FF5E-4BB9-B445-FDE9BD71A06B}"/>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1" name="Rectangle 120">
                <a:extLst>
                  <a:ext uri="{FF2B5EF4-FFF2-40B4-BE49-F238E27FC236}">
                    <a16:creationId xmlns:a16="http://schemas.microsoft.com/office/drawing/2014/main" id="{022FE141-25C6-408E-BD22-B21B2F2FA36D}"/>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2" name="Rectangle 121">
                <a:extLst>
                  <a:ext uri="{FF2B5EF4-FFF2-40B4-BE49-F238E27FC236}">
                    <a16:creationId xmlns:a16="http://schemas.microsoft.com/office/drawing/2014/main" id="{4AC9BC2F-C6B3-4F64-A5B6-0EFC23121B3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3" name="Rectangle 122">
                <a:extLst>
                  <a:ext uri="{FF2B5EF4-FFF2-40B4-BE49-F238E27FC236}">
                    <a16:creationId xmlns:a16="http://schemas.microsoft.com/office/drawing/2014/main" id="{7DAF1033-109C-4E13-9963-B3C23E22826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4" name="Graphic 103" descr="Close with solid fill">
              <a:extLst>
                <a:ext uri="{FF2B5EF4-FFF2-40B4-BE49-F238E27FC236}">
                  <a16:creationId xmlns:a16="http://schemas.microsoft.com/office/drawing/2014/main" id="{C2E51B02-8A90-4B70-84C7-E0CCBB07B67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5" name="Graphic 104" descr="Close with solid fill">
              <a:extLst>
                <a:ext uri="{FF2B5EF4-FFF2-40B4-BE49-F238E27FC236}">
                  <a16:creationId xmlns:a16="http://schemas.microsoft.com/office/drawing/2014/main" id="{5CE932C8-B51E-4E95-9353-8480DEE7DA6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6" name="Graphic 105" descr="Close with solid fill">
              <a:extLst>
                <a:ext uri="{FF2B5EF4-FFF2-40B4-BE49-F238E27FC236}">
                  <a16:creationId xmlns:a16="http://schemas.microsoft.com/office/drawing/2014/main" id="{BDAC980E-1608-43DF-8E32-D4B8C85DF44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7" name="Graphic 106" descr="Close with solid fill">
              <a:extLst>
                <a:ext uri="{FF2B5EF4-FFF2-40B4-BE49-F238E27FC236}">
                  <a16:creationId xmlns:a16="http://schemas.microsoft.com/office/drawing/2014/main" id="{C7C660C9-5A1C-48F5-AA59-0F0EF25335F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8" name="Graphic 107" descr="Close with solid fill">
              <a:extLst>
                <a:ext uri="{FF2B5EF4-FFF2-40B4-BE49-F238E27FC236}">
                  <a16:creationId xmlns:a16="http://schemas.microsoft.com/office/drawing/2014/main" id="{56DD4738-D7E8-4356-B8D3-C2723A45C5D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9" name="Graphic 108" descr="Close with solid fill">
              <a:extLst>
                <a:ext uri="{FF2B5EF4-FFF2-40B4-BE49-F238E27FC236}">
                  <a16:creationId xmlns:a16="http://schemas.microsoft.com/office/drawing/2014/main" id="{C587F34B-E173-43A3-9474-3B8947515D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0" name="Graphic 109" descr="Close with solid fill">
              <a:extLst>
                <a:ext uri="{FF2B5EF4-FFF2-40B4-BE49-F238E27FC236}">
                  <a16:creationId xmlns:a16="http://schemas.microsoft.com/office/drawing/2014/main" id="{5D6569B9-625E-45B0-93D5-90ACD317851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1" name="Graphic 110" descr="Close with solid fill">
              <a:extLst>
                <a:ext uri="{FF2B5EF4-FFF2-40B4-BE49-F238E27FC236}">
                  <a16:creationId xmlns:a16="http://schemas.microsoft.com/office/drawing/2014/main" id="{47973CCE-3FCA-48E2-890C-384F8BA064D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2" name="Graphic 111" descr="Close with solid fill">
              <a:extLst>
                <a:ext uri="{FF2B5EF4-FFF2-40B4-BE49-F238E27FC236}">
                  <a16:creationId xmlns:a16="http://schemas.microsoft.com/office/drawing/2014/main" id="{8CD999C3-CEF2-4EF3-884E-C307F1542B8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3" name="Graphic 112" descr="Close with solid fill">
              <a:extLst>
                <a:ext uri="{FF2B5EF4-FFF2-40B4-BE49-F238E27FC236}">
                  <a16:creationId xmlns:a16="http://schemas.microsoft.com/office/drawing/2014/main" id="{73D325FF-8039-47EF-BF3B-19C79457D2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643BF373-2625-4604-ABB7-5A28399EC8C0}"/>
              </a:ext>
            </a:extLst>
          </p:cNvPr>
          <p:cNvSpPr>
            <a:spLocks noGrp="1"/>
          </p:cNvSpPr>
          <p:nvPr>
            <p:ph type="dt" sz="half" idx="18"/>
          </p:nvPr>
        </p:nvSpPr>
        <p:spPr>
          <a:xfrm>
            <a:off x="-89590" y="6786726"/>
            <a:ext cx="58497" cy="56034"/>
          </a:xfrm>
        </p:spPr>
        <p:txBody>
          <a:bodyPr/>
          <a:lstStyle>
            <a:lvl1pPr>
              <a:defRPr sz="100">
                <a:noFill/>
              </a:defRPr>
            </a:lvl1pPr>
          </a:lstStyle>
          <a:p>
            <a:fld id="{2A6EABBD-67E9-4CAE-9B43-903FEE15ABA7}" type="datetime4">
              <a:rPr lang="en-US" smtClean="0"/>
              <a:t>June 2, 2025</a:t>
            </a:fld>
            <a:endParaRPr lang="en-US"/>
          </a:p>
        </p:txBody>
      </p:sp>
      <p:sp>
        <p:nvSpPr>
          <p:cNvPr id="4" name="Footer Placeholder 3">
            <a:extLst>
              <a:ext uri="{FF2B5EF4-FFF2-40B4-BE49-F238E27FC236}">
                <a16:creationId xmlns:a16="http://schemas.microsoft.com/office/drawing/2014/main" id="{E4D3C8FF-26C1-4663-8C2F-EB432D23C8F1}"/>
              </a:ext>
            </a:extLst>
          </p:cNvPr>
          <p:cNvSpPr>
            <a:spLocks noGrp="1"/>
          </p:cNvSpPr>
          <p:nvPr>
            <p:ph type="ftr" sz="quarter" idx="19"/>
          </p:nvPr>
        </p:nvSpPr>
        <p:spPr>
          <a:xfrm>
            <a:off x="6170050" y="6403791"/>
            <a:ext cx="5462429" cy="214805"/>
          </a:xfrm>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39741434-98FA-4866-91A6-B5C7E0370230}"/>
              </a:ext>
            </a:extLst>
          </p:cNvPr>
          <p:cNvSpPr>
            <a:spLocks noGrp="1"/>
          </p:cNvSpPr>
          <p:nvPr>
            <p:ph type="sldNum" sz="quarter" idx="20"/>
          </p:nvPr>
        </p:nvSpPr>
        <p:spPr>
          <a:xfrm>
            <a:off x="12210236" y="6786726"/>
            <a:ext cx="58497" cy="56034"/>
          </a:xfrm>
        </p:spPr>
        <p:txBody>
          <a:bodyPr/>
          <a:lstStyle>
            <a:lvl1pPr>
              <a:defRPr>
                <a:noFill/>
              </a:defRPr>
            </a:lvl1pPr>
          </a:lstStyle>
          <a:p>
            <a:fld id="{5CFA18E4-D58E-4B28-B105-28D9665A8EBC}" type="slidenum">
              <a:rPr lang="en-US" smtClean="0"/>
              <a:pPr/>
              <a:t>‹#›</a:t>
            </a:fld>
            <a:endParaRPr lang="en-US"/>
          </a:p>
        </p:txBody>
      </p:sp>
      <p:pic>
        <p:nvPicPr>
          <p:cNvPr id="69" name="SPG Dow Jones Colorful Big">
            <a:extLst>
              <a:ext uri="{FF2B5EF4-FFF2-40B4-BE49-F238E27FC236}">
                <a16:creationId xmlns:a16="http://schemas.microsoft.com/office/drawing/2014/main" id="{7E04281C-C8FC-4866-919D-3E92EE334F4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4318" y="5714682"/>
            <a:ext cx="2212848" cy="1092419"/>
          </a:xfrm>
          <a:prstGeom prst="rect">
            <a:avLst/>
          </a:prstGeom>
        </p:spPr>
      </p:pic>
    </p:spTree>
    <p:extLst>
      <p:ext uri="{BB962C8B-B14F-4D97-AF65-F5344CB8AC3E}">
        <p14:creationId xmlns:p14="http://schemas.microsoft.com/office/powerpoint/2010/main" val="14138857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Image Bottom">
    <p:bg>
      <p:bgRef idx="1001">
        <a:schemeClr val="bg1"/>
      </p:bgRef>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E170B52A-0574-4B5D-96F3-FC522D16D7B4}"/>
              </a:ext>
            </a:extLst>
          </p:cNvPr>
          <p:cNvGrpSpPr/>
          <p:nvPr userDrawn="1"/>
        </p:nvGrpSpPr>
        <p:grpSpPr>
          <a:xfrm>
            <a:off x="12192996" y="647700"/>
            <a:ext cx="139664" cy="5046663"/>
            <a:chOff x="12192996" y="647700"/>
            <a:chExt cx="139664" cy="5046663"/>
          </a:xfrm>
        </p:grpSpPr>
        <p:cxnSp>
          <p:nvCxnSpPr>
            <p:cNvPr id="75" name="Straight Connector 74">
              <a:extLst>
                <a:ext uri="{FF2B5EF4-FFF2-40B4-BE49-F238E27FC236}">
                  <a16:creationId xmlns:a16="http://schemas.microsoft.com/office/drawing/2014/main" id="{86E61D24-3A89-4ED7-8C27-1DE6C4E3946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BF823CB6-1E2E-474A-8F24-AFA2BD8FE923}"/>
                </a:ext>
              </a:extLst>
            </p:cNvPr>
            <p:cNvGrpSpPr/>
            <p:nvPr userDrawn="1"/>
          </p:nvGrpSpPr>
          <p:grpSpPr>
            <a:xfrm>
              <a:off x="12202508" y="647700"/>
              <a:ext cx="130152" cy="5046663"/>
              <a:chOff x="12202508" y="647700"/>
              <a:chExt cx="130152" cy="5046663"/>
            </a:xfrm>
          </p:grpSpPr>
          <p:cxnSp>
            <p:nvCxnSpPr>
              <p:cNvPr id="77" name="Straight Connector 76">
                <a:extLst>
                  <a:ext uri="{FF2B5EF4-FFF2-40B4-BE49-F238E27FC236}">
                    <a16:creationId xmlns:a16="http://schemas.microsoft.com/office/drawing/2014/main" id="{F63CDFBB-CA4D-452A-9F16-21101C658068}"/>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DF75DE8-F58C-409F-9E8B-5B3C50FF9791}"/>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28FDD5A-ADCD-425E-9D38-F1ABB2E9C078}"/>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46C7B8A-E643-4A36-B5D8-444B203808EC}"/>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9B6BCEA-F916-4A16-95EC-42595163C24A}"/>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8A537E61-9D33-4D4E-BB91-503A585F7057}"/>
              </a:ext>
            </a:extLst>
          </p:cNvPr>
          <p:cNvGrpSpPr/>
          <p:nvPr userDrawn="1"/>
        </p:nvGrpSpPr>
        <p:grpSpPr>
          <a:xfrm>
            <a:off x="-130152" y="647700"/>
            <a:ext cx="130152" cy="5046663"/>
            <a:chOff x="-130152" y="647700"/>
            <a:chExt cx="130152" cy="5046663"/>
          </a:xfrm>
        </p:grpSpPr>
        <p:cxnSp>
          <p:nvCxnSpPr>
            <p:cNvPr id="83" name="Straight Connector 82">
              <a:extLst>
                <a:ext uri="{FF2B5EF4-FFF2-40B4-BE49-F238E27FC236}">
                  <a16:creationId xmlns:a16="http://schemas.microsoft.com/office/drawing/2014/main" id="{7EF041C5-6A09-493D-AF10-E4B72F1B143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3D4408F-3624-4ACD-A913-24255D97162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57F981-6113-4F8C-BF04-B00633B7C041}"/>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0C08679-F038-4FAD-B1EE-1F376677A0A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A0148F8-6877-42F6-A888-EAB9B0EFF046}"/>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A7A113C-106B-4BDD-8FDB-9D861C1DD1FB}"/>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66382" y="1294994"/>
            <a:ext cx="7114032" cy="1399572"/>
          </a:xfrm>
          <a:prstGeom prst="rect">
            <a:avLst/>
          </a:prstGeom>
        </p:spPr>
        <p:txBody>
          <a:bodyPr anchor="b">
            <a:normAutofit/>
          </a:bodyPr>
          <a:lstStyle>
            <a:lvl1pPr>
              <a:defRPr sz="4400" b="0"/>
            </a:lvl1pPr>
          </a:lstStyle>
          <a:p>
            <a:r>
              <a:rPr lang="en-US"/>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0" y="2820090"/>
            <a:ext cx="7114033" cy="475091"/>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8596672" y="647700"/>
            <a:ext cx="3035808" cy="209939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8596672" y="2902160"/>
            <a:ext cx="3035808" cy="214805"/>
          </a:xfrm>
        </p:spPr>
        <p:txBody>
          <a:bodyPr>
            <a:no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sp>
        <p:nvSpPr>
          <p:cNvPr id="19" name="Picture Placeholder 6">
            <a:extLst>
              <a:ext uri="{FF2B5EF4-FFF2-40B4-BE49-F238E27FC236}">
                <a16:creationId xmlns:a16="http://schemas.microsoft.com/office/drawing/2014/main" id="{49C3F766-EA21-430B-B510-A5ED94165EB6}"/>
              </a:ext>
            </a:extLst>
          </p:cNvPr>
          <p:cNvSpPr>
            <a:spLocks noGrp="1"/>
          </p:cNvSpPr>
          <p:nvPr>
            <p:ph type="pic" sz="quarter" idx="13" hasCustomPrompt="1"/>
          </p:nvPr>
        </p:nvSpPr>
        <p:spPr>
          <a:xfrm>
            <a:off x="1" y="3694176"/>
            <a:ext cx="12191999" cy="3163824"/>
          </a:xfrm>
          <a:blipFill>
            <a:blip r:embed="rId2"/>
            <a:stretch>
              <a:fillRect l="-724" t="-148456" r="-500"/>
            </a:stretch>
          </a:blipFill>
        </p:spPr>
        <p:txBody>
          <a:bodyPr lIns="182880" tIns="182880" rIns="182880" bIns="274320" anchor="ctr"/>
          <a:lstStyle>
            <a:lvl1pPr marL="0" indent="0" algn="ctr">
              <a:buNone/>
              <a:defRPr>
                <a:solidFill>
                  <a:schemeClr val="tx1"/>
                </a:solidFill>
              </a:defRPr>
            </a:lvl1pPr>
          </a:lstStyle>
          <a:p>
            <a:r>
              <a:rPr lang="en-US"/>
              <a:t>[Insert photo]</a:t>
            </a:r>
          </a:p>
        </p:txBody>
      </p:sp>
      <p:cxnSp>
        <p:nvCxnSpPr>
          <p:cNvPr id="14" name="Straight Connector 13">
            <a:extLst>
              <a:ext uri="{FF2B5EF4-FFF2-40B4-BE49-F238E27FC236}">
                <a16:creationId xmlns:a16="http://schemas.microsoft.com/office/drawing/2014/main" id="{2D4E5B2A-BA77-4B17-8DF6-EA928A0C30F1}"/>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AB519E-B546-4342-A2A5-85AA9B713FC4}"/>
              </a:ext>
            </a:extLst>
          </p:cNvPr>
          <p:cNvCxnSpPr>
            <a:cxnSpLocks/>
          </p:cNvCxnSpPr>
          <p:nvPr userDrawn="1"/>
        </p:nvCxnSpPr>
        <p:spPr>
          <a:xfrm flipV="1">
            <a:off x="12192000" y="6205416"/>
            <a:ext cx="386035" cy="412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D433F79-9C81-4929-99E8-01BCFFB8A639}"/>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0" name="TextBox 19">
            <a:extLst>
              <a:ext uri="{FF2B5EF4-FFF2-40B4-BE49-F238E27FC236}">
                <a16:creationId xmlns:a16="http://schemas.microsoft.com/office/drawing/2014/main" id="{5B361783-51E2-41C2-97AC-97C0FF4BED17}"/>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0CC0C7C0-8FD4-4F9D-8791-0E5F1A014F98}"/>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6D0FF267-DD03-4957-816F-EC6105E2398E}"/>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8F5033B7-E3CD-4AB5-8C5F-6CA103C2C78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89D045CA-4196-418F-9E09-E5BEF999B6A1}"/>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9" name="Rectangle 88">
            <a:extLst>
              <a:ext uri="{FF2B5EF4-FFF2-40B4-BE49-F238E27FC236}">
                <a16:creationId xmlns:a16="http://schemas.microsoft.com/office/drawing/2014/main" id="{3EF97331-F6AA-4EBF-845D-D92A086B4D0B}"/>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90" name="Group 89">
            <a:extLst>
              <a:ext uri="{FF2B5EF4-FFF2-40B4-BE49-F238E27FC236}">
                <a16:creationId xmlns:a16="http://schemas.microsoft.com/office/drawing/2014/main" id="{D77511B6-5DB3-4066-8844-040EBFA431BE}"/>
              </a:ext>
            </a:extLst>
          </p:cNvPr>
          <p:cNvGrpSpPr/>
          <p:nvPr userDrawn="1"/>
        </p:nvGrpSpPr>
        <p:grpSpPr>
          <a:xfrm>
            <a:off x="12257314" y="1051487"/>
            <a:ext cx="1272540" cy="3085386"/>
            <a:chOff x="12257314" y="1051487"/>
            <a:chExt cx="1272540" cy="3085386"/>
          </a:xfrm>
        </p:grpSpPr>
        <p:sp>
          <p:nvSpPr>
            <p:cNvPr id="91" name="Rectangle 90">
              <a:extLst>
                <a:ext uri="{FF2B5EF4-FFF2-40B4-BE49-F238E27FC236}">
                  <a16:creationId xmlns:a16="http://schemas.microsoft.com/office/drawing/2014/main" id="{05F164A3-4EE3-46F3-B9BF-B875E1FBAACA}"/>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2" name="TextBox 91">
              <a:extLst>
                <a:ext uri="{FF2B5EF4-FFF2-40B4-BE49-F238E27FC236}">
                  <a16:creationId xmlns:a16="http://schemas.microsoft.com/office/drawing/2014/main" id="{6FE81C2A-C92D-477B-99EE-9AFEA406E0DC}"/>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3" name="Freeform: Shape 92">
              <a:extLst>
                <a:ext uri="{FF2B5EF4-FFF2-40B4-BE49-F238E27FC236}">
                  <a16:creationId xmlns:a16="http://schemas.microsoft.com/office/drawing/2014/main" id="{C4117E95-1283-4B43-9B7F-CF8C5B40F80E}"/>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EA9FE7DE-B1F5-41D3-8476-9DB25EEDD522}"/>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5" name="Freeform: Shape 94">
              <a:extLst>
                <a:ext uri="{FF2B5EF4-FFF2-40B4-BE49-F238E27FC236}">
                  <a16:creationId xmlns:a16="http://schemas.microsoft.com/office/drawing/2014/main" id="{1E8654EC-1B32-4267-BA99-B17CC65B38A1}"/>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A5CA9CE1-9EC9-4CF2-9DA9-B56D011B3864}"/>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A4F06F4C-FCC4-4E78-B187-71EF9FB623B2}"/>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8" name="Picture 97">
              <a:extLst>
                <a:ext uri="{FF2B5EF4-FFF2-40B4-BE49-F238E27FC236}">
                  <a16:creationId xmlns:a16="http://schemas.microsoft.com/office/drawing/2014/main" id="{AFDECF38-7BE7-419F-913A-50C9930F20C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9" name="Rectangle 98">
              <a:extLst>
                <a:ext uri="{FF2B5EF4-FFF2-40B4-BE49-F238E27FC236}">
                  <a16:creationId xmlns:a16="http://schemas.microsoft.com/office/drawing/2014/main" id="{89B37E7E-1432-4B4C-A5E1-4CA90FA2BCB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100" name="Rectangle 99">
              <a:extLst>
                <a:ext uri="{FF2B5EF4-FFF2-40B4-BE49-F238E27FC236}">
                  <a16:creationId xmlns:a16="http://schemas.microsoft.com/office/drawing/2014/main" id="{50445590-761E-47D1-88E3-4FC11CDA4DB8}"/>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1" name="Rectangle 100">
              <a:extLst>
                <a:ext uri="{FF2B5EF4-FFF2-40B4-BE49-F238E27FC236}">
                  <a16:creationId xmlns:a16="http://schemas.microsoft.com/office/drawing/2014/main" id="{3D8659A6-0296-4723-8253-1135EEC32E2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2" name="Rectangle 101">
              <a:extLst>
                <a:ext uri="{FF2B5EF4-FFF2-40B4-BE49-F238E27FC236}">
                  <a16:creationId xmlns:a16="http://schemas.microsoft.com/office/drawing/2014/main" id="{3131725C-D298-4422-8FA2-5C30C4D4719F}"/>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3" name="Group 102">
              <a:extLst>
                <a:ext uri="{FF2B5EF4-FFF2-40B4-BE49-F238E27FC236}">
                  <a16:creationId xmlns:a16="http://schemas.microsoft.com/office/drawing/2014/main" id="{11341132-7DED-428E-A430-1963CD0CFB33}"/>
                </a:ext>
              </a:extLst>
            </p:cNvPr>
            <p:cNvGrpSpPr/>
            <p:nvPr userDrawn="1"/>
          </p:nvGrpSpPr>
          <p:grpSpPr>
            <a:xfrm>
              <a:off x="12364752" y="2345932"/>
              <a:ext cx="1055431" cy="88186"/>
              <a:chOff x="914335" y="6913770"/>
              <a:chExt cx="1109884" cy="100584"/>
            </a:xfrm>
            <a:noFill/>
          </p:grpSpPr>
          <p:sp>
            <p:nvSpPr>
              <p:cNvPr id="114" name="Rectangle 113">
                <a:extLst>
                  <a:ext uri="{FF2B5EF4-FFF2-40B4-BE49-F238E27FC236}">
                    <a16:creationId xmlns:a16="http://schemas.microsoft.com/office/drawing/2014/main" id="{6785FF3C-2C8D-4724-B094-6E8A7392BE52}"/>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5" name="Rectangle 114">
                <a:extLst>
                  <a:ext uri="{FF2B5EF4-FFF2-40B4-BE49-F238E27FC236}">
                    <a16:creationId xmlns:a16="http://schemas.microsoft.com/office/drawing/2014/main" id="{266DD3DF-D4AC-4CB3-8769-58F8C9956AB5}"/>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6" name="Rectangle 115">
                <a:extLst>
                  <a:ext uri="{FF2B5EF4-FFF2-40B4-BE49-F238E27FC236}">
                    <a16:creationId xmlns:a16="http://schemas.microsoft.com/office/drawing/2014/main" id="{444CCD38-7C87-4A32-873E-864C73B2A659}"/>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7" name="Rectangle 116">
                <a:extLst>
                  <a:ext uri="{FF2B5EF4-FFF2-40B4-BE49-F238E27FC236}">
                    <a16:creationId xmlns:a16="http://schemas.microsoft.com/office/drawing/2014/main" id="{5AAC09C8-519B-4B17-8719-FBDA25D0D48F}"/>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8" name="Rectangle 117">
                <a:extLst>
                  <a:ext uri="{FF2B5EF4-FFF2-40B4-BE49-F238E27FC236}">
                    <a16:creationId xmlns:a16="http://schemas.microsoft.com/office/drawing/2014/main" id="{00DB0364-8AE8-423D-A303-684E0B023343}"/>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9" name="Rectangle 118">
                <a:extLst>
                  <a:ext uri="{FF2B5EF4-FFF2-40B4-BE49-F238E27FC236}">
                    <a16:creationId xmlns:a16="http://schemas.microsoft.com/office/drawing/2014/main" id="{59A44B99-1E87-4B30-A95D-57BF03B847B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20" name="Rectangle 119">
                <a:extLst>
                  <a:ext uri="{FF2B5EF4-FFF2-40B4-BE49-F238E27FC236}">
                    <a16:creationId xmlns:a16="http://schemas.microsoft.com/office/drawing/2014/main" id="{D1754725-B7A2-4229-BE66-645E38BFB141}"/>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1" name="Rectangle 120">
                <a:extLst>
                  <a:ext uri="{FF2B5EF4-FFF2-40B4-BE49-F238E27FC236}">
                    <a16:creationId xmlns:a16="http://schemas.microsoft.com/office/drawing/2014/main" id="{320F4B44-6E09-4B07-B714-A628FB21CC2B}"/>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2" name="Rectangle 121">
                <a:extLst>
                  <a:ext uri="{FF2B5EF4-FFF2-40B4-BE49-F238E27FC236}">
                    <a16:creationId xmlns:a16="http://schemas.microsoft.com/office/drawing/2014/main" id="{6725C27C-9F74-4FC6-9CB6-75FE6131A654}"/>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3" name="Rectangle 122">
                <a:extLst>
                  <a:ext uri="{FF2B5EF4-FFF2-40B4-BE49-F238E27FC236}">
                    <a16:creationId xmlns:a16="http://schemas.microsoft.com/office/drawing/2014/main" id="{1C925A34-F0D6-4676-8C9C-03ABD0BC5FD6}"/>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4" name="Graphic 103" descr="Close with solid fill">
              <a:extLst>
                <a:ext uri="{FF2B5EF4-FFF2-40B4-BE49-F238E27FC236}">
                  <a16:creationId xmlns:a16="http://schemas.microsoft.com/office/drawing/2014/main" id="{E314398A-0B5C-4ACD-8E8C-71278149E71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5" name="Graphic 104" descr="Close with solid fill">
              <a:extLst>
                <a:ext uri="{FF2B5EF4-FFF2-40B4-BE49-F238E27FC236}">
                  <a16:creationId xmlns:a16="http://schemas.microsoft.com/office/drawing/2014/main" id="{2E05283F-F7B2-4A89-A66B-EFA7A1D35FE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6" name="Graphic 105" descr="Close with solid fill">
              <a:extLst>
                <a:ext uri="{FF2B5EF4-FFF2-40B4-BE49-F238E27FC236}">
                  <a16:creationId xmlns:a16="http://schemas.microsoft.com/office/drawing/2014/main" id="{0F7E95D7-554D-46F3-8201-0802393EFC0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7" name="Graphic 106" descr="Close with solid fill">
              <a:extLst>
                <a:ext uri="{FF2B5EF4-FFF2-40B4-BE49-F238E27FC236}">
                  <a16:creationId xmlns:a16="http://schemas.microsoft.com/office/drawing/2014/main" id="{B6950F30-ED56-4B6E-8F44-7C244AC2169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8" name="Graphic 107" descr="Close with solid fill">
              <a:extLst>
                <a:ext uri="{FF2B5EF4-FFF2-40B4-BE49-F238E27FC236}">
                  <a16:creationId xmlns:a16="http://schemas.microsoft.com/office/drawing/2014/main" id="{D502C339-E6EC-4C2A-8DD1-55583E5FE63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9" name="Graphic 108" descr="Close with solid fill">
              <a:extLst>
                <a:ext uri="{FF2B5EF4-FFF2-40B4-BE49-F238E27FC236}">
                  <a16:creationId xmlns:a16="http://schemas.microsoft.com/office/drawing/2014/main" id="{321A92B9-92EF-47C1-B704-0F0FFFD85C4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10" name="Graphic 109" descr="Close with solid fill">
              <a:extLst>
                <a:ext uri="{FF2B5EF4-FFF2-40B4-BE49-F238E27FC236}">
                  <a16:creationId xmlns:a16="http://schemas.microsoft.com/office/drawing/2014/main" id="{79A011D3-BC65-4C3C-A829-09FF9E6E4AC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1" name="Graphic 110" descr="Close with solid fill">
              <a:extLst>
                <a:ext uri="{FF2B5EF4-FFF2-40B4-BE49-F238E27FC236}">
                  <a16:creationId xmlns:a16="http://schemas.microsoft.com/office/drawing/2014/main" id="{D5F2769F-B451-4F7F-927F-CE14C7F2A6C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2" name="Graphic 111" descr="Close with solid fill">
              <a:extLst>
                <a:ext uri="{FF2B5EF4-FFF2-40B4-BE49-F238E27FC236}">
                  <a16:creationId xmlns:a16="http://schemas.microsoft.com/office/drawing/2014/main" id="{76834A7F-B42D-4C0C-92B9-2285D18E0B6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3" name="Graphic 112" descr="Close with solid fill">
              <a:extLst>
                <a:ext uri="{FF2B5EF4-FFF2-40B4-BE49-F238E27FC236}">
                  <a16:creationId xmlns:a16="http://schemas.microsoft.com/office/drawing/2014/main" id="{5B2400A8-F26A-482B-9DA7-1D1AD328F6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FF613B07-9E7A-4CE1-95D1-7BDF6E0E821F}"/>
              </a:ext>
            </a:extLst>
          </p:cNvPr>
          <p:cNvSpPr>
            <a:spLocks noGrp="1"/>
          </p:cNvSpPr>
          <p:nvPr>
            <p:ph type="dt" sz="half" idx="18"/>
          </p:nvPr>
        </p:nvSpPr>
        <p:spPr>
          <a:xfrm>
            <a:off x="-70258" y="6806287"/>
            <a:ext cx="54864" cy="54864"/>
          </a:xfrm>
        </p:spPr>
        <p:txBody>
          <a:bodyPr/>
          <a:lstStyle>
            <a:lvl1pPr>
              <a:defRPr>
                <a:noFill/>
              </a:defRPr>
            </a:lvl1pPr>
          </a:lstStyle>
          <a:p>
            <a:fld id="{B59330A0-730B-48E3-9CDF-A011A7EC1EFC}" type="datetime4">
              <a:rPr lang="en-US" smtClean="0"/>
              <a:t>June 2, 2025</a:t>
            </a:fld>
            <a:endParaRPr lang="en-US"/>
          </a:p>
        </p:txBody>
      </p:sp>
      <p:sp>
        <p:nvSpPr>
          <p:cNvPr id="4" name="Footer Placeholder 3">
            <a:extLst>
              <a:ext uri="{FF2B5EF4-FFF2-40B4-BE49-F238E27FC236}">
                <a16:creationId xmlns:a16="http://schemas.microsoft.com/office/drawing/2014/main" id="{1A20B511-0D7A-4A24-9866-4840698E5AE1}"/>
              </a:ext>
            </a:extLst>
          </p:cNvPr>
          <p:cNvSpPr>
            <a:spLocks noGrp="1"/>
          </p:cNvSpPr>
          <p:nvPr>
            <p:ph type="ftr" sz="quarter" idx="19"/>
          </p:nvPr>
        </p:nvSpPr>
        <p:spPr>
          <a:xfrm>
            <a:off x="6170050" y="6403791"/>
            <a:ext cx="5464737" cy="214805"/>
          </a:xfrm>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593F625B-66C7-41A6-B79F-7688FC3BFBB2}"/>
              </a:ext>
            </a:extLst>
          </p:cNvPr>
          <p:cNvSpPr>
            <a:spLocks noGrp="1"/>
          </p:cNvSpPr>
          <p:nvPr>
            <p:ph type="sldNum" sz="quarter" idx="20"/>
          </p:nvPr>
        </p:nvSpPr>
        <p:spPr>
          <a:xfrm>
            <a:off x="12198493" y="6900067"/>
            <a:ext cx="54864" cy="54864"/>
          </a:xfrm>
        </p:spPr>
        <p:txBody>
          <a:bodyPr/>
          <a:lstStyle>
            <a:lvl1pPr>
              <a:defRPr>
                <a:noFill/>
              </a:defRPr>
            </a:lvl1pPr>
          </a:lstStyle>
          <a:p>
            <a:fld id="{5CFA18E4-D58E-4B28-B105-28D9665A8EBC}" type="slidenum">
              <a:rPr lang="en-US" smtClean="0"/>
              <a:pPr/>
              <a:t>‹#›</a:t>
            </a:fld>
            <a:endParaRPr lang="en-US"/>
          </a:p>
        </p:txBody>
      </p:sp>
      <p:pic>
        <p:nvPicPr>
          <p:cNvPr id="69" name="SPG Dow Jones Red White Big">
            <a:extLst>
              <a:ext uri="{FF2B5EF4-FFF2-40B4-BE49-F238E27FC236}">
                <a16:creationId xmlns:a16="http://schemas.microsoft.com/office/drawing/2014/main" id="{01A6939F-F9C6-4045-AA79-97FC8ED483A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4318" y="275535"/>
            <a:ext cx="2212848" cy="1092419"/>
          </a:xfrm>
          <a:prstGeom prst="rect">
            <a:avLst/>
          </a:prstGeom>
        </p:spPr>
      </p:pic>
    </p:spTree>
    <p:extLst>
      <p:ext uri="{BB962C8B-B14F-4D97-AF65-F5344CB8AC3E}">
        <p14:creationId xmlns:p14="http://schemas.microsoft.com/office/powerpoint/2010/main" val="3332646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7041" y="1629165"/>
            <a:ext cx="5010912" cy="384048"/>
          </a:xfrm>
        </p:spPr>
        <p:txBody>
          <a:bodyPr anchor="t">
            <a:normAutofit/>
          </a:bodyPr>
          <a:lstStyle>
            <a:lvl1pPr marL="0" indent="0">
              <a:buNone/>
              <a:defRPr sz="1800" b="0">
                <a:latin typeface="+mn-lt"/>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4" name="Content Placeholder 3"/>
          <p:cNvSpPr>
            <a:spLocks noGrp="1"/>
          </p:cNvSpPr>
          <p:nvPr>
            <p:ph sz="half" idx="2" hasCustomPrompt="1"/>
          </p:nvPr>
        </p:nvSpPr>
        <p:spPr>
          <a:xfrm>
            <a:off x="567039" y="2124635"/>
            <a:ext cx="5010912" cy="408414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618836" y="1629165"/>
            <a:ext cx="5010912" cy="384048"/>
          </a:xfrm>
        </p:spPr>
        <p:txBody>
          <a:bodyPr anchor="t">
            <a:normAutofit/>
          </a:bodyPr>
          <a:lstStyle>
            <a:lvl1pPr marL="0" indent="0">
              <a:buNone/>
              <a:defRPr sz="1800" b="0">
                <a:latin typeface="+mn-lt"/>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6" name="Content Placeholder 5"/>
          <p:cNvSpPr>
            <a:spLocks noGrp="1"/>
          </p:cNvSpPr>
          <p:nvPr>
            <p:ph sz="quarter" idx="4" hasCustomPrompt="1"/>
          </p:nvPr>
        </p:nvSpPr>
        <p:spPr>
          <a:xfrm>
            <a:off x="6618836" y="2124635"/>
            <a:ext cx="5010912" cy="4084140"/>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5F2142-48F8-4D9A-8BF2-CBFAF6659CDA}" type="datetime4">
              <a:rPr lang="en-US" smtClean="0"/>
              <a:t>June 2, 2025</a:t>
            </a:fld>
            <a:endParaRPr lang="en-US"/>
          </a:p>
        </p:txBody>
      </p:sp>
      <p:sp>
        <p:nvSpPr>
          <p:cNvPr id="8" name="Footer Placeholder 7"/>
          <p:cNvSpPr>
            <a:spLocks noGrp="1"/>
          </p:cNvSpPr>
          <p:nvPr>
            <p:ph type="ftr" sz="quarter" idx="11"/>
          </p:nvPr>
        </p:nvSpPr>
        <p:spPr/>
        <p:txBody>
          <a:bodyPr/>
          <a:lstStyle/>
          <a:p>
            <a:r>
              <a:rPr lang="en-US"/>
              <a:t>S&amp;P Dow Jones Indices – Financial Professionals Only</a:t>
            </a:r>
          </a:p>
        </p:txBody>
      </p:sp>
      <p:sp>
        <p:nvSpPr>
          <p:cNvPr id="9" name="Slide Number Placeholder 8"/>
          <p:cNvSpPr>
            <a:spLocks noGrp="1"/>
          </p:cNvSpPr>
          <p:nvPr>
            <p:ph type="sldNum" sz="quarter" idx="12"/>
          </p:nvPr>
        </p:nvSpPr>
        <p:spPr/>
        <p:txBody>
          <a:bodyPr/>
          <a:lstStyle/>
          <a:p>
            <a:fld id="{5CFA18E4-D58E-4B28-B105-28D9665A8EBC}" type="slidenum">
              <a:rPr lang="en-US" smtClean="0"/>
              <a:t>‹#›</a:t>
            </a:fld>
            <a:endParaRPr lang="en-US"/>
          </a:p>
        </p:txBody>
      </p:sp>
      <p:sp>
        <p:nvSpPr>
          <p:cNvPr id="10" name="Title 9">
            <a:extLst>
              <a:ext uri="{FF2B5EF4-FFF2-40B4-BE49-F238E27FC236}">
                <a16:creationId xmlns:a16="http://schemas.microsoft.com/office/drawing/2014/main" id="{D90A15C2-5054-4CD7-B265-CC42A553B2E1}"/>
              </a:ext>
            </a:extLst>
          </p:cNvPr>
          <p:cNvSpPr>
            <a:spLocks noGrp="1"/>
          </p:cNvSpPr>
          <p:nvPr>
            <p:ph type="title" hasCustomPrompt="1"/>
          </p:nvPr>
        </p:nvSpPr>
        <p:spPr/>
        <p:txBody>
          <a:bodyPr/>
          <a:lstStyle/>
          <a:p>
            <a:r>
              <a:rPr lang="en-US"/>
              <a:t>[Headline]</a:t>
            </a:r>
          </a:p>
        </p:txBody>
      </p:sp>
    </p:spTree>
    <p:extLst>
      <p:ext uri="{BB962C8B-B14F-4D97-AF65-F5344CB8AC3E}">
        <p14:creationId xmlns:p14="http://schemas.microsoft.com/office/powerpoint/2010/main" val="2101855170"/>
      </p:ext>
    </p:extLst>
  </p:cSld>
  <p:clrMapOvr>
    <a:masterClrMapping/>
  </p:clrMapOvr>
  <p:extLst>
    <p:ext uri="{DCECCB84-F9BA-43D5-87BE-67443E8EF086}">
      <p15:sldGuideLst xmlns:p15="http://schemas.microsoft.com/office/powerpoint/2012/main">
        <p15:guide id="1" orient="horz" pos="102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Image Right">
    <p:bg>
      <p:bgPr>
        <a:solidFill>
          <a:schemeClr val="accent4"/>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2B285209-705D-4C8F-A941-8AFB2E5D2C3C}"/>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400D9C7D-AFD1-476D-91BD-094E88398BA2}"/>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33502D2C-FC02-413D-BF15-EA13D66FABA1}"/>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68DC0787-9556-40FF-AC3C-627A4350505C}"/>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3FA25D3-273D-403A-B304-0E4B1ECD5EA7}"/>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CAA6DA2-3739-4786-9A03-964028DD6D69}"/>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43EAD03-19C3-4C08-9106-17F0D381CE38}"/>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48F96AAC-0FDC-487A-8798-7C5DB274AB64}"/>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A6919D5B-5686-43F8-8D85-E3882C56212C}"/>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DC478C54-CEF6-4A4B-9778-A640C995E01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6141E0D-12DE-44E7-9DD8-08CCF68120E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C17A532-E264-4325-96BE-495137456920}"/>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5742C64-2422-4CDE-8C93-D3BA635E744C}"/>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DE561FE-45F1-45FF-89E9-6C99E3BDF7A9}"/>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0B04D02C-BC6F-44D6-AB2F-7CFF6E7875BE}"/>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Picture Placeholder 6">
            <a:extLst>
              <a:ext uri="{FF2B5EF4-FFF2-40B4-BE49-F238E27FC236}">
                <a16:creationId xmlns:a16="http://schemas.microsoft.com/office/drawing/2014/main" id="{287B2262-C456-455C-A903-57F749CFF68B}"/>
              </a:ext>
            </a:extLst>
          </p:cNvPr>
          <p:cNvSpPr>
            <a:spLocks noGrp="1"/>
          </p:cNvSpPr>
          <p:nvPr>
            <p:ph type="pic" sz="quarter" idx="13" hasCustomPrompt="1"/>
          </p:nvPr>
        </p:nvSpPr>
        <p:spPr>
          <a:xfrm>
            <a:off x="5665788" y="1287070"/>
            <a:ext cx="6526212" cy="4918468"/>
          </a:xfrm>
          <a:blipFill>
            <a:blip r:embed="rId2"/>
            <a:stretch>
              <a:fillRect l="-724" t="-148455" r="-550" b="-122"/>
            </a:stretch>
          </a:blipFill>
        </p:spPr>
        <p:txBody>
          <a:bodyPr anchor="ctr"/>
          <a:lstStyle>
            <a:lvl1pPr marL="0" indent="0" algn="ctr">
              <a:buNone/>
              <a:defRPr/>
            </a:lvl1pPr>
          </a:lstStyle>
          <a:p>
            <a:r>
              <a:rPr lang="en-US"/>
              <a:t>[Insert photo]</a:t>
            </a:r>
          </a:p>
        </p:txBody>
      </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58801" y="1956282"/>
            <a:ext cx="7189020" cy="1398263"/>
          </a:xfrm>
          <a:prstGeom prst="rect">
            <a:avLst/>
          </a:prstGeom>
          <a:noFill/>
        </p:spPr>
        <p:txBody>
          <a:bodyPr anchor="b">
            <a:normAutofit/>
          </a:bodyPr>
          <a:lstStyle>
            <a:lvl1pPr>
              <a:defRPr sz="4400" b="0"/>
            </a:lvl1pPr>
          </a:lstStyle>
          <a:p>
            <a:r>
              <a:rPr lang="en-US"/>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1" y="3474667"/>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75282" y="4133914"/>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75282" y="5556523"/>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cxnSp>
        <p:nvCxnSpPr>
          <p:cNvPr id="13" name="Straight Connector 12">
            <a:extLst>
              <a:ext uri="{FF2B5EF4-FFF2-40B4-BE49-F238E27FC236}">
                <a16:creationId xmlns:a16="http://schemas.microsoft.com/office/drawing/2014/main" id="{893DEC7C-79A3-4144-A817-AE81708959B2}"/>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5CC483F-468B-416B-B6B1-6BE884C5204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86479E2-9DF3-4DEA-9C4D-CCAD42FF9CCA}"/>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FB90B3E7-0C5B-48B3-8561-36F18D7CB2C6}"/>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4" name="Group 63">
            <a:extLst>
              <a:ext uri="{FF2B5EF4-FFF2-40B4-BE49-F238E27FC236}">
                <a16:creationId xmlns:a16="http://schemas.microsoft.com/office/drawing/2014/main" id="{D5341EC9-B150-4429-843B-E5ADA3C39978}"/>
              </a:ext>
            </a:extLst>
          </p:cNvPr>
          <p:cNvGrpSpPr/>
          <p:nvPr userDrawn="1"/>
        </p:nvGrpSpPr>
        <p:grpSpPr>
          <a:xfrm>
            <a:off x="-1325" y="6871033"/>
            <a:ext cx="12192000" cy="143299"/>
            <a:chOff x="-1325" y="6871033"/>
            <a:chExt cx="12192000" cy="143299"/>
          </a:xfrm>
        </p:grpSpPr>
        <p:sp>
          <p:nvSpPr>
            <p:cNvPr id="65" name="Rectangle 64">
              <a:extLst>
                <a:ext uri="{FF2B5EF4-FFF2-40B4-BE49-F238E27FC236}">
                  <a16:creationId xmlns:a16="http://schemas.microsoft.com/office/drawing/2014/main" id="{96CDF022-0744-4164-952F-14D8303C4B39}"/>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CA96E9CE-9F89-4534-AFC1-85731F0664C8}"/>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3DBE3881-0D07-4998-9F92-92FB5C60BD44}"/>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8" name="Rectangle 87">
            <a:extLst>
              <a:ext uri="{FF2B5EF4-FFF2-40B4-BE49-F238E27FC236}">
                <a16:creationId xmlns:a16="http://schemas.microsoft.com/office/drawing/2014/main" id="{99495E87-ABAD-4B57-9E98-7FFE41054BFA}"/>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89" name="Group 88">
            <a:extLst>
              <a:ext uri="{FF2B5EF4-FFF2-40B4-BE49-F238E27FC236}">
                <a16:creationId xmlns:a16="http://schemas.microsoft.com/office/drawing/2014/main" id="{684DBF18-21E3-4C4F-AB0B-B7C6C9A45784}"/>
              </a:ext>
            </a:extLst>
          </p:cNvPr>
          <p:cNvGrpSpPr/>
          <p:nvPr userDrawn="1"/>
        </p:nvGrpSpPr>
        <p:grpSpPr>
          <a:xfrm>
            <a:off x="12257314" y="1051487"/>
            <a:ext cx="1272540" cy="3085386"/>
            <a:chOff x="12257314" y="1051487"/>
            <a:chExt cx="1272540" cy="3085386"/>
          </a:xfrm>
        </p:grpSpPr>
        <p:sp>
          <p:nvSpPr>
            <p:cNvPr id="90" name="Rectangle 89">
              <a:extLst>
                <a:ext uri="{FF2B5EF4-FFF2-40B4-BE49-F238E27FC236}">
                  <a16:creationId xmlns:a16="http://schemas.microsoft.com/office/drawing/2014/main" id="{45ECE3A5-3B8A-4832-80BC-DD14F41F7732}"/>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1" name="TextBox 90">
              <a:extLst>
                <a:ext uri="{FF2B5EF4-FFF2-40B4-BE49-F238E27FC236}">
                  <a16:creationId xmlns:a16="http://schemas.microsoft.com/office/drawing/2014/main" id="{E7117544-529D-4E7F-BCCB-C875394B3B95}"/>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2" name="Freeform: Shape 91">
              <a:extLst>
                <a:ext uri="{FF2B5EF4-FFF2-40B4-BE49-F238E27FC236}">
                  <a16:creationId xmlns:a16="http://schemas.microsoft.com/office/drawing/2014/main" id="{FC72210F-12D9-4693-86C8-71981AD5C4B3}"/>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9194E8DB-D0FB-4E20-94B6-138504DD9A0E}"/>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4" name="Freeform: Shape 93">
              <a:extLst>
                <a:ext uri="{FF2B5EF4-FFF2-40B4-BE49-F238E27FC236}">
                  <a16:creationId xmlns:a16="http://schemas.microsoft.com/office/drawing/2014/main" id="{2BE48F46-090C-44D4-AF94-1D5F8F2B569A}"/>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1E080D52-6AE6-4675-81F8-07C78B9F8D03}"/>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CF09E73A-FE20-4BD9-8D66-AF94023D782A}"/>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7" name="Picture 96">
              <a:extLst>
                <a:ext uri="{FF2B5EF4-FFF2-40B4-BE49-F238E27FC236}">
                  <a16:creationId xmlns:a16="http://schemas.microsoft.com/office/drawing/2014/main" id="{4BFA87CA-E109-4FF2-B172-A94DFB268EF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8" name="Rectangle 97">
              <a:extLst>
                <a:ext uri="{FF2B5EF4-FFF2-40B4-BE49-F238E27FC236}">
                  <a16:creationId xmlns:a16="http://schemas.microsoft.com/office/drawing/2014/main" id="{F4E24E0B-A12A-45D9-AB57-5A590D3ECCA3}"/>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9" name="Rectangle 98">
              <a:extLst>
                <a:ext uri="{FF2B5EF4-FFF2-40B4-BE49-F238E27FC236}">
                  <a16:creationId xmlns:a16="http://schemas.microsoft.com/office/drawing/2014/main" id="{8C6B9DFE-14A1-4340-BB78-3196C843359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0" name="Rectangle 99">
              <a:extLst>
                <a:ext uri="{FF2B5EF4-FFF2-40B4-BE49-F238E27FC236}">
                  <a16:creationId xmlns:a16="http://schemas.microsoft.com/office/drawing/2014/main" id="{8CC2D451-C22A-4F2F-A874-38E8B2E8584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1" name="Rectangle 100">
              <a:extLst>
                <a:ext uri="{FF2B5EF4-FFF2-40B4-BE49-F238E27FC236}">
                  <a16:creationId xmlns:a16="http://schemas.microsoft.com/office/drawing/2014/main" id="{70732C7C-6967-40E4-BE40-9323AEB729E9}"/>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2" name="Group 101">
              <a:extLst>
                <a:ext uri="{FF2B5EF4-FFF2-40B4-BE49-F238E27FC236}">
                  <a16:creationId xmlns:a16="http://schemas.microsoft.com/office/drawing/2014/main" id="{240FC81C-279B-4512-8F30-1779A524F352}"/>
                </a:ext>
              </a:extLst>
            </p:cNvPr>
            <p:cNvGrpSpPr/>
            <p:nvPr userDrawn="1"/>
          </p:nvGrpSpPr>
          <p:grpSpPr>
            <a:xfrm>
              <a:off x="12364752" y="2345932"/>
              <a:ext cx="1055431" cy="88186"/>
              <a:chOff x="914335" y="6913770"/>
              <a:chExt cx="1109884" cy="100584"/>
            </a:xfrm>
            <a:noFill/>
          </p:grpSpPr>
          <p:sp>
            <p:nvSpPr>
              <p:cNvPr id="113" name="Rectangle 112">
                <a:extLst>
                  <a:ext uri="{FF2B5EF4-FFF2-40B4-BE49-F238E27FC236}">
                    <a16:creationId xmlns:a16="http://schemas.microsoft.com/office/drawing/2014/main" id="{4ABABA4F-6CE0-44E9-9200-51BC5DA549DF}"/>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4" name="Rectangle 113">
                <a:extLst>
                  <a:ext uri="{FF2B5EF4-FFF2-40B4-BE49-F238E27FC236}">
                    <a16:creationId xmlns:a16="http://schemas.microsoft.com/office/drawing/2014/main" id="{59B5C93E-3932-4419-8454-5E4AAD910B4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5" name="Rectangle 114">
                <a:extLst>
                  <a:ext uri="{FF2B5EF4-FFF2-40B4-BE49-F238E27FC236}">
                    <a16:creationId xmlns:a16="http://schemas.microsoft.com/office/drawing/2014/main" id="{77597AE8-74B5-4588-B09F-4788D6F4E8D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6" name="Rectangle 115">
                <a:extLst>
                  <a:ext uri="{FF2B5EF4-FFF2-40B4-BE49-F238E27FC236}">
                    <a16:creationId xmlns:a16="http://schemas.microsoft.com/office/drawing/2014/main" id="{37FB415E-DCDC-4000-9766-9DD3CB938835}"/>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7" name="Rectangle 116">
                <a:extLst>
                  <a:ext uri="{FF2B5EF4-FFF2-40B4-BE49-F238E27FC236}">
                    <a16:creationId xmlns:a16="http://schemas.microsoft.com/office/drawing/2014/main" id="{4C33F656-4167-4CE1-9AD4-40C37E056BED}"/>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8" name="Rectangle 117">
                <a:extLst>
                  <a:ext uri="{FF2B5EF4-FFF2-40B4-BE49-F238E27FC236}">
                    <a16:creationId xmlns:a16="http://schemas.microsoft.com/office/drawing/2014/main" id="{595083B2-9F83-4528-AAF4-7C52D9AB1A02}"/>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9" name="Rectangle 118">
                <a:extLst>
                  <a:ext uri="{FF2B5EF4-FFF2-40B4-BE49-F238E27FC236}">
                    <a16:creationId xmlns:a16="http://schemas.microsoft.com/office/drawing/2014/main" id="{29CD0836-52F9-45C7-A86A-35B4377EDBED}"/>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20" name="Rectangle 119">
                <a:extLst>
                  <a:ext uri="{FF2B5EF4-FFF2-40B4-BE49-F238E27FC236}">
                    <a16:creationId xmlns:a16="http://schemas.microsoft.com/office/drawing/2014/main" id="{7A459AE0-8F2C-4633-8532-C0FA80DAE3F7}"/>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1" name="Rectangle 120">
                <a:extLst>
                  <a:ext uri="{FF2B5EF4-FFF2-40B4-BE49-F238E27FC236}">
                    <a16:creationId xmlns:a16="http://schemas.microsoft.com/office/drawing/2014/main" id="{17517B6F-D41A-4486-86DF-B5F390A8867E}"/>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2" name="Rectangle 121">
                <a:extLst>
                  <a:ext uri="{FF2B5EF4-FFF2-40B4-BE49-F238E27FC236}">
                    <a16:creationId xmlns:a16="http://schemas.microsoft.com/office/drawing/2014/main" id="{30AB530F-89EA-4891-9BC0-9BBE24D501AB}"/>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3" name="Graphic 102" descr="Close with solid fill">
              <a:extLst>
                <a:ext uri="{FF2B5EF4-FFF2-40B4-BE49-F238E27FC236}">
                  <a16:creationId xmlns:a16="http://schemas.microsoft.com/office/drawing/2014/main" id="{A61EE766-DA8C-4B11-B636-64641A0CC10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04" name="Graphic 103" descr="Close with solid fill">
              <a:extLst>
                <a:ext uri="{FF2B5EF4-FFF2-40B4-BE49-F238E27FC236}">
                  <a16:creationId xmlns:a16="http://schemas.microsoft.com/office/drawing/2014/main" id="{4C1BEF7C-C7AE-4C02-97F1-E131B947CB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05" name="Graphic 104" descr="Close with solid fill">
              <a:extLst>
                <a:ext uri="{FF2B5EF4-FFF2-40B4-BE49-F238E27FC236}">
                  <a16:creationId xmlns:a16="http://schemas.microsoft.com/office/drawing/2014/main" id="{1A20D4E3-61B3-4659-9F45-75626327B7A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06" name="Graphic 105" descr="Close with solid fill">
              <a:extLst>
                <a:ext uri="{FF2B5EF4-FFF2-40B4-BE49-F238E27FC236}">
                  <a16:creationId xmlns:a16="http://schemas.microsoft.com/office/drawing/2014/main" id="{9FDF2732-D7CB-4658-91CC-5A77D23DA1AF}"/>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07" name="Graphic 106" descr="Close with solid fill">
              <a:extLst>
                <a:ext uri="{FF2B5EF4-FFF2-40B4-BE49-F238E27FC236}">
                  <a16:creationId xmlns:a16="http://schemas.microsoft.com/office/drawing/2014/main" id="{9B7BDC60-1EF5-4806-9A77-5052A2D4641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08" name="Graphic 107" descr="Close with solid fill">
              <a:extLst>
                <a:ext uri="{FF2B5EF4-FFF2-40B4-BE49-F238E27FC236}">
                  <a16:creationId xmlns:a16="http://schemas.microsoft.com/office/drawing/2014/main" id="{9DEE8FC4-A0D7-4AF1-A9B7-727B71FB054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09" name="Graphic 108" descr="Close with solid fill">
              <a:extLst>
                <a:ext uri="{FF2B5EF4-FFF2-40B4-BE49-F238E27FC236}">
                  <a16:creationId xmlns:a16="http://schemas.microsoft.com/office/drawing/2014/main" id="{AE6731F5-4F2A-4BA6-86DB-F95709DC6B8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10" name="Graphic 109" descr="Close with solid fill">
              <a:extLst>
                <a:ext uri="{FF2B5EF4-FFF2-40B4-BE49-F238E27FC236}">
                  <a16:creationId xmlns:a16="http://schemas.microsoft.com/office/drawing/2014/main" id="{2F9778D0-206E-4FC0-B0E0-D32FE96569C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11" name="Graphic 110" descr="Close with solid fill">
              <a:extLst>
                <a:ext uri="{FF2B5EF4-FFF2-40B4-BE49-F238E27FC236}">
                  <a16:creationId xmlns:a16="http://schemas.microsoft.com/office/drawing/2014/main" id="{DFA1B4CD-0D95-4FFC-BA36-3823DEC95F5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12" name="Graphic 111" descr="Close with solid fill">
              <a:extLst>
                <a:ext uri="{FF2B5EF4-FFF2-40B4-BE49-F238E27FC236}">
                  <a16:creationId xmlns:a16="http://schemas.microsoft.com/office/drawing/2014/main" id="{453B95BB-E6EC-4FF5-8BB9-6857193EAE9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2F4B2B6F-489A-487A-B10A-F4D2464CA129}"/>
              </a:ext>
            </a:extLst>
          </p:cNvPr>
          <p:cNvSpPr>
            <a:spLocks noGrp="1"/>
          </p:cNvSpPr>
          <p:nvPr>
            <p:ph type="dt" sz="half" idx="18"/>
          </p:nvPr>
        </p:nvSpPr>
        <p:spPr>
          <a:xfrm>
            <a:off x="-91858" y="6899830"/>
            <a:ext cx="54864" cy="54864"/>
          </a:xfrm>
        </p:spPr>
        <p:txBody>
          <a:bodyPr/>
          <a:lstStyle>
            <a:lvl1pPr>
              <a:defRPr sz="100">
                <a:noFill/>
              </a:defRPr>
            </a:lvl1pPr>
          </a:lstStyle>
          <a:p>
            <a:fld id="{537BDFD6-6A07-4A7F-BA7F-C4EBF5C8A9A1}" type="datetime4">
              <a:rPr lang="en-US" smtClean="0"/>
              <a:t>June 2, 2025</a:t>
            </a:fld>
            <a:endParaRPr lang="en-US"/>
          </a:p>
        </p:txBody>
      </p:sp>
      <p:sp>
        <p:nvSpPr>
          <p:cNvPr id="4" name="Footer Placeholder 3">
            <a:extLst>
              <a:ext uri="{FF2B5EF4-FFF2-40B4-BE49-F238E27FC236}">
                <a16:creationId xmlns:a16="http://schemas.microsoft.com/office/drawing/2014/main" id="{3CA42B13-DC57-419A-8756-4F81A1EDB959}"/>
              </a:ext>
            </a:extLst>
          </p:cNvPr>
          <p:cNvSpPr>
            <a:spLocks noGrp="1"/>
          </p:cNvSpPr>
          <p:nvPr>
            <p:ph type="ftr" sz="quarter" idx="19"/>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29F1D4C7-82F0-4511-A668-F8E8F1C0D502}"/>
              </a:ext>
            </a:extLst>
          </p:cNvPr>
          <p:cNvSpPr>
            <a:spLocks noGrp="1"/>
          </p:cNvSpPr>
          <p:nvPr>
            <p:ph type="sldNum" sz="quarter" idx="20"/>
          </p:nvPr>
        </p:nvSpPr>
        <p:spPr>
          <a:xfrm>
            <a:off x="12207900" y="6875928"/>
            <a:ext cx="54864" cy="54864"/>
          </a:xfrm>
        </p:spPr>
        <p:txBody>
          <a:bodyPr/>
          <a:lstStyle>
            <a:lvl1pPr>
              <a:defRPr sz="100">
                <a:noFill/>
              </a:defRPr>
            </a:lvl1pPr>
          </a:lstStyle>
          <a:p>
            <a:fld id="{5CFA18E4-D58E-4B28-B105-28D9665A8EBC}" type="slidenum">
              <a:rPr lang="en-US" smtClean="0"/>
              <a:pPr/>
              <a:t>‹#›</a:t>
            </a:fld>
            <a:endParaRPr lang="en-US"/>
          </a:p>
        </p:txBody>
      </p:sp>
      <p:pic>
        <p:nvPicPr>
          <p:cNvPr id="71" name="SPG Dow Jones White Big">
            <a:extLst>
              <a:ext uri="{FF2B5EF4-FFF2-40B4-BE49-F238E27FC236}">
                <a16:creationId xmlns:a16="http://schemas.microsoft.com/office/drawing/2014/main" id="{BCA73429-FCA0-4B3A-AC43-DAE19347454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4318" y="275535"/>
            <a:ext cx="2212848" cy="1092419"/>
          </a:xfrm>
          <a:prstGeom prst="rect">
            <a:avLst/>
          </a:prstGeom>
        </p:spPr>
      </p:pic>
    </p:spTree>
    <p:extLst>
      <p:ext uri="{BB962C8B-B14F-4D97-AF65-F5344CB8AC3E}">
        <p14:creationId xmlns:p14="http://schemas.microsoft.com/office/powerpoint/2010/main" val="42152066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lank Red">
    <p:bg>
      <p:bgPr>
        <a:solidFill>
          <a:schemeClr val="accent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6EB64E27-0618-4E65-8CB4-FCD7F4351DF3}"/>
              </a:ext>
            </a:extLst>
          </p:cNvPr>
          <p:cNvGrpSpPr/>
          <p:nvPr userDrawn="1"/>
        </p:nvGrpSpPr>
        <p:grpSpPr>
          <a:xfrm>
            <a:off x="12192996" y="647700"/>
            <a:ext cx="139664" cy="5046663"/>
            <a:chOff x="12192996" y="647700"/>
            <a:chExt cx="139664" cy="5046663"/>
          </a:xfrm>
        </p:grpSpPr>
        <p:cxnSp>
          <p:nvCxnSpPr>
            <p:cNvPr id="73" name="Straight Connector 72">
              <a:extLst>
                <a:ext uri="{FF2B5EF4-FFF2-40B4-BE49-F238E27FC236}">
                  <a16:creationId xmlns:a16="http://schemas.microsoft.com/office/drawing/2014/main" id="{5DEA62B0-2835-4EDE-8B75-2FB85E7666BC}"/>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8C1FC8A2-36B3-400F-A042-75077492A9BF}"/>
                </a:ext>
              </a:extLst>
            </p:cNvPr>
            <p:cNvGrpSpPr/>
            <p:nvPr userDrawn="1"/>
          </p:nvGrpSpPr>
          <p:grpSpPr>
            <a:xfrm>
              <a:off x="12202508" y="647700"/>
              <a:ext cx="130152" cy="5046663"/>
              <a:chOff x="12202508" y="647700"/>
              <a:chExt cx="130152" cy="5046663"/>
            </a:xfrm>
          </p:grpSpPr>
          <p:cxnSp>
            <p:nvCxnSpPr>
              <p:cNvPr id="75" name="Straight Connector 74">
                <a:extLst>
                  <a:ext uri="{FF2B5EF4-FFF2-40B4-BE49-F238E27FC236}">
                    <a16:creationId xmlns:a16="http://schemas.microsoft.com/office/drawing/2014/main" id="{240CCC65-28AB-49B1-9813-C39743DDA9C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2AA5D0D-D26E-48A9-9B47-A5BB998C4FCC}"/>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4D94432-CB1F-4EE3-BC6B-B174E7B5B39B}"/>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38DC04E-1A74-4114-95EE-871364D9B49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8B27100-F447-416B-8752-DC9C3465B79C}"/>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0" name="Group 79">
            <a:extLst>
              <a:ext uri="{FF2B5EF4-FFF2-40B4-BE49-F238E27FC236}">
                <a16:creationId xmlns:a16="http://schemas.microsoft.com/office/drawing/2014/main" id="{441370FA-E0C5-4DDC-8946-4958159BA8AC}"/>
              </a:ext>
            </a:extLst>
          </p:cNvPr>
          <p:cNvGrpSpPr/>
          <p:nvPr userDrawn="1"/>
        </p:nvGrpSpPr>
        <p:grpSpPr>
          <a:xfrm>
            <a:off x="-130152" y="647700"/>
            <a:ext cx="130152" cy="5046663"/>
            <a:chOff x="-130152" y="647700"/>
            <a:chExt cx="130152" cy="5046663"/>
          </a:xfrm>
        </p:grpSpPr>
        <p:cxnSp>
          <p:nvCxnSpPr>
            <p:cNvPr id="81" name="Straight Connector 80">
              <a:extLst>
                <a:ext uri="{FF2B5EF4-FFF2-40B4-BE49-F238E27FC236}">
                  <a16:creationId xmlns:a16="http://schemas.microsoft.com/office/drawing/2014/main" id="{DE1133AF-7AB4-4FCC-A06F-35F8B4048E4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3D40113-1CD2-4F59-8F83-B9415CAD8B58}"/>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EB38F7D-9222-4C5F-B84F-007925FEDFBD}"/>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99913A1E-6909-4DF7-8232-57CCBDC51134}"/>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7435DCD-381E-40A7-8575-75387DEDEC1B}"/>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4CA3929-073D-4A99-BA6D-9F5FBA190879}"/>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55B1D9F-FE9B-4F62-9422-68C960A222D2}"/>
              </a:ext>
            </a:extLst>
          </p:cNvPr>
          <p:cNvSpPr>
            <a:spLocks noGrp="1"/>
          </p:cNvSpPr>
          <p:nvPr>
            <p:ph type="title" hasCustomPrompt="1"/>
          </p:nvPr>
        </p:nvSpPr>
        <p:spPr>
          <a:xfrm>
            <a:off x="558801" y="1959840"/>
            <a:ext cx="7189020" cy="1398263"/>
          </a:xfrm>
          <a:prstGeom prst="rect">
            <a:avLst/>
          </a:prstGeom>
          <a:noFill/>
        </p:spPr>
        <p:txBody>
          <a:bodyPr anchor="b">
            <a:normAutofit/>
          </a:bodyPr>
          <a:lstStyle>
            <a:lvl1pPr>
              <a:defRPr sz="4400" b="0"/>
            </a:lvl1pPr>
          </a:lstStyle>
          <a:p>
            <a:r>
              <a:rPr lang="en-US"/>
              <a:t>[Presentation title max two lines]</a:t>
            </a:r>
          </a:p>
        </p:txBody>
      </p:sp>
      <p:sp>
        <p:nvSpPr>
          <p:cNvPr id="11" name="Text Placeholder 10">
            <a:extLst>
              <a:ext uri="{FF2B5EF4-FFF2-40B4-BE49-F238E27FC236}">
                <a16:creationId xmlns:a16="http://schemas.microsoft.com/office/drawing/2014/main" id="{8D2521EE-A926-423E-A2FE-B2B920A546B9}"/>
              </a:ext>
            </a:extLst>
          </p:cNvPr>
          <p:cNvSpPr>
            <a:spLocks noGrp="1"/>
          </p:cNvSpPr>
          <p:nvPr>
            <p:ph type="body" sz="quarter" idx="14" hasCustomPrompt="1"/>
          </p:nvPr>
        </p:nvSpPr>
        <p:spPr>
          <a:xfrm>
            <a:off x="558801" y="3478225"/>
            <a:ext cx="7189020" cy="475488"/>
          </a:xfrm>
        </p:spPr>
        <p:txBody>
          <a:bodyPr>
            <a:normAutofit/>
          </a:bodyPr>
          <a:lstStyle>
            <a:lvl1pPr marL="0" indent="0">
              <a:buNone/>
              <a:defRPr sz="2400">
                <a:latin typeface="+mn-lt"/>
              </a:defRPr>
            </a:lvl1pPr>
            <a:lvl2pPr marL="0" indent="0">
              <a:buNone/>
              <a:defRPr/>
            </a:lvl2pPr>
            <a:lvl3pPr marL="0" indent="0">
              <a:buNone/>
              <a:defRPr/>
            </a:lvl3pPr>
            <a:lvl4pPr marL="0" indent="0">
              <a:buNone/>
              <a:defRPr/>
            </a:lvl4pPr>
            <a:lvl5pPr marL="0" indent="0">
              <a:buNone/>
              <a:defRPr/>
            </a:lvl5pPr>
          </a:lstStyle>
          <a:p>
            <a:pPr lvl="0"/>
            <a:r>
              <a:rPr lang="en-US"/>
              <a:t>[Presentation subtitle]</a:t>
            </a:r>
          </a:p>
        </p:txBody>
      </p:sp>
      <p:sp>
        <p:nvSpPr>
          <p:cNvPr id="16" name="Text Placeholder 15">
            <a:extLst>
              <a:ext uri="{FF2B5EF4-FFF2-40B4-BE49-F238E27FC236}">
                <a16:creationId xmlns:a16="http://schemas.microsoft.com/office/drawing/2014/main" id="{945494EC-E9A8-46D3-959D-EFC8E352899E}"/>
              </a:ext>
            </a:extLst>
          </p:cNvPr>
          <p:cNvSpPr>
            <a:spLocks noGrp="1"/>
          </p:cNvSpPr>
          <p:nvPr>
            <p:ph type="body" sz="quarter" idx="16" hasCustomPrompt="1"/>
          </p:nvPr>
        </p:nvSpPr>
        <p:spPr>
          <a:xfrm>
            <a:off x="575282" y="4133914"/>
            <a:ext cx="3035808" cy="1166941"/>
          </a:xfrm>
        </p:spPr>
        <p:txBody>
          <a:bodyPr anchor="b">
            <a:noAutofit/>
          </a:bodyPr>
          <a:lstStyle>
            <a:lvl1pPr marL="0" indent="0">
              <a:buNone/>
              <a:defRPr sz="1600"/>
            </a:lvl1pPr>
            <a:lvl2pPr marL="0" indent="0">
              <a:buNone/>
              <a:defRPr sz="1200"/>
            </a:lvl2pPr>
            <a:lvl3pPr marL="0" indent="0">
              <a:buNone/>
              <a:defRPr sz="1200"/>
            </a:lvl3pPr>
            <a:lvl4pPr marL="0" indent="0">
              <a:buNone/>
              <a:defRPr sz="1200"/>
            </a:lvl4pPr>
            <a:lvl5pPr marL="0" indent="0">
              <a:buNone/>
              <a:defRPr sz="1200"/>
            </a:lvl5pPr>
          </a:lstStyle>
          <a:p>
            <a:pPr lvl="0"/>
            <a:r>
              <a:rPr lang="en-US"/>
              <a:t>[Add Presenter name(s) / Department / Title]</a:t>
            </a:r>
          </a:p>
        </p:txBody>
      </p:sp>
      <p:sp>
        <p:nvSpPr>
          <p:cNvPr id="18" name="Text Placeholder 17">
            <a:extLst>
              <a:ext uri="{FF2B5EF4-FFF2-40B4-BE49-F238E27FC236}">
                <a16:creationId xmlns:a16="http://schemas.microsoft.com/office/drawing/2014/main" id="{2B20403D-A1B9-4FD9-A965-85BAD0B8C674}"/>
              </a:ext>
            </a:extLst>
          </p:cNvPr>
          <p:cNvSpPr>
            <a:spLocks noGrp="1"/>
          </p:cNvSpPr>
          <p:nvPr>
            <p:ph type="body" sz="quarter" idx="17" hasCustomPrompt="1"/>
          </p:nvPr>
        </p:nvSpPr>
        <p:spPr>
          <a:xfrm>
            <a:off x="575282" y="5556523"/>
            <a:ext cx="3035808" cy="214805"/>
          </a:xfrm>
        </p:spPr>
        <p:txBody>
          <a:bodyPr>
            <a:normAutofit/>
          </a:bodyPr>
          <a:lstStyle>
            <a:lvl1pPr marL="0" indent="0" algn="l">
              <a:buNone/>
              <a:defRPr sz="1200"/>
            </a:lvl1pPr>
            <a:lvl2pPr marL="0" indent="0">
              <a:buNone/>
              <a:defRPr/>
            </a:lvl2pPr>
            <a:lvl3pPr marL="0" indent="0">
              <a:buNone/>
              <a:defRPr/>
            </a:lvl3pPr>
            <a:lvl4pPr marL="0" indent="0">
              <a:buNone/>
              <a:defRPr/>
            </a:lvl4pPr>
            <a:lvl5pPr marL="0" indent="0">
              <a:buNone/>
              <a:defRPr/>
            </a:lvl5pPr>
          </a:lstStyle>
          <a:p>
            <a:pPr lvl="0"/>
            <a:r>
              <a:rPr lang="en-US"/>
              <a:t>[Insert date]</a:t>
            </a:r>
          </a:p>
        </p:txBody>
      </p:sp>
      <p:cxnSp>
        <p:nvCxnSpPr>
          <p:cNvPr id="12" name="Straight Connector 11">
            <a:extLst>
              <a:ext uri="{FF2B5EF4-FFF2-40B4-BE49-F238E27FC236}">
                <a16:creationId xmlns:a16="http://schemas.microsoft.com/office/drawing/2014/main" id="{F948F06B-101D-4AC6-B5A1-D4C6DC1DC1E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9A438F-EC51-4D26-B661-2EAD720C07CA}"/>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2BD921F-4EE9-40CB-99AD-3B60994C2D55}"/>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7" name="TextBox 16">
            <a:extLst>
              <a:ext uri="{FF2B5EF4-FFF2-40B4-BE49-F238E27FC236}">
                <a16:creationId xmlns:a16="http://schemas.microsoft.com/office/drawing/2014/main" id="{6B05D682-0C07-468D-8664-04E726BF794A}"/>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3" name="Group 62">
            <a:extLst>
              <a:ext uri="{FF2B5EF4-FFF2-40B4-BE49-F238E27FC236}">
                <a16:creationId xmlns:a16="http://schemas.microsoft.com/office/drawing/2014/main" id="{225AFF6D-273A-4DDD-B466-929EBD166B52}"/>
              </a:ext>
            </a:extLst>
          </p:cNvPr>
          <p:cNvGrpSpPr/>
          <p:nvPr userDrawn="1"/>
        </p:nvGrpSpPr>
        <p:grpSpPr>
          <a:xfrm>
            <a:off x="-1325" y="6871033"/>
            <a:ext cx="12192000" cy="143299"/>
            <a:chOff x="-1325" y="6871033"/>
            <a:chExt cx="12192000" cy="143299"/>
          </a:xfrm>
        </p:grpSpPr>
        <p:sp>
          <p:nvSpPr>
            <p:cNvPr id="64" name="Rectangle 63">
              <a:extLst>
                <a:ext uri="{FF2B5EF4-FFF2-40B4-BE49-F238E27FC236}">
                  <a16:creationId xmlns:a16="http://schemas.microsoft.com/office/drawing/2014/main" id="{1F76FDE2-A8A3-4534-9F53-836640B701EF}"/>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5" name="Rectangle 64">
              <a:extLst>
                <a:ext uri="{FF2B5EF4-FFF2-40B4-BE49-F238E27FC236}">
                  <a16:creationId xmlns:a16="http://schemas.microsoft.com/office/drawing/2014/main" id="{7E47F59E-74E5-4D19-B087-1409F7DADF1D}"/>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6" name="Rectangle 65">
            <a:extLst>
              <a:ext uri="{FF2B5EF4-FFF2-40B4-BE49-F238E27FC236}">
                <a16:creationId xmlns:a16="http://schemas.microsoft.com/office/drawing/2014/main" id="{5E1F82C3-DAD1-4EB6-B300-D338DC3B22E3}"/>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87" name="Rectangle 86">
            <a:extLst>
              <a:ext uri="{FF2B5EF4-FFF2-40B4-BE49-F238E27FC236}">
                <a16:creationId xmlns:a16="http://schemas.microsoft.com/office/drawing/2014/main" id="{46E26F63-06C3-4579-B7AB-F7A1ED499230}"/>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88" name="Group 87">
            <a:extLst>
              <a:ext uri="{FF2B5EF4-FFF2-40B4-BE49-F238E27FC236}">
                <a16:creationId xmlns:a16="http://schemas.microsoft.com/office/drawing/2014/main" id="{E0D07729-3939-43F4-A302-C5F3EA4780C4}"/>
              </a:ext>
            </a:extLst>
          </p:cNvPr>
          <p:cNvGrpSpPr/>
          <p:nvPr userDrawn="1"/>
        </p:nvGrpSpPr>
        <p:grpSpPr>
          <a:xfrm>
            <a:off x="12257314" y="1051487"/>
            <a:ext cx="1272540" cy="3085386"/>
            <a:chOff x="12257314" y="1051487"/>
            <a:chExt cx="1272540" cy="3085386"/>
          </a:xfrm>
        </p:grpSpPr>
        <p:sp>
          <p:nvSpPr>
            <p:cNvPr id="89" name="Rectangle 88">
              <a:extLst>
                <a:ext uri="{FF2B5EF4-FFF2-40B4-BE49-F238E27FC236}">
                  <a16:creationId xmlns:a16="http://schemas.microsoft.com/office/drawing/2014/main" id="{7E71D360-9AF5-4645-97F3-C612E964C60B}"/>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90" name="TextBox 89">
              <a:extLst>
                <a:ext uri="{FF2B5EF4-FFF2-40B4-BE49-F238E27FC236}">
                  <a16:creationId xmlns:a16="http://schemas.microsoft.com/office/drawing/2014/main" id="{D3346FA0-D716-4F51-B586-A091F8B0E2D9}"/>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91" name="Freeform: Shape 90">
              <a:extLst>
                <a:ext uri="{FF2B5EF4-FFF2-40B4-BE49-F238E27FC236}">
                  <a16:creationId xmlns:a16="http://schemas.microsoft.com/office/drawing/2014/main" id="{6A732932-7B06-4798-8198-3DE8FF70E895}"/>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5CE8B367-9285-4955-8FF6-B1A5ABC45C23}"/>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93" name="Freeform: Shape 92">
              <a:extLst>
                <a:ext uri="{FF2B5EF4-FFF2-40B4-BE49-F238E27FC236}">
                  <a16:creationId xmlns:a16="http://schemas.microsoft.com/office/drawing/2014/main" id="{B48FC7EB-BA31-441C-8876-F248DBBF4F93}"/>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A9EE824-6934-464A-87AB-5B7510D0D976}"/>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DF1917B8-85C1-4582-B15C-7D69D1E14943}"/>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96" name="Picture 95">
              <a:extLst>
                <a:ext uri="{FF2B5EF4-FFF2-40B4-BE49-F238E27FC236}">
                  <a16:creationId xmlns:a16="http://schemas.microsoft.com/office/drawing/2014/main" id="{9A694079-5DB8-42FB-99FB-670FDAE8A2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97" name="Rectangle 96">
              <a:extLst>
                <a:ext uri="{FF2B5EF4-FFF2-40B4-BE49-F238E27FC236}">
                  <a16:creationId xmlns:a16="http://schemas.microsoft.com/office/drawing/2014/main" id="{64BA07E1-8B91-45F1-B874-C6C2CBEE91DA}"/>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98" name="Rectangle 97">
              <a:extLst>
                <a:ext uri="{FF2B5EF4-FFF2-40B4-BE49-F238E27FC236}">
                  <a16:creationId xmlns:a16="http://schemas.microsoft.com/office/drawing/2014/main" id="{A3B84B6C-21AA-4B0F-9AE5-357C158D8358}"/>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99" name="Rectangle 98">
              <a:extLst>
                <a:ext uri="{FF2B5EF4-FFF2-40B4-BE49-F238E27FC236}">
                  <a16:creationId xmlns:a16="http://schemas.microsoft.com/office/drawing/2014/main" id="{B1CB1052-EDAB-4A44-A9F6-02CF8C25825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100" name="Rectangle 99">
              <a:extLst>
                <a:ext uri="{FF2B5EF4-FFF2-40B4-BE49-F238E27FC236}">
                  <a16:creationId xmlns:a16="http://schemas.microsoft.com/office/drawing/2014/main" id="{72642DBF-311C-45CB-B45A-013D8DC9A7DD}"/>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101" name="Group 100">
              <a:extLst>
                <a:ext uri="{FF2B5EF4-FFF2-40B4-BE49-F238E27FC236}">
                  <a16:creationId xmlns:a16="http://schemas.microsoft.com/office/drawing/2014/main" id="{D88760E3-D8A9-4644-BB47-4A39A0C0ED3A}"/>
                </a:ext>
              </a:extLst>
            </p:cNvPr>
            <p:cNvGrpSpPr/>
            <p:nvPr userDrawn="1"/>
          </p:nvGrpSpPr>
          <p:grpSpPr>
            <a:xfrm>
              <a:off x="12364752" y="2345932"/>
              <a:ext cx="1055431" cy="88186"/>
              <a:chOff x="914335" y="6913770"/>
              <a:chExt cx="1109884" cy="100584"/>
            </a:xfrm>
            <a:noFill/>
          </p:grpSpPr>
          <p:sp>
            <p:nvSpPr>
              <p:cNvPr id="112" name="Rectangle 111">
                <a:extLst>
                  <a:ext uri="{FF2B5EF4-FFF2-40B4-BE49-F238E27FC236}">
                    <a16:creationId xmlns:a16="http://schemas.microsoft.com/office/drawing/2014/main" id="{10E155DF-0A2A-489F-A204-F0139546EBE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13" name="Rectangle 112">
                <a:extLst>
                  <a:ext uri="{FF2B5EF4-FFF2-40B4-BE49-F238E27FC236}">
                    <a16:creationId xmlns:a16="http://schemas.microsoft.com/office/drawing/2014/main" id="{1608BE06-2C89-4041-AE83-0F5765D7A808}"/>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4" name="Rectangle 113">
                <a:extLst>
                  <a:ext uri="{FF2B5EF4-FFF2-40B4-BE49-F238E27FC236}">
                    <a16:creationId xmlns:a16="http://schemas.microsoft.com/office/drawing/2014/main" id="{042C10B9-9530-404D-B23F-BD78942C3B56}"/>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5" name="Rectangle 114">
                <a:extLst>
                  <a:ext uri="{FF2B5EF4-FFF2-40B4-BE49-F238E27FC236}">
                    <a16:creationId xmlns:a16="http://schemas.microsoft.com/office/drawing/2014/main" id="{CA7A198E-0BA2-44E3-8240-55B454CDACF2}"/>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6" name="Rectangle 115">
                <a:extLst>
                  <a:ext uri="{FF2B5EF4-FFF2-40B4-BE49-F238E27FC236}">
                    <a16:creationId xmlns:a16="http://schemas.microsoft.com/office/drawing/2014/main" id="{2C5F2D5E-03B9-4F18-8463-0639DD8E4BF0}"/>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7" name="Rectangle 116">
                <a:extLst>
                  <a:ext uri="{FF2B5EF4-FFF2-40B4-BE49-F238E27FC236}">
                    <a16:creationId xmlns:a16="http://schemas.microsoft.com/office/drawing/2014/main" id="{662BE8F9-39AA-43C6-AFE0-1BF8A88CB5CD}"/>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8" name="Rectangle 117">
                <a:extLst>
                  <a:ext uri="{FF2B5EF4-FFF2-40B4-BE49-F238E27FC236}">
                    <a16:creationId xmlns:a16="http://schemas.microsoft.com/office/drawing/2014/main" id="{A5DA3E52-2EBC-4545-BE40-EE2557028C9A}"/>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9" name="Rectangle 118">
                <a:extLst>
                  <a:ext uri="{FF2B5EF4-FFF2-40B4-BE49-F238E27FC236}">
                    <a16:creationId xmlns:a16="http://schemas.microsoft.com/office/drawing/2014/main" id="{D9DAC4A6-077C-4A31-9C24-F07EA7E7C103}"/>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20" name="Rectangle 119">
                <a:extLst>
                  <a:ext uri="{FF2B5EF4-FFF2-40B4-BE49-F238E27FC236}">
                    <a16:creationId xmlns:a16="http://schemas.microsoft.com/office/drawing/2014/main" id="{2D2C074D-F360-43EE-915F-6303A53ED5D2}"/>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21" name="Rectangle 120">
                <a:extLst>
                  <a:ext uri="{FF2B5EF4-FFF2-40B4-BE49-F238E27FC236}">
                    <a16:creationId xmlns:a16="http://schemas.microsoft.com/office/drawing/2014/main" id="{016009BB-FA9B-401E-A10B-C1B048CF441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102" name="Graphic 101" descr="Close with solid fill">
              <a:extLst>
                <a:ext uri="{FF2B5EF4-FFF2-40B4-BE49-F238E27FC236}">
                  <a16:creationId xmlns:a16="http://schemas.microsoft.com/office/drawing/2014/main" id="{FA226DF7-9868-4328-8240-58041EAE2D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103" name="Graphic 102" descr="Close with solid fill">
              <a:extLst>
                <a:ext uri="{FF2B5EF4-FFF2-40B4-BE49-F238E27FC236}">
                  <a16:creationId xmlns:a16="http://schemas.microsoft.com/office/drawing/2014/main" id="{1D781BCD-EEF0-4C69-BB93-6F1F97FCFEF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4" name="Graphic 103" descr="Close with solid fill">
              <a:extLst>
                <a:ext uri="{FF2B5EF4-FFF2-40B4-BE49-F238E27FC236}">
                  <a16:creationId xmlns:a16="http://schemas.microsoft.com/office/drawing/2014/main" id="{966042FF-6FBE-4E6E-87D0-A7CB41FC504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5" name="Graphic 104" descr="Close with solid fill">
              <a:extLst>
                <a:ext uri="{FF2B5EF4-FFF2-40B4-BE49-F238E27FC236}">
                  <a16:creationId xmlns:a16="http://schemas.microsoft.com/office/drawing/2014/main" id="{6CA283C2-AECD-498D-BE39-3E166184E15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6" name="Graphic 105" descr="Close with solid fill">
              <a:extLst>
                <a:ext uri="{FF2B5EF4-FFF2-40B4-BE49-F238E27FC236}">
                  <a16:creationId xmlns:a16="http://schemas.microsoft.com/office/drawing/2014/main" id="{3244FAB6-051F-4B73-9E8F-4C61F319EED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7" name="Graphic 106" descr="Close with solid fill">
              <a:extLst>
                <a:ext uri="{FF2B5EF4-FFF2-40B4-BE49-F238E27FC236}">
                  <a16:creationId xmlns:a16="http://schemas.microsoft.com/office/drawing/2014/main" id="{1172A977-FABD-4493-A203-8849598A1B2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8" name="Graphic 107" descr="Close with solid fill">
              <a:extLst>
                <a:ext uri="{FF2B5EF4-FFF2-40B4-BE49-F238E27FC236}">
                  <a16:creationId xmlns:a16="http://schemas.microsoft.com/office/drawing/2014/main" id="{7D5E0D52-CAE2-4CAD-B03B-D3EC9982EE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9" name="Graphic 108" descr="Close with solid fill">
              <a:extLst>
                <a:ext uri="{FF2B5EF4-FFF2-40B4-BE49-F238E27FC236}">
                  <a16:creationId xmlns:a16="http://schemas.microsoft.com/office/drawing/2014/main" id="{695E94A7-C5BF-484D-9E84-82AFDE6BF51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10" name="Graphic 109" descr="Close with solid fill">
              <a:extLst>
                <a:ext uri="{FF2B5EF4-FFF2-40B4-BE49-F238E27FC236}">
                  <a16:creationId xmlns:a16="http://schemas.microsoft.com/office/drawing/2014/main" id="{05373362-115D-49FA-8C68-A8B4E3E3C5A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11" name="Graphic 110" descr="Close with solid fill">
              <a:extLst>
                <a:ext uri="{FF2B5EF4-FFF2-40B4-BE49-F238E27FC236}">
                  <a16:creationId xmlns:a16="http://schemas.microsoft.com/office/drawing/2014/main" id="{622539A0-36E7-48F5-A397-E045B444728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3" name="Date Placeholder 2">
            <a:extLst>
              <a:ext uri="{FF2B5EF4-FFF2-40B4-BE49-F238E27FC236}">
                <a16:creationId xmlns:a16="http://schemas.microsoft.com/office/drawing/2014/main" id="{5064D30C-936C-4967-AFC6-B93F623CA6F5}"/>
              </a:ext>
            </a:extLst>
          </p:cNvPr>
          <p:cNvSpPr>
            <a:spLocks noGrp="1"/>
          </p:cNvSpPr>
          <p:nvPr>
            <p:ph type="dt" sz="half" idx="18"/>
          </p:nvPr>
        </p:nvSpPr>
        <p:spPr>
          <a:xfrm>
            <a:off x="-87990" y="6895674"/>
            <a:ext cx="54864" cy="54864"/>
          </a:xfrm>
        </p:spPr>
        <p:txBody>
          <a:bodyPr/>
          <a:lstStyle>
            <a:lvl1pPr>
              <a:defRPr sz="100">
                <a:noFill/>
              </a:defRPr>
            </a:lvl1pPr>
          </a:lstStyle>
          <a:p>
            <a:fld id="{0947A43F-8638-4F82-ABF5-EB2A181FDBD0}" type="datetime4">
              <a:rPr lang="en-US" smtClean="0"/>
              <a:t>June 2, 2025</a:t>
            </a:fld>
            <a:endParaRPr lang="en-US"/>
          </a:p>
        </p:txBody>
      </p:sp>
      <p:sp>
        <p:nvSpPr>
          <p:cNvPr id="4" name="Footer Placeholder 3">
            <a:extLst>
              <a:ext uri="{FF2B5EF4-FFF2-40B4-BE49-F238E27FC236}">
                <a16:creationId xmlns:a16="http://schemas.microsoft.com/office/drawing/2014/main" id="{AFF87BD7-3AD4-41A6-85D5-142F30CCDA5D}"/>
              </a:ext>
            </a:extLst>
          </p:cNvPr>
          <p:cNvSpPr>
            <a:spLocks noGrp="1"/>
          </p:cNvSpPr>
          <p:nvPr>
            <p:ph type="ftr" sz="quarter" idx="19"/>
          </p:nvPr>
        </p:nvSpPr>
        <p:spPr>
          <a:xfrm>
            <a:off x="6170050" y="6403791"/>
            <a:ext cx="5464737" cy="214805"/>
          </a:xfrm>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F3BEF5F0-4550-4190-9246-F1A51D3CF48B}"/>
              </a:ext>
            </a:extLst>
          </p:cNvPr>
          <p:cNvSpPr>
            <a:spLocks noGrp="1"/>
          </p:cNvSpPr>
          <p:nvPr>
            <p:ph type="sldNum" sz="quarter" idx="20"/>
          </p:nvPr>
        </p:nvSpPr>
        <p:spPr>
          <a:xfrm>
            <a:off x="12212531" y="6895673"/>
            <a:ext cx="54864" cy="54864"/>
          </a:xfrm>
        </p:spPr>
        <p:txBody>
          <a:bodyPr/>
          <a:lstStyle>
            <a:lvl1pPr>
              <a:defRPr sz="100">
                <a:noFill/>
              </a:defRPr>
            </a:lvl1pPr>
          </a:lstStyle>
          <a:p>
            <a:fld id="{5CFA18E4-D58E-4B28-B105-28D9665A8EBC}" type="slidenum">
              <a:rPr lang="en-US" smtClean="0"/>
              <a:pPr/>
              <a:t>‹#›</a:t>
            </a:fld>
            <a:endParaRPr lang="en-US"/>
          </a:p>
        </p:txBody>
      </p:sp>
      <p:pic>
        <p:nvPicPr>
          <p:cNvPr id="68" name="SPG Dow Jones White Big">
            <a:extLst>
              <a:ext uri="{FF2B5EF4-FFF2-40B4-BE49-F238E27FC236}">
                <a16:creationId xmlns:a16="http://schemas.microsoft.com/office/drawing/2014/main" id="{B69B9E0E-DD42-4667-82B5-2A64F6CB875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318" y="275535"/>
            <a:ext cx="2212848" cy="1092419"/>
          </a:xfrm>
          <a:prstGeom prst="rect">
            <a:avLst/>
          </a:prstGeom>
        </p:spPr>
      </p:pic>
    </p:spTree>
    <p:extLst>
      <p:ext uri="{BB962C8B-B14F-4D97-AF65-F5344CB8AC3E}">
        <p14:creationId xmlns:p14="http://schemas.microsoft.com/office/powerpoint/2010/main" val="4208123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CBDE4C0C-1F1C-4F02-A6EB-F2554ADE887B}"/>
              </a:ext>
            </a:extLst>
          </p:cNvPr>
          <p:cNvGrpSpPr/>
          <p:nvPr userDrawn="1"/>
        </p:nvGrpSpPr>
        <p:grpSpPr>
          <a:xfrm>
            <a:off x="12192996" y="647700"/>
            <a:ext cx="139664" cy="5046663"/>
            <a:chOff x="12192996" y="647700"/>
            <a:chExt cx="139664" cy="5046663"/>
          </a:xfrm>
        </p:grpSpPr>
        <p:cxnSp>
          <p:nvCxnSpPr>
            <p:cNvPr id="84" name="Straight Connector 83">
              <a:extLst>
                <a:ext uri="{FF2B5EF4-FFF2-40B4-BE49-F238E27FC236}">
                  <a16:creationId xmlns:a16="http://schemas.microsoft.com/office/drawing/2014/main" id="{AB2B82C4-5A7B-4C3E-85F1-302BA123FDF8}"/>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BC4CA50C-DC6B-4532-80EA-F28E8B51C0E1}"/>
                </a:ext>
              </a:extLst>
            </p:cNvPr>
            <p:cNvGrpSpPr/>
            <p:nvPr userDrawn="1"/>
          </p:nvGrpSpPr>
          <p:grpSpPr>
            <a:xfrm>
              <a:off x="12202508" y="647700"/>
              <a:ext cx="130152" cy="5046663"/>
              <a:chOff x="12202508" y="647700"/>
              <a:chExt cx="130152" cy="5046663"/>
            </a:xfrm>
          </p:grpSpPr>
          <p:cxnSp>
            <p:nvCxnSpPr>
              <p:cNvPr id="86" name="Straight Connector 85">
                <a:extLst>
                  <a:ext uri="{FF2B5EF4-FFF2-40B4-BE49-F238E27FC236}">
                    <a16:creationId xmlns:a16="http://schemas.microsoft.com/office/drawing/2014/main" id="{D4227544-25B8-43F2-A382-09126CE1D53D}"/>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DE0598B-21E1-4AC9-9DD3-9587CF3B2E21}"/>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4965106-C953-4340-ADAD-E33C3D5AB84E}"/>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68C2DAF-71D0-4E92-89F7-63BF5CCA1964}"/>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5C85142-108D-4D31-8381-651F3B71FEC3}"/>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91" name="Group 90">
            <a:extLst>
              <a:ext uri="{FF2B5EF4-FFF2-40B4-BE49-F238E27FC236}">
                <a16:creationId xmlns:a16="http://schemas.microsoft.com/office/drawing/2014/main" id="{3126A0FC-AB3D-4457-832F-9CAA4807D44D}"/>
              </a:ext>
            </a:extLst>
          </p:cNvPr>
          <p:cNvGrpSpPr/>
          <p:nvPr userDrawn="1"/>
        </p:nvGrpSpPr>
        <p:grpSpPr>
          <a:xfrm>
            <a:off x="-130152" y="647700"/>
            <a:ext cx="130152" cy="5046663"/>
            <a:chOff x="-130152" y="647700"/>
            <a:chExt cx="130152" cy="5046663"/>
          </a:xfrm>
        </p:grpSpPr>
        <p:cxnSp>
          <p:nvCxnSpPr>
            <p:cNvPr id="92" name="Straight Connector 91">
              <a:extLst>
                <a:ext uri="{FF2B5EF4-FFF2-40B4-BE49-F238E27FC236}">
                  <a16:creationId xmlns:a16="http://schemas.microsoft.com/office/drawing/2014/main" id="{17D5183D-E7EC-4733-A453-DD3011C74727}"/>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CE7D18F-A860-4DD8-9A7F-DA37E4C3AA63}"/>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76B2D8-9387-4E72-A78D-008F7B1DE7A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D2839-C002-4B6C-8039-6A2215DD0921}"/>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2CA74D5-3BD1-4495-8E67-2D08372A8A79}"/>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A53572D4-8E61-4A83-8938-8C0CB8CA936C}"/>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hasCustomPrompt="1"/>
          </p:nvPr>
        </p:nvSpPr>
        <p:spPr>
          <a:xfrm>
            <a:off x="557784" y="1956816"/>
            <a:ext cx="7187184" cy="1399032"/>
          </a:xfrm>
          <a:prstGeom prst="rect">
            <a:avLst/>
          </a:prstGeom>
        </p:spPr>
        <p:txBody>
          <a:bodyPr anchor="b">
            <a:normAutofit/>
          </a:bodyPr>
          <a:lstStyle>
            <a:lvl1pPr algn="l">
              <a:defRPr sz="4400" b="0"/>
            </a:lvl1pPr>
          </a:lstStyle>
          <a:p>
            <a:r>
              <a:rPr lang="en-US"/>
              <a:t>[Presentation title max two lines]</a:t>
            </a:r>
          </a:p>
        </p:txBody>
      </p:sp>
      <p:sp>
        <p:nvSpPr>
          <p:cNvPr id="3" name="Subtitle 2"/>
          <p:cNvSpPr>
            <a:spLocks noGrp="1"/>
          </p:cNvSpPr>
          <p:nvPr>
            <p:ph type="subTitle" idx="1" hasCustomPrompt="1"/>
          </p:nvPr>
        </p:nvSpPr>
        <p:spPr>
          <a:xfrm>
            <a:off x="558799" y="3474720"/>
            <a:ext cx="7187184" cy="739308"/>
          </a:xfrm>
        </p:spPr>
        <p:txBody>
          <a:bodyPr>
            <a:normAutofit/>
          </a:bodyPr>
          <a:lstStyle>
            <a:lvl1pPr marL="0" indent="0" algn="l">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[Presentation subtitle]</a:t>
            </a:r>
          </a:p>
        </p:txBody>
      </p:sp>
      <p:cxnSp>
        <p:nvCxnSpPr>
          <p:cNvPr id="10" name="Straight Connector 9">
            <a:extLst>
              <a:ext uri="{FF2B5EF4-FFF2-40B4-BE49-F238E27FC236}">
                <a16:creationId xmlns:a16="http://schemas.microsoft.com/office/drawing/2014/main" id="{376BA038-2C76-4471-9639-0C56434FB7B6}"/>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1C0E8F-74CC-4F47-A92F-139B6B63BAED}"/>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FF48AF1-AFFB-470F-AA8A-E6D9D296D966}"/>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14" name="TextBox 13">
            <a:extLst>
              <a:ext uri="{FF2B5EF4-FFF2-40B4-BE49-F238E27FC236}">
                <a16:creationId xmlns:a16="http://schemas.microsoft.com/office/drawing/2014/main" id="{AF1FAC2A-8D2A-43FA-A89A-FD41958C13C8}"/>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62" name="Group 61">
            <a:extLst>
              <a:ext uri="{FF2B5EF4-FFF2-40B4-BE49-F238E27FC236}">
                <a16:creationId xmlns:a16="http://schemas.microsoft.com/office/drawing/2014/main" id="{64E9768B-A287-45E9-B93C-8F74CC3CBCEE}"/>
              </a:ext>
            </a:extLst>
          </p:cNvPr>
          <p:cNvGrpSpPr/>
          <p:nvPr userDrawn="1"/>
        </p:nvGrpSpPr>
        <p:grpSpPr>
          <a:xfrm>
            <a:off x="-1325" y="6871033"/>
            <a:ext cx="12192000" cy="143299"/>
            <a:chOff x="-1325" y="6871033"/>
            <a:chExt cx="12192000" cy="143299"/>
          </a:xfrm>
        </p:grpSpPr>
        <p:sp>
          <p:nvSpPr>
            <p:cNvPr id="63" name="Rectangle 62">
              <a:extLst>
                <a:ext uri="{FF2B5EF4-FFF2-40B4-BE49-F238E27FC236}">
                  <a16:creationId xmlns:a16="http://schemas.microsoft.com/office/drawing/2014/main" id="{C475D874-C0C6-4E4B-BB98-E542146BD63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4" name="Rectangle 63">
              <a:extLst>
                <a:ext uri="{FF2B5EF4-FFF2-40B4-BE49-F238E27FC236}">
                  <a16:creationId xmlns:a16="http://schemas.microsoft.com/office/drawing/2014/main" id="{0785CC4C-3F34-42B2-9537-BFD82F7DE4BA}"/>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5" name="Rectangle 64">
            <a:extLst>
              <a:ext uri="{FF2B5EF4-FFF2-40B4-BE49-F238E27FC236}">
                <a16:creationId xmlns:a16="http://schemas.microsoft.com/office/drawing/2014/main" id="{E6806D8E-6A7F-40D9-BCCF-3FD869EFAA9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8" name="Rectangle 67">
            <a:extLst>
              <a:ext uri="{FF2B5EF4-FFF2-40B4-BE49-F238E27FC236}">
                <a16:creationId xmlns:a16="http://schemas.microsoft.com/office/drawing/2014/main" id="{3D822507-3E4E-4D69-9341-50B46011FEA6}"/>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9" name="Group 68">
            <a:extLst>
              <a:ext uri="{FF2B5EF4-FFF2-40B4-BE49-F238E27FC236}">
                <a16:creationId xmlns:a16="http://schemas.microsoft.com/office/drawing/2014/main" id="{5A761A62-846B-4E24-B6A9-9F8BACC73FBA}"/>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970B1166-4B5E-482E-AEA8-AF5754445A57}"/>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1" name="TextBox 70">
              <a:extLst>
                <a:ext uri="{FF2B5EF4-FFF2-40B4-BE49-F238E27FC236}">
                  <a16:creationId xmlns:a16="http://schemas.microsoft.com/office/drawing/2014/main" id="{7625261F-9012-45CB-ABAF-4C1AEDD19CF7}"/>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72" name="Freeform: Shape 71">
              <a:extLst>
                <a:ext uri="{FF2B5EF4-FFF2-40B4-BE49-F238E27FC236}">
                  <a16:creationId xmlns:a16="http://schemas.microsoft.com/office/drawing/2014/main" id="{F1A4EF8C-B05F-4C2D-B895-B21347BB6B92}"/>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FEF527E8-5CCD-4E35-BD18-5BE908F8147A}"/>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74" name="Freeform: Shape 73">
              <a:extLst>
                <a:ext uri="{FF2B5EF4-FFF2-40B4-BE49-F238E27FC236}">
                  <a16:creationId xmlns:a16="http://schemas.microsoft.com/office/drawing/2014/main" id="{46EFB865-E95C-4D65-81B9-DADE001CAED5}"/>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E9756AD0-29AE-4990-BF99-3E465902C1F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D3EA4F1D-DAE8-4A6E-A65C-C9A39B328E39}"/>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77" name="Picture 76">
              <a:extLst>
                <a:ext uri="{FF2B5EF4-FFF2-40B4-BE49-F238E27FC236}">
                  <a16:creationId xmlns:a16="http://schemas.microsoft.com/office/drawing/2014/main" id="{47D9D4B7-6F5D-45E3-965B-9B647508C7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78" name="Rectangle 77">
              <a:extLst>
                <a:ext uri="{FF2B5EF4-FFF2-40B4-BE49-F238E27FC236}">
                  <a16:creationId xmlns:a16="http://schemas.microsoft.com/office/drawing/2014/main" id="{88630BDD-787D-4482-BF31-6E548A628380}"/>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79" name="Rectangle 78">
              <a:extLst>
                <a:ext uri="{FF2B5EF4-FFF2-40B4-BE49-F238E27FC236}">
                  <a16:creationId xmlns:a16="http://schemas.microsoft.com/office/drawing/2014/main" id="{4DF7C0F0-B7CE-4A90-914D-652755BC8C5C}"/>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80" name="Rectangle 79">
              <a:extLst>
                <a:ext uri="{FF2B5EF4-FFF2-40B4-BE49-F238E27FC236}">
                  <a16:creationId xmlns:a16="http://schemas.microsoft.com/office/drawing/2014/main" id="{7022B6B0-B5B1-4FA7-AD7A-56FC4EFF5A63}"/>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81" name="Rectangle 80">
              <a:extLst>
                <a:ext uri="{FF2B5EF4-FFF2-40B4-BE49-F238E27FC236}">
                  <a16:creationId xmlns:a16="http://schemas.microsoft.com/office/drawing/2014/main" id="{3C3114C0-9B04-4745-B0B2-8A2A899971C6}"/>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82" name="Group 81">
              <a:extLst>
                <a:ext uri="{FF2B5EF4-FFF2-40B4-BE49-F238E27FC236}">
                  <a16:creationId xmlns:a16="http://schemas.microsoft.com/office/drawing/2014/main" id="{2F8B8185-CCD7-4451-ACD5-6C91CB4A6B81}"/>
                </a:ext>
              </a:extLst>
            </p:cNvPr>
            <p:cNvGrpSpPr/>
            <p:nvPr userDrawn="1"/>
          </p:nvGrpSpPr>
          <p:grpSpPr>
            <a:xfrm>
              <a:off x="12364752" y="2345932"/>
              <a:ext cx="1055431" cy="88186"/>
              <a:chOff x="914335" y="6913770"/>
              <a:chExt cx="1109884" cy="100584"/>
            </a:xfrm>
            <a:noFill/>
          </p:grpSpPr>
          <p:sp>
            <p:nvSpPr>
              <p:cNvPr id="108" name="Rectangle 107">
                <a:extLst>
                  <a:ext uri="{FF2B5EF4-FFF2-40B4-BE49-F238E27FC236}">
                    <a16:creationId xmlns:a16="http://schemas.microsoft.com/office/drawing/2014/main" id="{772BF05C-B7F4-4317-8F18-A4BE9F50BCED}"/>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9" name="Rectangle 108">
                <a:extLst>
                  <a:ext uri="{FF2B5EF4-FFF2-40B4-BE49-F238E27FC236}">
                    <a16:creationId xmlns:a16="http://schemas.microsoft.com/office/drawing/2014/main" id="{98C1F182-54AA-47C5-AA3D-F47B1BB74530}"/>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10" name="Rectangle 109">
                <a:extLst>
                  <a:ext uri="{FF2B5EF4-FFF2-40B4-BE49-F238E27FC236}">
                    <a16:creationId xmlns:a16="http://schemas.microsoft.com/office/drawing/2014/main" id="{EDC44974-480B-4F6A-879E-B1E110585E73}"/>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11" name="Rectangle 110">
                <a:extLst>
                  <a:ext uri="{FF2B5EF4-FFF2-40B4-BE49-F238E27FC236}">
                    <a16:creationId xmlns:a16="http://schemas.microsoft.com/office/drawing/2014/main" id="{D3596518-DC4F-4D88-A25D-AFA59B77BB42}"/>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12" name="Rectangle 111">
                <a:extLst>
                  <a:ext uri="{FF2B5EF4-FFF2-40B4-BE49-F238E27FC236}">
                    <a16:creationId xmlns:a16="http://schemas.microsoft.com/office/drawing/2014/main" id="{FDA888A0-5BF5-42D0-9544-D6DE4CA5EBB7}"/>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13" name="Rectangle 112">
                <a:extLst>
                  <a:ext uri="{FF2B5EF4-FFF2-40B4-BE49-F238E27FC236}">
                    <a16:creationId xmlns:a16="http://schemas.microsoft.com/office/drawing/2014/main" id="{61A7793E-A0E5-4CCE-9C97-8DBFA520F87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14" name="Rectangle 113">
                <a:extLst>
                  <a:ext uri="{FF2B5EF4-FFF2-40B4-BE49-F238E27FC236}">
                    <a16:creationId xmlns:a16="http://schemas.microsoft.com/office/drawing/2014/main" id="{A82ACCF2-F05E-470D-BCF5-1560C619CE0F}"/>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15" name="Rectangle 114">
                <a:extLst>
                  <a:ext uri="{FF2B5EF4-FFF2-40B4-BE49-F238E27FC236}">
                    <a16:creationId xmlns:a16="http://schemas.microsoft.com/office/drawing/2014/main" id="{796EB321-FBBB-4629-92E6-3DBC06FD8D16}"/>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16" name="Rectangle 115">
                <a:extLst>
                  <a:ext uri="{FF2B5EF4-FFF2-40B4-BE49-F238E27FC236}">
                    <a16:creationId xmlns:a16="http://schemas.microsoft.com/office/drawing/2014/main" id="{C1D301F2-511F-433B-81B9-306C4F9BBDFF}"/>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7" name="Rectangle 116">
                <a:extLst>
                  <a:ext uri="{FF2B5EF4-FFF2-40B4-BE49-F238E27FC236}">
                    <a16:creationId xmlns:a16="http://schemas.microsoft.com/office/drawing/2014/main" id="{F4F70A24-6327-49AA-9A45-24B6C1649258}"/>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98" name="Graphic 97" descr="Close with solid fill">
              <a:extLst>
                <a:ext uri="{FF2B5EF4-FFF2-40B4-BE49-F238E27FC236}">
                  <a16:creationId xmlns:a16="http://schemas.microsoft.com/office/drawing/2014/main" id="{A687F511-0A68-483D-9776-63F8B1257A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99" name="Graphic 98" descr="Close with solid fill">
              <a:extLst>
                <a:ext uri="{FF2B5EF4-FFF2-40B4-BE49-F238E27FC236}">
                  <a16:creationId xmlns:a16="http://schemas.microsoft.com/office/drawing/2014/main" id="{E0907C52-44BE-4C09-BA55-A6F3A52AA25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100" name="Graphic 99" descr="Close with solid fill">
              <a:extLst>
                <a:ext uri="{FF2B5EF4-FFF2-40B4-BE49-F238E27FC236}">
                  <a16:creationId xmlns:a16="http://schemas.microsoft.com/office/drawing/2014/main" id="{AFB67541-AE70-4AA1-9656-2123BBAB6A7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101" name="Graphic 100" descr="Close with solid fill">
              <a:extLst>
                <a:ext uri="{FF2B5EF4-FFF2-40B4-BE49-F238E27FC236}">
                  <a16:creationId xmlns:a16="http://schemas.microsoft.com/office/drawing/2014/main" id="{718C701C-5E97-4D56-B432-AD696732ABC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102" name="Graphic 101" descr="Close with solid fill">
              <a:extLst>
                <a:ext uri="{FF2B5EF4-FFF2-40B4-BE49-F238E27FC236}">
                  <a16:creationId xmlns:a16="http://schemas.microsoft.com/office/drawing/2014/main" id="{B3E9595E-4F55-4501-94BF-0FB57F478E4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103" name="Graphic 102" descr="Close with solid fill">
              <a:extLst>
                <a:ext uri="{FF2B5EF4-FFF2-40B4-BE49-F238E27FC236}">
                  <a16:creationId xmlns:a16="http://schemas.microsoft.com/office/drawing/2014/main" id="{9A584820-7F6D-4CC1-940D-460D46731C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104" name="Graphic 103" descr="Close with solid fill">
              <a:extLst>
                <a:ext uri="{FF2B5EF4-FFF2-40B4-BE49-F238E27FC236}">
                  <a16:creationId xmlns:a16="http://schemas.microsoft.com/office/drawing/2014/main" id="{A1A37EF2-CB6A-463E-A002-C90485D2240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105" name="Graphic 104" descr="Close with solid fill">
              <a:extLst>
                <a:ext uri="{FF2B5EF4-FFF2-40B4-BE49-F238E27FC236}">
                  <a16:creationId xmlns:a16="http://schemas.microsoft.com/office/drawing/2014/main" id="{48C855CC-3AB0-41B0-9BBF-9B7BB0D35B0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106" name="Graphic 105" descr="Close with solid fill">
              <a:extLst>
                <a:ext uri="{FF2B5EF4-FFF2-40B4-BE49-F238E27FC236}">
                  <a16:creationId xmlns:a16="http://schemas.microsoft.com/office/drawing/2014/main" id="{489DB8FD-920A-418F-AA9B-45F79A59BF0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107" name="Graphic 106" descr="Close with solid fill">
              <a:extLst>
                <a:ext uri="{FF2B5EF4-FFF2-40B4-BE49-F238E27FC236}">
                  <a16:creationId xmlns:a16="http://schemas.microsoft.com/office/drawing/2014/main" id="{9BBE7E3C-8A35-41D6-86A2-B821B8FEE46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
        <p:nvSpPr>
          <p:cNvPr id="4" name="Date Placeholder 3">
            <a:extLst>
              <a:ext uri="{FF2B5EF4-FFF2-40B4-BE49-F238E27FC236}">
                <a16:creationId xmlns:a16="http://schemas.microsoft.com/office/drawing/2014/main" id="{A8821B2B-FF47-4712-B01E-603572454706}"/>
              </a:ext>
            </a:extLst>
          </p:cNvPr>
          <p:cNvSpPr>
            <a:spLocks noGrp="1"/>
          </p:cNvSpPr>
          <p:nvPr>
            <p:ph type="dt" sz="half" idx="10"/>
          </p:nvPr>
        </p:nvSpPr>
        <p:spPr>
          <a:xfrm>
            <a:off x="-113212" y="6895670"/>
            <a:ext cx="54864" cy="54864"/>
          </a:xfrm>
        </p:spPr>
        <p:txBody>
          <a:bodyPr/>
          <a:lstStyle>
            <a:lvl1pPr>
              <a:defRPr sz="100">
                <a:noFill/>
              </a:defRPr>
            </a:lvl1pPr>
          </a:lstStyle>
          <a:p>
            <a:fld id="{83FFA8F6-0CEB-4B85-8298-06AD4AB4E6C2}" type="datetime4">
              <a:rPr lang="en-US" smtClean="0"/>
              <a:t>June 2, 2025</a:t>
            </a:fld>
            <a:endParaRPr lang="en-US"/>
          </a:p>
        </p:txBody>
      </p:sp>
      <p:sp>
        <p:nvSpPr>
          <p:cNvPr id="5" name="Footer Placeholder 4">
            <a:extLst>
              <a:ext uri="{FF2B5EF4-FFF2-40B4-BE49-F238E27FC236}">
                <a16:creationId xmlns:a16="http://schemas.microsoft.com/office/drawing/2014/main" id="{6B9D4A80-775D-4252-875E-247FD042AC6C}"/>
              </a:ext>
            </a:extLst>
          </p:cNvPr>
          <p:cNvSpPr>
            <a:spLocks noGrp="1"/>
          </p:cNvSpPr>
          <p:nvPr>
            <p:ph type="ftr" sz="quarter" idx="11"/>
          </p:nvPr>
        </p:nvSpPr>
        <p:spPr/>
        <p:txBody>
          <a:bodyPr/>
          <a:lstStyle/>
          <a:p>
            <a:r>
              <a:rPr lang="en-US"/>
              <a:t>S&amp;P Dow Jones Indices – Financial Professionals Only</a:t>
            </a:r>
          </a:p>
        </p:txBody>
      </p:sp>
      <p:sp>
        <p:nvSpPr>
          <p:cNvPr id="6" name="Slide Number Placeholder 5">
            <a:extLst>
              <a:ext uri="{FF2B5EF4-FFF2-40B4-BE49-F238E27FC236}">
                <a16:creationId xmlns:a16="http://schemas.microsoft.com/office/drawing/2014/main" id="{744CE996-91E9-401D-B376-AACD01423D72}"/>
              </a:ext>
            </a:extLst>
          </p:cNvPr>
          <p:cNvSpPr>
            <a:spLocks noGrp="1"/>
          </p:cNvSpPr>
          <p:nvPr>
            <p:ph type="sldNum" sz="quarter" idx="12"/>
          </p:nvPr>
        </p:nvSpPr>
        <p:spPr>
          <a:xfrm>
            <a:off x="12218837" y="6920899"/>
            <a:ext cx="54864" cy="54864"/>
          </a:xfrm>
        </p:spPr>
        <p:txBody>
          <a:bodyPr/>
          <a:lstStyle>
            <a:lvl1pPr>
              <a:defRPr sz="100">
                <a:noFill/>
              </a:defRPr>
            </a:lvl1pPr>
          </a:lstStyle>
          <a:p>
            <a:fld id="{5CFA18E4-D58E-4B28-B105-28D9665A8EBC}" type="slidenum">
              <a:rPr lang="en-US" smtClean="0"/>
              <a:pPr/>
              <a:t>‹#›</a:t>
            </a:fld>
            <a:endParaRPr lang="en-US"/>
          </a:p>
        </p:txBody>
      </p:sp>
      <p:pic>
        <p:nvPicPr>
          <p:cNvPr id="66" name="SPG Dow Jones Red White Big">
            <a:extLst>
              <a:ext uri="{FF2B5EF4-FFF2-40B4-BE49-F238E27FC236}">
                <a16:creationId xmlns:a16="http://schemas.microsoft.com/office/drawing/2014/main" id="{93C65BA1-B436-477F-89A6-E1614798AED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4318" y="275535"/>
            <a:ext cx="2212848" cy="1092419"/>
          </a:xfrm>
          <a:prstGeom prst="rect">
            <a:avLst/>
          </a:prstGeom>
        </p:spPr>
      </p:pic>
    </p:spTree>
    <p:extLst>
      <p:ext uri="{BB962C8B-B14F-4D97-AF65-F5344CB8AC3E}">
        <p14:creationId xmlns:p14="http://schemas.microsoft.com/office/powerpoint/2010/main" val="214880218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7" name="Text Placeholder 11"/>
          <p:cNvSpPr>
            <a:spLocks noGrp="1"/>
          </p:cNvSpPr>
          <p:nvPr>
            <p:ph type="body" sz="quarter" idx="15" hasCustomPrompt="1"/>
          </p:nvPr>
        </p:nvSpPr>
        <p:spPr>
          <a:xfrm>
            <a:off x="557213" y="647700"/>
            <a:ext cx="11077575" cy="5557838"/>
          </a:xfrm>
        </p:spPr>
        <p:txBody>
          <a:bodyPr tIns="0" bIns="0" anchor="t">
            <a:normAutofit/>
          </a:bodyPr>
          <a:lstStyle>
            <a:lvl1pPr marL="0" indent="0">
              <a:lnSpc>
                <a:spcPct val="70000"/>
              </a:lnSpc>
              <a:spcBef>
                <a:spcPts val="0"/>
              </a:spcBef>
              <a:spcAft>
                <a:spcPts val="200"/>
              </a:spcAft>
              <a:buSzPct val="25000"/>
              <a:buFont typeface="Arial" panose="020B0604020202020204" pitchFamily="34" charset="0"/>
              <a:buChar char=" "/>
              <a:defRPr sz="9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[Click to add non-bulleted content use Tab / Increase List Level for Second Level with bullet]</a:t>
            </a:r>
          </a:p>
          <a:p>
            <a:pPr lvl="1"/>
            <a:r>
              <a:rPr lang="en-US"/>
              <a:t>Second level</a:t>
            </a:r>
          </a:p>
        </p:txBody>
      </p:sp>
      <p:sp>
        <p:nvSpPr>
          <p:cNvPr id="2" name="Date Placeholder 1">
            <a:extLst>
              <a:ext uri="{FF2B5EF4-FFF2-40B4-BE49-F238E27FC236}">
                <a16:creationId xmlns:a16="http://schemas.microsoft.com/office/drawing/2014/main" id="{2E8387B7-F763-4C34-94C4-97132B4B4946}"/>
              </a:ext>
            </a:extLst>
          </p:cNvPr>
          <p:cNvSpPr>
            <a:spLocks noGrp="1"/>
          </p:cNvSpPr>
          <p:nvPr>
            <p:ph type="dt" sz="half" idx="16"/>
          </p:nvPr>
        </p:nvSpPr>
        <p:spPr/>
        <p:txBody>
          <a:bodyPr/>
          <a:lstStyle/>
          <a:p>
            <a:fld id="{C48FB5F6-3908-4C09-9530-81F0E171DC0E}" type="datetime4">
              <a:rPr lang="en-US" smtClean="0"/>
              <a:t>June 2, 2025</a:t>
            </a:fld>
            <a:endParaRPr lang="en-US"/>
          </a:p>
        </p:txBody>
      </p:sp>
      <p:sp>
        <p:nvSpPr>
          <p:cNvPr id="8" name="Footer Placeholder 7">
            <a:extLst>
              <a:ext uri="{FF2B5EF4-FFF2-40B4-BE49-F238E27FC236}">
                <a16:creationId xmlns:a16="http://schemas.microsoft.com/office/drawing/2014/main" id="{C717362C-2F74-4297-90B9-A57E4AEA86D5}"/>
              </a:ext>
            </a:extLst>
          </p:cNvPr>
          <p:cNvSpPr>
            <a:spLocks noGrp="1"/>
          </p:cNvSpPr>
          <p:nvPr>
            <p:ph type="ftr" sz="quarter" idx="17"/>
          </p:nvPr>
        </p:nvSpPr>
        <p:spPr/>
        <p:txBody>
          <a:bodyPr/>
          <a:lstStyle/>
          <a:p>
            <a:r>
              <a:rPr lang="en-US"/>
              <a:t>S&amp;P Dow Jones Indices – Financial Professionals Only</a:t>
            </a:r>
          </a:p>
        </p:txBody>
      </p:sp>
      <p:sp>
        <p:nvSpPr>
          <p:cNvPr id="12" name="Slide Number Placeholder 11">
            <a:extLst>
              <a:ext uri="{FF2B5EF4-FFF2-40B4-BE49-F238E27FC236}">
                <a16:creationId xmlns:a16="http://schemas.microsoft.com/office/drawing/2014/main" id="{71396959-DB01-48A2-93AE-24CB6D631423}"/>
              </a:ext>
            </a:extLst>
          </p:cNvPr>
          <p:cNvSpPr>
            <a:spLocks noGrp="1"/>
          </p:cNvSpPr>
          <p:nvPr>
            <p:ph type="sldNum" sz="quarter" idx="18"/>
          </p:nvPr>
        </p:nvSpPr>
        <p:spPr/>
        <p:txBody>
          <a:bodyPr/>
          <a:lstStyle/>
          <a:p>
            <a:fld id="{5CFA18E4-D58E-4B28-B105-28D9665A8EBC}" type="slidenum">
              <a:rPr lang="en-US" smtClean="0"/>
              <a:pPr/>
              <a:t>‹#›</a:t>
            </a:fld>
            <a:endParaRPr lang="en-US"/>
          </a:p>
        </p:txBody>
      </p:sp>
    </p:spTree>
    <p:extLst>
      <p:ext uri="{BB962C8B-B14F-4D97-AF65-F5344CB8AC3E}">
        <p14:creationId xmlns:p14="http://schemas.microsoft.com/office/powerpoint/2010/main" val="1958589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    ">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A77DE4-BCDB-47D9-B82E-92CB162DC268}"/>
              </a:ext>
            </a:extLst>
          </p:cNvPr>
          <p:cNvSpPr txBox="1"/>
          <p:nvPr userDrawn="1"/>
        </p:nvSpPr>
        <p:spPr>
          <a:xfrm>
            <a:off x="0" y="0"/>
            <a:ext cx="12192000" cy="6858000"/>
          </a:xfrm>
          <a:prstGeom prst="rect">
            <a:avLst/>
          </a:prstGeom>
          <a:solidFill>
            <a:schemeClr val="accent5"/>
          </a:solidFill>
        </p:spPr>
        <p:txBody>
          <a:bodyPr wrap="square" rtlCol="0" anchor="ctr">
            <a:noAutofit/>
          </a:bodyPr>
          <a:lstStyle/>
          <a:p>
            <a:pPr algn="ctr">
              <a:lnSpc>
                <a:spcPct val="90000"/>
              </a:lnSpc>
            </a:pPr>
            <a:r>
              <a:rPr lang="en-US" sz="11500" b="1"/>
              <a:t>DO NOT USE LAYOUTS AFTER THIS! </a:t>
            </a:r>
          </a:p>
        </p:txBody>
      </p:sp>
      <p:sp>
        <p:nvSpPr>
          <p:cNvPr id="39" name="Rectangle 38">
            <a:extLst>
              <a:ext uri="{FF2B5EF4-FFF2-40B4-BE49-F238E27FC236}">
                <a16:creationId xmlns:a16="http://schemas.microsoft.com/office/drawing/2014/main" id="{CE32137E-BEAB-4227-B846-44FA913DAE42}"/>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40" name="Group 39">
            <a:extLst>
              <a:ext uri="{FF2B5EF4-FFF2-40B4-BE49-F238E27FC236}">
                <a16:creationId xmlns:a16="http://schemas.microsoft.com/office/drawing/2014/main" id="{69939F3E-74E5-44F1-9240-48E58834DF45}"/>
              </a:ext>
            </a:extLst>
          </p:cNvPr>
          <p:cNvGrpSpPr/>
          <p:nvPr userDrawn="1"/>
        </p:nvGrpSpPr>
        <p:grpSpPr>
          <a:xfrm>
            <a:off x="12257314" y="1051487"/>
            <a:ext cx="1272540" cy="3085386"/>
            <a:chOff x="12257314" y="1051487"/>
            <a:chExt cx="1272540" cy="3085386"/>
          </a:xfrm>
        </p:grpSpPr>
        <p:sp>
          <p:nvSpPr>
            <p:cNvPr id="41" name="Rectangle 40">
              <a:extLst>
                <a:ext uri="{FF2B5EF4-FFF2-40B4-BE49-F238E27FC236}">
                  <a16:creationId xmlns:a16="http://schemas.microsoft.com/office/drawing/2014/main" id="{5D7AC190-6D13-491A-A146-FB42D15A54A6}"/>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42" name="TextBox 41">
              <a:extLst>
                <a:ext uri="{FF2B5EF4-FFF2-40B4-BE49-F238E27FC236}">
                  <a16:creationId xmlns:a16="http://schemas.microsoft.com/office/drawing/2014/main" id="{BBB96B0B-9EF1-4F44-9D15-C2F5FAE2C72F}"/>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43" name="Freeform: Shape 42">
              <a:extLst>
                <a:ext uri="{FF2B5EF4-FFF2-40B4-BE49-F238E27FC236}">
                  <a16:creationId xmlns:a16="http://schemas.microsoft.com/office/drawing/2014/main" id="{73790DEF-B040-4375-B50D-2E75D106AF88}"/>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76BC3F5E-CB1C-47AD-A420-D44AF6A539EF}"/>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45" name="Freeform: Shape 44">
              <a:extLst>
                <a:ext uri="{FF2B5EF4-FFF2-40B4-BE49-F238E27FC236}">
                  <a16:creationId xmlns:a16="http://schemas.microsoft.com/office/drawing/2014/main" id="{0A4DDF4B-F5E6-4774-B89B-17BA6DF305EB}"/>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E3EA3A4-B959-4E87-9825-2BF632AE4441}"/>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26F0D607-2FE9-4C0B-A4B4-B91087BCBBD7}"/>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48" name="Picture 47">
              <a:extLst>
                <a:ext uri="{FF2B5EF4-FFF2-40B4-BE49-F238E27FC236}">
                  <a16:creationId xmlns:a16="http://schemas.microsoft.com/office/drawing/2014/main" id="{33E063C8-30BA-4E29-AD0A-98373A1AB3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49" name="Rectangle 48">
              <a:extLst>
                <a:ext uri="{FF2B5EF4-FFF2-40B4-BE49-F238E27FC236}">
                  <a16:creationId xmlns:a16="http://schemas.microsoft.com/office/drawing/2014/main" id="{5D48A37F-F745-44A0-98C8-CA1A76B046F6}"/>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50" name="Rectangle 49">
              <a:extLst>
                <a:ext uri="{FF2B5EF4-FFF2-40B4-BE49-F238E27FC236}">
                  <a16:creationId xmlns:a16="http://schemas.microsoft.com/office/drawing/2014/main" id="{CDFA2AE4-FF5D-46B6-87B4-77EB5A522541}"/>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1" name="Rectangle 50">
              <a:extLst>
                <a:ext uri="{FF2B5EF4-FFF2-40B4-BE49-F238E27FC236}">
                  <a16:creationId xmlns:a16="http://schemas.microsoft.com/office/drawing/2014/main" id="{F36BE5EF-85EC-4E85-81DE-C07584B0FA46}"/>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52" name="Rectangle 51">
              <a:extLst>
                <a:ext uri="{FF2B5EF4-FFF2-40B4-BE49-F238E27FC236}">
                  <a16:creationId xmlns:a16="http://schemas.microsoft.com/office/drawing/2014/main" id="{A9B956C9-082C-4B27-AD93-0C603C121881}"/>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53" name="Group 52">
              <a:extLst>
                <a:ext uri="{FF2B5EF4-FFF2-40B4-BE49-F238E27FC236}">
                  <a16:creationId xmlns:a16="http://schemas.microsoft.com/office/drawing/2014/main" id="{B4712D24-C98D-4BA9-983F-49CB970D38EE}"/>
                </a:ext>
              </a:extLst>
            </p:cNvPr>
            <p:cNvGrpSpPr/>
            <p:nvPr userDrawn="1"/>
          </p:nvGrpSpPr>
          <p:grpSpPr>
            <a:xfrm>
              <a:off x="12364752" y="2345932"/>
              <a:ext cx="1055431" cy="88186"/>
              <a:chOff x="914335" y="6913770"/>
              <a:chExt cx="1109884" cy="100584"/>
            </a:xfrm>
            <a:noFill/>
          </p:grpSpPr>
          <p:sp>
            <p:nvSpPr>
              <p:cNvPr id="64" name="Rectangle 63">
                <a:extLst>
                  <a:ext uri="{FF2B5EF4-FFF2-40B4-BE49-F238E27FC236}">
                    <a16:creationId xmlns:a16="http://schemas.microsoft.com/office/drawing/2014/main" id="{EDA93D8A-1D14-4733-93D5-A04B1993F1D8}"/>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65" name="Rectangle 64">
                <a:extLst>
                  <a:ext uri="{FF2B5EF4-FFF2-40B4-BE49-F238E27FC236}">
                    <a16:creationId xmlns:a16="http://schemas.microsoft.com/office/drawing/2014/main" id="{0B4E07B5-BB1F-4AE6-9F68-8BA108D159FF}"/>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66" name="Rectangle 65">
                <a:extLst>
                  <a:ext uri="{FF2B5EF4-FFF2-40B4-BE49-F238E27FC236}">
                    <a16:creationId xmlns:a16="http://schemas.microsoft.com/office/drawing/2014/main" id="{5161CBFA-3A0B-469F-B774-CFFEAD3F0AB4}"/>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67" name="Rectangle 66">
                <a:extLst>
                  <a:ext uri="{FF2B5EF4-FFF2-40B4-BE49-F238E27FC236}">
                    <a16:creationId xmlns:a16="http://schemas.microsoft.com/office/drawing/2014/main" id="{180E91D1-EB2F-4496-B88C-CE1A533E402A}"/>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68" name="Rectangle 67">
                <a:extLst>
                  <a:ext uri="{FF2B5EF4-FFF2-40B4-BE49-F238E27FC236}">
                    <a16:creationId xmlns:a16="http://schemas.microsoft.com/office/drawing/2014/main" id="{F96F4D83-759D-4016-9F0F-EDB086D969FA}"/>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69" name="Rectangle 68">
                <a:extLst>
                  <a:ext uri="{FF2B5EF4-FFF2-40B4-BE49-F238E27FC236}">
                    <a16:creationId xmlns:a16="http://schemas.microsoft.com/office/drawing/2014/main" id="{29B63B26-9A2E-4C5B-BA98-AA0ACD83E37B}"/>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70" name="Rectangle 69">
                <a:extLst>
                  <a:ext uri="{FF2B5EF4-FFF2-40B4-BE49-F238E27FC236}">
                    <a16:creationId xmlns:a16="http://schemas.microsoft.com/office/drawing/2014/main" id="{379BE47D-8EBF-4BC0-AD9C-1E304A5308BB}"/>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71" name="Rectangle 70">
                <a:extLst>
                  <a:ext uri="{FF2B5EF4-FFF2-40B4-BE49-F238E27FC236}">
                    <a16:creationId xmlns:a16="http://schemas.microsoft.com/office/drawing/2014/main" id="{83CACD62-1D2A-4C9A-82A8-DE26F2D21528}"/>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72" name="Rectangle 71">
                <a:extLst>
                  <a:ext uri="{FF2B5EF4-FFF2-40B4-BE49-F238E27FC236}">
                    <a16:creationId xmlns:a16="http://schemas.microsoft.com/office/drawing/2014/main" id="{1044C6D4-8350-42FD-B1CB-0CF4C9D9F829}"/>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73" name="Rectangle 72">
                <a:extLst>
                  <a:ext uri="{FF2B5EF4-FFF2-40B4-BE49-F238E27FC236}">
                    <a16:creationId xmlns:a16="http://schemas.microsoft.com/office/drawing/2014/main" id="{7D9ABC90-61E7-4E90-9073-F86C3B747532}"/>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54" name="Graphic 53" descr="Close with solid fill">
              <a:extLst>
                <a:ext uri="{FF2B5EF4-FFF2-40B4-BE49-F238E27FC236}">
                  <a16:creationId xmlns:a16="http://schemas.microsoft.com/office/drawing/2014/main" id="{37EB55F8-E8D5-4198-89DE-B0E01E1B8E7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9990" y="3132474"/>
              <a:ext cx="100919" cy="100919"/>
            </a:xfrm>
            <a:prstGeom prst="rect">
              <a:avLst/>
            </a:prstGeom>
          </p:spPr>
        </p:pic>
        <p:pic>
          <p:nvPicPr>
            <p:cNvPr id="55" name="Graphic 54" descr="Close with solid fill">
              <a:extLst>
                <a:ext uri="{FF2B5EF4-FFF2-40B4-BE49-F238E27FC236}">
                  <a16:creationId xmlns:a16="http://schemas.microsoft.com/office/drawing/2014/main" id="{B6F5A250-BFFA-42A1-8D25-CFB0DA72B5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8758" y="3132474"/>
              <a:ext cx="100919" cy="100919"/>
            </a:xfrm>
            <a:prstGeom prst="rect">
              <a:avLst/>
            </a:prstGeom>
          </p:spPr>
        </p:pic>
        <p:pic>
          <p:nvPicPr>
            <p:cNvPr id="56" name="Graphic 55" descr="Close with solid fill">
              <a:extLst>
                <a:ext uri="{FF2B5EF4-FFF2-40B4-BE49-F238E27FC236}">
                  <a16:creationId xmlns:a16="http://schemas.microsoft.com/office/drawing/2014/main" id="{D53EE910-D134-4547-8737-B95277EF089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72765" y="3132473"/>
              <a:ext cx="100919" cy="100919"/>
            </a:xfrm>
            <a:prstGeom prst="rect">
              <a:avLst/>
            </a:prstGeom>
          </p:spPr>
        </p:pic>
        <p:pic>
          <p:nvPicPr>
            <p:cNvPr id="57" name="Graphic 56" descr="Close with solid fill">
              <a:extLst>
                <a:ext uri="{FF2B5EF4-FFF2-40B4-BE49-F238E27FC236}">
                  <a16:creationId xmlns:a16="http://schemas.microsoft.com/office/drawing/2014/main" id="{AA0C8EBC-8A95-4FF7-81FF-FD6B0F067EE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79153" y="3132472"/>
              <a:ext cx="100919" cy="100919"/>
            </a:xfrm>
            <a:prstGeom prst="rect">
              <a:avLst/>
            </a:prstGeom>
          </p:spPr>
        </p:pic>
        <p:pic>
          <p:nvPicPr>
            <p:cNvPr id="58" name="Graphic 57" descr="Close with solid fill">
              <a:extLst>
                <a:ext uri="{FF2B5EF4-FFF2-40B4-BE49-F238E27FC236}">
                  <a16:creationId xmlns:a16="http://schemas.microsoft.com/office/drawing/2014/main" id="{8598951F-5A5A-49A5-9545-77D3E825924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85541" y="3132471"/>
              <a:ext cx="100919" cy="100919"/>
            </a:xfrm>
            <a:prstGeom prst="rect">
              <a:avLst/>
            </a:prstGeom>
          </p:spPr>
        </p:pic>
        <p:pic>
          <p:nvPicPr>
            <p:cNvPr id="59" name="Graphic 58" descr="Close with solid fill">
              <a:extLst>
                <a:ext uri="{FF2B5EF4-FFF2-40B4-BE49-F238E27FC236}">
                  <a16:creationId xmlns:a16="http://schemas.microsoft.com/office/drawing/2014/main" id="{95929A5B-A2CD-4D5E-AF71-CD01AD787D3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91929" y="3132470"/>
              <a:ext cx="100919" cy="100919"/>
            </a:xfrm>
            <a:prstGeom prst="rect">
              <a:avLst/>
            </a:prstGeom>
          </p:spPr>
        </p:pic>
        <p:pic>
          <p:nvPicPr>
            <p:cNvPr id="60" name="Graphic 59" descr="Close with solid fill">
              <a:extLst>
                <a:ext uri="{FF2B5EF4-FFF2-40B4-BE49-F238E27FC236}">
                  <a16:creationId xmlns:a16="http://schemas.microsoft.com/office/drawing/2014/main" id="{042C97FB-A1B0-4B71-B65E-9F3DBB9B68D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98317" y="3132469"/>
              <a:ext cx="100919" cy="100919"/>
            </a:xfrm>
            <a:prstGeom prst="rect">
              <a:avLst/>
            </a:prstGeom>
          </p:spPr>
        </p:pic>
        <p:pic>
          <p:nvPicPr>
            <p:cNvPr id="61" name="Graphic 60" descr="Close with solid fill">
              <a:extLst>
                <a:ext uri="{FF2B5EF4-FFF2-40B4-BE49-F238E27FC236}">
                  <a16:creationId xmlns:a16="http://schemas.microsoft.com/office/drawing/2014/main" id="{13BB3A3E-31BC-4C8E-B051-3598ACA680A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104705" y="3132468"/>
              <a:ext cx="100919" cy="100919"/>
            </a:xfrm>
            <a:prstGeom prst="rect">
              <a:avLst/>
            </a:prstGeom>
          </p:spPr>
        </p:pic>
        <p:pic>
          <p:nvPicPr>
            <p:cNvPr id="62" name="Graphic 61" descr="Close with solid fill">
              <a:extLst>
                <a:ext uri="{FF2B5EF4-FFF2-40B4-BE49-F238E27FC236}">
                  <a16:creationId xmlns:a16="http://schemas.microsoft.com/office/drawing/2014/main" id="{036AF13A-5529-4654-9F5F-34261CB09A9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11093" y="3132467"/>
              <a:ext cx="100919" cy="100919"/>
            </a:xfrm>
            <a:prstGeom prst="rect">
              <a:avLst/>
            </a:prstGeom>
          </p:spPr>
        </p:pic>
        <p:pic>
          <p:nvPicPr>
            <p:cNvPr id="63" name="Graphic 62" descr="Close with solid fill">
              <a:extLst>
                <a:ext uri="{FF2B5EF4-FFF2-40B4-BE49-F238E27FC236}">
                  <a16:creationId xmlns:a16="http://schemas.microsoft.com/office/drawing/2014/main" id="{8565E643-497F-4395-AD1C-B53D4B81927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17481" y="3132466"/>
              <a:ext cx="100919" cy="100919"/>
            </a:xfrm>
            <a:prstGeom prst="rect">
              <a:avLst/>
            </a:prstGeom>
          </p:spPr>
        </p:pic>
      </p:grpSp>
    </p:spTree>
    <p:extLst>
      <p:ext uri="{BB962C8B-B14F-4D97-AF65-F5344CB8AC3E}">
        <p14:creationId xmlns:p14="http://schemas.microsoft.com/office/powerpoint/2010/main" val="786959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hart wShort copy &amp; Source">
    <p:spTree>
      <p:nvGrpSpPr>
        <p:cNvPr id="1" name=""/>
        <p:cNvGrpSpPr/>
        <p:nvPr/>
      </p:nvGrpSpPr>
      <p:grpSpPr>
        <a:xfrm>
          <a:off x="0" y="0"/>
          <a:ext cx="0" cy="0"/>
          <a:chOff x="0" y="0"/>
          <a:chExt cx="0" cy="0"/>
        </a:xfrm>
      </p:grpSpPr>
      <p:sp>
        <p:nvSpPr>
          <p:cNvPr id="2" name="Title 1"/>
          <p:cNvSpPr>
            <a:spLocks noGrp="1"/>
          </p:cNvSpPr>
          <p:nvPr>
            <p:ph type="title"/>
          </p:nvPr>
        </p:nvSpPr>
        <p:spPr>
          <a:xfrm>
            <a:off x="414528" y="219457"/>
            <a:ext cx="11358880" cy="865273"/>
          </a:xfrm>
        </p:spPr>
        <p:txBody>
          <a:bodyPr/>
          <a:lstStyle>
            <a:lvl1pPr>
              <a:defRPr baseline="0"/>
            </a:lvl1pPr>
          </a:lstStyle>
          <a:p>
            <a:r>
              <a:rPr lang="en-US"/>
              <a:t>Click to edit Master 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C1ECBD-BC65-4035-8E92-3F179FBDED9C}" type="datetime1">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6/2/2025</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To change, turn on or off footer: Inset &gt; Header &amp; Footer &gt; Enter / change text &gt; Click Apply All.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8" name="Text Placeholder 7"/>
          <p:cNvSpPr>
            <a:spLocks noGrp="1"/>
          </p:cNvSpPr>
          <p:nvPr>
            <p:ph type="body" sz="quarter" idx="13" hasCustomPrompt="1"/>
          </p:nvPr>
        </p:nvSpPr>
        <p:spPr>
          <a:xfrm>
            <a:off x="414528" y="1084264"/>
            <a:ext cx="11379200" cy="706437"/>
          </a:xfrm>
        </p:spPr>
        <p:txBody>
          <a:bodyPr/>
          <a:lstStyle>
            <a:lvl1pPr marL="0" indent="0">
              <a:buNone/>
              <a:defRPr b="0"/>
            </a:lvl1pPr>
            <a:lvl2pPr marL="169863" indent="0">
              <a:buNone/>
              <a:defRPr/>
            </a:lvl2pPr>
          </a:lstStyle>
          <a:p>
            <a:pPr lvl="0"/>
            <a:r>
              <a:rPr lang="en-US"/>
              <a:t>Click to add subtitle</a:t>
            </a:r>
          </a:p>
        </p:txBody>
      </p:sp>
      <p:sp>
        <p:nvSpPr>
          <p:cNvPr id="9" name="Chart Placeholder 8"/>
          <p:cNvSpPr>
            <a:spLocks noGrp="1"/>
          </p:cNvSpPr>
          <p:nvPr>
            <p:ph type="chart" sz="quarter" idx="16" hasCustomPrompt="1"/>
          </p:nvPr>
        </p:nvSpPr>
        <p:spPr>
          <a:xfrm>
            <a:off x="414528" y="2336800"/>
            <a:ext cx="11379200" cy="3335338"/>
          </a:xfrm>
        </p:spPr>
        <p:txBody>
          <a:bodyPr anchor="ctr"/>
          <a:lstStyle>
            <a:lvl1pPr marL="0" indent="0" algn="ctr">
              <a:buNone/>
              <a:defRPr b="1"/>
            </a:lvl1pPr>
          </a:lstStyle>
          <a:p>
            <a:r>
              <a:rPr lang="en-US"/>
              <a:t>Click to insert chart</a:t>
            </a:r>
          </a:p>
        </p:txBody>
      </p:sp>
      <p:sp>
        <p:nvSpPr>
          <p:cNvPr id="10" name="Text Placeholder 7"/>
          <p:cNvSpPr>
            <a:spLocks noGrp="1"/>
          </p:cNvSpPr>
          <p:nvPr>
            <p:ph type="body" sz="quarter" idx="17" hasCustomPrompt="1"/>
          </p:nvPr>
        </p:nvSpPr>
        <p:spPr>
          <a:xfrm>
            <a:off x="414528" y="1813931"/>
            <a:ext cx="11379200" cy="522870"/>
          </a:xfrm>
        </p:spPr>
        <p:txBody>
          <a:bodyPr/>
          <a:lstStyle>
            <a:lvl1pPr marL="0" indent="0">
              <a:buNone/>
              <a:defRPr sz="1400" b="0"/>
            </a:lvl1pPr>
            <a:lvl2pPr marL="169863" indent="0">
              <a:buNone/>
              <a:defRPr/>
            </a:lvl2pPr>
          </a:lstStyle>
          <a:p>
            <a:pPr lvl="0"/>
            <a:r>
              <a:rPr lang="en-US"/>
              <a:t>Click to add chart introduction </a:t>
            </a:r>
          </a:p>
        </p:txBody>
      </p:sp>
      <p:sp>
        <p:nvSpPr>
          <p:cNvPr id="13" name="Text Placeholder 11"/>
          <p:cNvSpPr>
            <a:spLocks noGrp="1"/>
          </p:cNvSpPr>
          <p:nvPr>
            <p:ph type="body" sz="quarter" idx="15"/>
          </p:nvPr>
        </p:nvSpPr>
        <p:spPr>
          <a:xfrm>
            <a:off x="414529" y="5672139"/>
            <a:ext cx="11358880" cy="418782"/>
          </a:xfrm>
        </p:spPr>
        <p:txBody>
          <a:bodyPr tIns="0" bIns="0" anchor="b"/>
          <a:lstStyle>
            <a:lvl1pPr marL="0" indent="0">
              <a:lnSpc>
                <a:spcPct val="70000"/>
              </a:lnSpc>
              <a:spcBef>
                <a:spcPts val="0"/>
              </a:spcBef>
              <a:spcAft>
                <a:spcPts val="200"/>
              </a:spcAft>
              <a:buSzPct val="25000"/>
              <a:buFont typeface="Arial" panose="020B0604020202020204" pitchFamily="34" charset="0"/>
              <a:buChar char=" "/>
              <a:defRPr sz="900">
                <a:latin typeface="Arial Narrow" panose="020B0606020202030204" pitchFamily="34" charset="0"/>
              </a:defRPr>
            </a:lvl1pPr>
            <a:lvl2pPr marL="169863" indent="-112713">
              <a:lnSpc>
                <a:spcPct val="70000"/>
              </a:lnSpc>
              <a:spcBef>
                <a:spcPts val="0"/>
              </a:spcBef>
              <a:buFont typeface="Arial" panose="020B0604020202020204" pitchFamily="34" charset="0"/>
              <a:buChar char="•"/>
              <a:defRPr sz="900">
                <a:latin typeface="Arial Narrow" panose="020B0606020202030204" pitchFamily="34" charset="0"/>
              </a:defRPr>
            </a:lvl2pPr>
            <a:lvl3pPr marL="341312" indent="0">
              <a:buNone/>
              <a:defRPr/>
            </a:lvl3pPr>
          </a:lstStyle>
          <a:p>
            <a:pPr lvl="0"/>
            <a:r>
              <a:rPr lang="en-US"/>
              <a:t>Edit Master text styles</a:t>
            </a:r>
          </a:p>
          <a:p>
            <a:pPr lvl="1"/>
            <a:r>
              <a:rPr lang="en-US"/>
              <a:t>Second level</a:t>
            </a:r>
          </a:p>
        </p:txBody>
      </p:sp>
    </p:spTree>
    <p:extLst>
      <p:ext uri="{BB962C8B-B14F-4D97-AF65-F5344CB8AC3E}">
        <p14:creationId xmlns:p14="http://schemas.microsoft.com/office/powerpoint/2010/main" val="201752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lumMod val="50000"/>
                  </a:prstClr>
                </a:solidFill>
                <a:effectLst/>
                <a:uLnTx/>
                <a:uFillTx/>
                <a:latin typeface="Arial"/>
                <a:ea typeface="+mn-ea"/>
                <a:cs typeface="+mn-cs"/>
              </a:rPr>
              <a:t>For Financial Professionals Only</a:t>
            </a: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C3DCF-E0A7-DA4A-BC2C-1EC3743A297B}"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9016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2D4555FE-348E-440C-AC8D-8A1544518CEE}"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6" name="Subtitle Left">
            <a:extLst>
              <a:ext uri="{FF2B5EF4-FFF2-40B4-BE49-F238E27FC236}">
                <a16:creationId xmlns:a16="http://schemas.microsoft.com/office/drawing/2014/main" id="{96941243-0AB9-443A-AC21-9C361898F3E9}"/>
              </a:ext>
            </a:extLst>
          </p:cNvPr>
          <p:cNvSpPr>
            <a:spLocks noGrp="1"/>
          </p:cNvSpPr>
          <p:nvPr>
            <p:ph type="body" sz="quarter" idx="21" hasCustomPrompt="1"/>
          </p:nvPr>
        </p:nvSpPr>
        <p:spPr>
          <a:xfrm>
            <a:off x="55880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17" name="Subtitle Middle">
            <a:extLst>
              <a:ext uri="{FF2B5EF4-FFF2-40B4-BE49-F238E27FC236}">
                <a16:creationId xmlns:a16="http://schemas.microsoft.com/office/drawing/2014/main" id="{A2E86603-A86E-40DC-8BB1-F9E5ED916F6A}"/>
              </a:ext>
            </a:extLst>
          </p:cNvPr>
          <p:cNvSpPr>
            <a:spLocks noGrp="1"/>
          </p:cNvSpPr>
          <p:nvPr>
            <p:ph type="body" sz="quarter" idx="22" hasCustomPrompt="1"/>
          </p:nvPr>
        </p:nvSpPr>
        <p:spPr>
          <a:xfrm>
            <a:off x="440742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18" name="Subtitle Right">
            <a:extLst>
              <a:ext uri="{FF2B5EF4-FFF2-40B4-BE49-F238E27FC236}">
                <a16:creationId xmlns:a16="http://schemas.microsoft.com/office/drawing/2014/main" id="{D7BF97B8-F530-4177-A77A-CC4A28DC1E78}"/>
              </a:ext>
            </a:extLst>
          </p:cNvPr>
          <p:cNvSpPr>
            <a:spLocks noGrp="1"/>
          </p:cNvSpPr>
          <p:nvPr>
            <p:ph type="body" sz="quarter" idx="23" hasCustomPrompt="1"/>
          </p:nvPr>
        </p:nvSpPr>
        <p:spPr>
          <a:xfrm>
            <a:off x="825604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57212" y="2619376"/>
            <a:ext cx="3374136" cy="2885719"/>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4406900" y="2619376"/>
            <a:ext cx="3374136" cy="2885718"/>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4D09EA68-3947-4C1E-8919-62EDC1879A12}"/>
              </a:ext>
            </a:extLst>
          </p:cNvPr>
          <p:cNvSpPr>
            <a:spLocks noGrp="1"/>
          </p:cNvSpPr>
          <p:nvPr>
            <p:ph type="body" sz="quarter" idx="26" hasCustomPrompt="1"/>
          </p:nvPr>
        </p:nvSpPr>
        <p:spPr>
          <a:xfrm>
            <a:off x="8256587" y="2619376"/>
            <a:ext cx="3374136" cy="2885719"/>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2" name="Text Placeholder 11">
            <a:extLst>
              <a:ext uri="{FF2B5EF4-FFF2-40B4-BE49-F238E27FC236}">
                <a16:creationId xmlns:a16="http://schemas.microsoft.com/office/drawing/2014/main" id="{3C054E2C-5FEC-4FC6-86D1-8129521D46AD}"/>
              </a:ext>
            </a:extLst>
          </p:cNvPr>
          <p:cNvSpPr>
            <a:spLocks noGrp="1"/>
          </p:cNvSpPr>
          <p:nvPr>
            <p:ph type="body" sz="quarter" idx="15" hasCustomPrompt="1"/>
          </p:nvPr>
        </p:nvSpPr>
        <p:spPr>
          <a:xfrm>
            <a:off x="567039" y="5687045"/>
            <a:ext cx="11060912" cy="525368"/>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1334962778"/>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x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ECE04DD9-A690-4086-A537-73EA57E8933B}"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10" name="Subtitle Left">
            <a:extLst>
              <a:ext uri="{FF2B5EF4-FFF2-40B4-BE49-F238E27FC236}">
                <a16:creationId xmlns:a16="http://schemas.microsoft.com/office/drawing/2014/main" id="{07E51DF6-5287-4AD2-AA12-416779C1FC0A}"/>
              </a:ext>
            </a:extLst>
          </p:cNvPr>
          <p:cNvSpPr>
            <a:spLocks noGrp="1"/>
          </p:cNvSpPr>
          <p:nvPr>
            <p:ph type="body" sz="quarter" idx="16" hasCustomPrompt="1"/>
          </p:nvPr>
        </p:nvSpPr>
        <p:spPr>
          <a:xfrm>
            <a:off x="56097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2" name="Subtitle Middle">
            <a:extLst>
              <a:ext uri="{FF2B5EF4-FFF2-40B4-BE49-F238E27FC236}">
                <a16:creationId xmlns:a16="http://schemas.microsoft.com/office/drawing/2014/main" id="{EAFBAFFF-2353-45BA-9DB7-107F32B6D650}"/>
              </a:ext>
            </a:extLst>
          </p:cNvPr>
          <p:cNvSpPr>
            <a:spLocks noGrp="1"/>
          </p:cNvSpPr>
          <p:nvPr>
            <p:ph type="body" sz="quarter" idx="17" hasCustomPrompt="1"/>
          </p:nvPr>
        </p:nvSpPr>
        <p:spPr>
          <a:xfrm>
            <a:off x="440959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4" name="Subtitle Right">
            <a:extLst>
              <a:ext uri="{FF2B5EF4-FFF2-40B4-BE49-F238E27FC236}">
                <a16:creationId xmlns:a16="http://schemas.microsoft.com/office/drawing/2014/main" id="{8BDAF52F-A15B-4CDD-8319-A23191DE4E14}"/>
              </a:ext>
            </a:extLst>
          </p:cNvPr>
          <p:cNvSpPr>
            <a:spLocks noGrp="1"/>
          </p:cNvSpPr>
          <p:nvPr>
            <p:ph type="body" sz="quarter" idx="19" hasCustomPrompt="1"/>
          </p:nvPr>
        </p:nvSpPr>
        <p:spPr>
          <a:xfrm>
            <a:off x="8258216" y="2070859"/>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16" name="Subtitle Left">
            <a:extLst>
              <a:ext uri="{FF2B5EF4-FFF2-40B4-BE49-F238E27FC236}">
                <a16:creationId xmlns:a16="http://schemas.microsoft.com/office/drawing/2014/main" id="{96941243-0AB9-443A-AC21-9C361898F3E9}"/>
              </a:ext>
            </a:extLst>
          </p:cNvPr>
          <p:cNvSpPr>
            <a:spLocks noGrp="1"/>
          </p:cNvSpPr>
          <p:nvPr>
            <p:ph type="body" sz="quarter" idx="21" hasCustomPrompt="1"/>
          </p:nvPr>
        </p:nvSpPr>
        <p:spPr>
          <a:xfrm>
            <a:off x="55880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17" name="Subtitle Middle">
            <a:extLst>
              <a:ext uri="{FF2B5EF4-FFF2-40B4-BE49-F238E27FC236}">
                <a16:creationId xmlns:a16="http://schemas.microsoft.com/office/drawing/2014/main" id="{A2E86603-A86E-40DC-8BB1-F9E5ED916F6A}"/>
              </a:ext>
            </a:extLst>
          </p:cNvPr>
          <p:cNvSpPr>
            <a:spLocks noGrp="1"/>
          </p:cNvSpPr>
          <p:nvPr>
            <p:ph type="body" sz="quarter" idx="22" hasCustomPrompt="1"/>
          </p:nvPr>
        </p:nvSpPr>
        <p:spPr>
          <a:xfrm>
            <a:off x="440742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18" name="Subtitle Right">
            <a:extLst>
              <a:ext uri="{FF2B5EF4-FFF2-40B4-BE49-F238E27FC236}">
                <a16:creationId xmlns:a16="http://schemas.microsoft.com/office/drawing/2014/main" id="{D7BF97B8-F530-4177-A77A-CC4A28DC1E78}"/>
              </a:ext>
            </a:extLst>
          </p:cNvPr>
          <p:cNvSpPr>
            <a:spLocks noGrp="1"/>
          </p:cNvSpPr>
          <p:nvPr>
            <p:ph type="body" sz="quarter" idx="23" hasCustomPrompt="1"/>
          </p:nvPr>
        </p:nvSpPr>
        <p:spPr>
          <a:xfrm>
            <a:off x="8256040" y="1741007"/>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6" name="Title 5">
            <a:extLst>
              <a:ext uri="{FF2B5EF4-FFF2-40B4-BE49-F238E27FC236}">
                <a16:creationId xmlns:a16="http://schemas.microsoft.com/office/drawing/2014/main" id="{C2A14B5A-1F3C-4377-8BE2-B3230F361D35}"/>
              </a:ext>
            </a:extLst>
          </p:cNvPr>
          <p:cNvSpPr>
            <a:spLocks noGrp="1"/>
          </p:cNvSpPr>
          <p:nvPr>
            <p:ph type="title" hasCustomPrompt="1"/>
          </p:nvPr>
        </p:nvSpPr>
        <p:spPr>
          <a:xfrm>
            <a:off x="567039" y="652074"/>
            <a:ext cx="11064788" cy="402336"/>
          </a:xfrm>
        </p:spPr>
        <p:txBody>
          <a:bodyPr/>
          <a:lstStyle/>
          <a:p>
            <a:r>
              <a:rPr lang="en-US"/>
              <a:t>[Headline]</a:t>
            </a:r>
          </a:p>
        </p:txBody>
      </p:sp>
      <p:sp>
        <p:nvSpPr>
          <p:cNvPr id="19" name="Subtitle">
            <a:extLst>
              <a:ext uri="{FF2B5EF4-FFF2-40B4-BE49-F238E27FC236}">
                <a16:creationId xmlns:a16="http://schemas.microsoft.com/office/drawing/2014/main" id="{09BFB21D-CA4F-49E4-B689-3D48185263EF}"/>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1" name="Text Placeholder 20">
            <a:extLst>
              <a:ext uri="{FF2B5EF4-FFF2-40B4-BE49-F238E27FC236}">
                <a16:creationId xmlns:a16="http://schemas.microsoft.com/office/drawing/2014/main" id="{EE29C1C4-7BA5-4EFE-9D43-A52A5745A791}"/>
              </a:ext>
            </a:extLst>
          </p:cNvPr>
          <p:cNvSpPr>
            <a:spLocks noGrp="1"/>
          </p:cNvSpPr>
          <p:nvPr>
            <p:ph type="body" sz="quarter" idx="24" hasCustomPrompt="1"/>
          </p:nvPr>
        </p:nvSpPr>
        <p:spPr>
          <a:xfrm>
            <a:off x="557212" y="2619376"/>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3" name="Text Placeholder 22">
            <a:extLst>
              <a:ext uri="{FF2B5EF4-FFF2-40B4-BE49-F238E27FC236}">
                <a16:creationId xmlns:a16="http://schemas.microsoft.com/office/drawing/2014/main" id="{AF2D1654-53B4-42CE-A01F-0302CA4FF56E}"/>
              </a:ext>
            </a:extLst>
          </p:cNvPr>
          <p:cNvSpPr>
            <a:spLocks noGrp="1"/>
          </p:cNvSpPr>
          <p:nvPr>
            <p:ph type="body" sz="quarter" idx="25" hasCustomPrompt="1"/>
          </p:nvPr>
        </p:nvSpPr>
        <p:spPr>
          <a:xfrm>
            <a:off x="4406900" y="2619375"/>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5" name="Text Placeholder 24">
            <a:extLst>
              <a:ext uri="{FF2B5EF4-FFF2-40B4-BE49-F238E27FC236}">
                <a16:creationId xmlns:a16="http://schemas.microsoft.com/office/drawing/2014/main" id="{4D09EA68-3947-4C1E-8919-62EDC1879A12}"/>
              </a:ext>
            </a:extLst>
          </p:cNvPr>
          <p:cNvSpPr>
            <a:spLocks noGrp="1"/>
          </p:cNvSpPr>
          <p:nvPr>
            <p:ph type="body" sz="quarter" idx="26" hasCustomPrompt="1"/>
          </p:nvPr>
        </p:nvSpPr>
        <p:spPr>
          <a:xfrm>
            <a:off x="8256587" y="2619376"/>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0" name="Subtitle Left">
            <a:extLst>
              <a:ext uri="{FF2B5EF4-FFF2-40B4-BE49-F238E27FC236}">
                <a16:creationId xmlns:a16="http://schemas.microsoft.com/office/drawing/2014/main" id="{41D831FC-A1F7-4DC8-BA1A-A17C8EAA97A1}"/>
              </a:ext>
            </a:extLst>
          </p:cNvPr>
          <p:cNvSpPr>
            <a:spLocks noGrp="1"/>
          </p:cNvSpPr>
          <p:nvPr>
            <p:ph type="body" sz="quarter" idx="27" hasCustomPrompt="1"/>
          </p:nvPr>
        </p:nvSpPr>
        <p:spPr>
          <a:xfrm>
            <a:off x="559388" y="4238915"/>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2" name="Subtitle Middle">
            <a:extLst>
              <a:ext uri="{FF2B5EF4-FFF2-40B4-BE49-F238E27FC236}">
                <a16:creationId xmlns:a16="http://schemas.microsoft.com/office/drawing/2014/main" id="{C93652A2-26B5-47E7-8938-71678086071B}"/>
              </a:ext>
            </a:extLst>
          </p:cNvPr>
          <p:cNvSpPr>
            <a:spLocks noGrp="1"/>
          </p:cNvSpPr>
          <p:nvPr>
            <p:ph type="body" sz="quarter" idx="28" hasCustomPrompt="1"/>
          </p:nvPr>
        </p:nvSpPr>
        <p:spPr>
          <a:xfrm>
            <a:off x="4408008" y="4238915"/>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4" name="Subtitle Left">
            <a:extLst>
              <a:ext uri="{FF2B5EF4-FFF2-40B4-BE49-F238E27FC236}">
                <a16:creationId xmlns:a16="http://schemas.microsoft.com/office/drawing/2014/main" id="{7C644CFB-CECD-4FFC-BF18-52EAEA4F96E0}"/>
              </a:ext>
            </a:extLst>
          </p:cNvPr>
          <p:cNvSpPr>
            <a:spLocks noGrp="1"/>
          </p:cNvSpPr>
          <p:nvPr>
            <p:ph type="body" sz="quarter" idx="29" hasCustomPrompt="1"/>
          </p:nvPr>
        </p:nvSpPr>
        <p:spPr>
          <a:xfrm>
            <a:off x="557212" y="3909063"/>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26" name="Subtitle Middle">
            <a:extLst>
              <a:ext uri="{FF2B5EF4-FFF2-40B4-BE49-F238E27FC236}">
                <a16:creationId xmlns:a16="http://schemas.microsoft.com/office/drawing/2014/main" id="{214DCF33-769C-4A91-B102-A082C83E9AAE}"/>
              </a:ext>
            </a:extLst>
          </p:cNvPr>
          <p:cNvSpPr>
            <a:spLocks noGrp="1"/>
          </p:cNvSpPr>
          <p:nvPr>
            <p:ph type="body" sz="quarter" idx="30" hasCustomPrompt="1"/>
          </p:nvPr>
        </p:nvSpPr>
        <p:spPr>
          <a:xfrm>
            <a:off x="4405832" y="3909063"/>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27" name="Subtitle Right">
            <a:extLst>
              <a:ext uri="{FF2B5EF4-FFF2-40B4-BE49-F238E27FC236}">
                <a16:creationId xmlns:a16="http://schemas.microsoft.com/office/drawing/2014/main" id="{AD42E7A8-3667-4180-9865-036D5D2E6CFA}"/>
              </a:ext>
            </a:extLst>
          </p:cNvPr>
          <p:cNvSpPr>
            <a:spLocks noGrp="1"/>
          </p:cNvSpPr>
          <p:nvPr>
            <p:ph type="body" sz="quarter" idx="31" hasCustomPrompt="1"/>
          </p:nvPr>
        </p:nvSpPr>
        <p:spPr>
          <a:xfrm>
            <a:off x="8254452" y="3909063"/>
            <a:ext cx="614691" cy="277210"/>
          </a:xfrm>
        </p:spPr>
        <p:txBody>
          <a:bodyPr anchor="b">
            <a:noAutofit/>
          </a:bodyPr>
          <a:lstStyle>
            <a:lvl1pPr marL="0" indent="0">
              <a:buNone/>
              <a:defRPr sz="18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a:t>
            </a:r>
          </a:p>
        </p:txBody>
      </p:sp>
      <p:sp>
        <p:nvSpPr>
          <p:cNvPr id="28" name="Text Placeholder 20">
            <a:extLst>
              <a:ext uri="{FF2B5EF4-FFF2-40B4-BE49-F238E27FC236}">
                <a16:creationId xmlns:a16="http://schemas.microsoft.com/office/drawing/2014/main" id="{011E0055-63B4-4536-A39B-200812791310}"/>
              </a:ext>
            </a:extLst>
          </p:cNvPr>
          <p:cNvSpPr>
            <a:spLocks noGrp="1"/>
          </p:cNvSpPr>
          <p:nvPr>
            <p:ph type="body" sz="quarter" idx="32" hasCustomPrompt="1"/>
          </p:nvPr>
        </p:nvSpPr>
        <p:spPr>
          <a:xfrm>
            <a:off x="555624" y="4787432"/>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29" name="Text Placeholder 22">
            <a:extLst>
              <a:ext uri="{FF2B5EF4-FFF2-40B4-BE49-F238E27FC236}">
                <a16:creationId xmlns:a16="http://schemas.microsoft.com/office/drawing/2014/main" id="{B0446AC9-7EA2-49AF-9E03-1CBEDC4AF23C}"/>
              </a:ext>
            </a:extLst>
          </p:cNvPr>
          <p:cNvSpPr>
            <a:spLocks noGrp="1"/>
          </p:cNvSpPr>
          <p:nvPr>
            <p:ph type="body" sz="quarter" idx="33" hasCustomPrompt="1"/>
          </p:nvPr>
        </p:nvSpPr>
        <p:spPr>
          <a:xfrm>
            <a:off x="4405312" y="4787431"/>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0" name="Text Placeholder 24">
            <a:extLst>
              <a:ext uri="{FF2B5EF4-FFF2-40B4-BE49-F238E27FC236}">
                <a16:creationId xmlns:a16="http://schemas.microsoft.com/office/drawing/2014/main" id="{9C10E2FD-8E08-4E27-8251-911FE57D6D7E}"/>
              </a:ext>
            </a:extLst>
          </p:cNvPr>
          <p:cNvSpPr>
            <a:spLocks noGrp="1"/>
          </p:cNvSpPr>
          <p:nvPr>
            <p:ph type="body" sz="quarter" idx="34" hasCustomPrompt="1"/>
          </p:nvPr>
        </p:nvSpPr>
        <p:spPr>
          <a:xfrm>
            <a:off x="8254999" y="4787432"/>
            <a:ext cx="3374136" cy="906931"/>
          </a:xfrm>
        </p:spPr>
        <p:txBody>
          <a:bodyPr/>
          <a:lstStyle>
            <a:lvl1pPr>
              <a:defRPr sz="1200"/>
            </a:lvl1pPr>
            <a:lvl2pPr>
              <a:defRPr sz="1200"/>
            </a:lvl2pPr>
            <a:lvl3pPr>
              <a:defRPr sz="1200"/>
            </a:lvl3pPr>
            <a:lvl4pPr>
              <a:defRPr sz="1200"/>
            </a:lvl4pPr>
            <a:lvl5pPr>
              <a:defRPr sz="1200"/>
            </a:lvl5pPr>
          </a:lstStyle>
          <a:p>
            <a:pPr lvl="0"/>
            <a:r>
              <a:rPr lang="en-US"/>
              <a:t>[Click to add content]</a:t>
            </a:r>
          </a:p>
          <a:p>
            <a:pPr lvl="1"/>
            <a:r>
              <a:rPr lang="en-US"/>
              <a:t>Second level</a:t>
            </a:r>
          </a:p>
          <a:p>
            <a:pPr lvl="2"/>
            <a:r>
              <a:rPr lang="en-US"/>
              <a:t>Third level</a:t>
            </a:r>
          </a:p>
        </p:txBody>
      </p:sp>
      <p:sp>
        <p:nvSpPr>
          <p:cNvPr id="31" name="Subtitle Right">
            <a:extLst>
              <a:ext uri="{FF2B5EF4-FFF2-40B4-BE49-F238E27FC236}">
                <a16:creationId xmlns:a16="http://schemas.microsoft.com/office/drawing/2014/main" id="{9808343C-7685-4CA9-A440-3AB53CE7DEBB}"/>
              </a:ext>
            </a:extLst>
          </p:cNvPr>
          <p:cNvSpPr>
            <a:spLocks noGrp="1"/>
          </p:cNvSpPr>
          <p:nvPr>
            <p:ph type="body" sz="quarter" idx="35" hasCustomPrompt="1"/>
          </p:nvPr>
        </p:nvSpPr>
        <p:spPr>
          <a:xfrm>
            <a:off x="8261177" y="4238914"/>
            <a:ext cx="3373611" cy="383191"/>
          </a:xfrm>
        </p:spPr>
        <p:txBody>
          <a:bodyPr anchor="t">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4" name="Text Placeholder 11">
            <a:extLst>
              <a:ext uri="{FF2B5EF4-FFF2-40B4-BE49-F238E27FC236}">
                <a16:creationId xmlns:a16="http://schemas.microsoft.com/office/drawing/2014/main" id="{473AA86A-C2C8-494A-B6CB-9F08C3C40F68}"/>
              </a:ext>
            </a:extLst>
          </p:cNvPr>
          <p:cNvSpPr>
            <a:spLocks noGrp="1"/>
          </p:cNvSpPr>
          <p:nvPr>
            <p:ph type="body" sz="quarter" idx="15" hasCustomPrompt="1"/>
          </p:nvPr>
        </p:nvSpPr>
        <p:spPr>
          <a:xfrm>
            <a:off x="567039" y="5799763"/>
            <a:ext cx="11060912" cy="412650"/>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2133424754"/>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5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29940B1-2F58-478C-9279-907F3B75F27F}"/>
              </a:ext>
            </a:extLst>
          </p:cNvPr>
          <p:cNvSpPr>
            <a:spLocks noGrp="1"/>
          </p:cNvSpPr>
          <p:nvPr>
            <p:ph type="dt" sz="half" idx="10"/>
          </p:nvPr>
        </p:nvSpPr>
        <p:spPr/>
        <p:txBody>
          <a:bodyPr/>
          <a:lstStyle/>
          <a:p>
            <a:fld id="{8863235A-85B6-4540-B283-ABF1F4556DF3}" type="datetime4">
              <a:rPr lang="en-US" smtClean="0"/>
              <a:t>June 2, 2025</a:t>
            </a:fld>
            <a:endParaRPr lang="en-US"/>
          </a:p>
        </p:txBody>
      </p:sp>
      <p:sp>
        <p:nvSpPr>
          <p:cNvPr id="4" name="Footer Placeholder 3">
            <a:extLst>
              <a:ext uri="{FF2B5EF4-FFF2-40B4-BE49-F238E27FC236}">
                <a16:creationId xmlns:a16="http://schemas.microsoft.com/office/drawing/2014/main" id="{195F75FF-32B2-4D03-BB2D-5F198E663B98}"/>
              </a:ext>
            </a:extLst>
          </p:cNvPr>
          <p:cNvSpPr>
            <a:spLocks noGrp="1"/>
          </p:cNvSpPr>
          <p:nvPr>
            <p:ph type="ftr" sz="quarter" idx="11"/>
          </p:nvPr>
        </p:nvSpPr>
        <p:spPr/>
        <p:txBody>
          <a:bodyPr/>
          <a:lstStyle/>
          <a:p>
            <a:r>
              <a:rPr lang="en-US"/>
              <a:t>S&amp;P Dow Jones Indices – Financial Professionals Only</a:t>
            </a:r>
          </a:p>
        </p:txBody>
      </p:sp>
      <p:sp>
        <p:nvSpPr>
          <p:cNvPr id="5" name="Slide Number Placeholder 4">
            <a:extLst>
              <a:ext uri="{FF2B5EF4-FFF2-40B4-BE49-F238E27FC236}">
                <a16:creationId xmlns:a16="http://schemas.microsoft.com/office/drawing/2014/main" id="{B0862F50-D7AA-4A1E-9B6A-F951D2D7E3E4}"/>
              </a:ext>
            </a:extLst>
          </p:cNvPr>
          <p:cNvSpPr>
            <a:spLocks noGrp="1"/>
          </p:cNvSpPr>
          <p:nvPr>
            <p:ph type="sldNum" sz="quarter" idx="12"/>
          </p:nvPr>
        </p:nvSpPr>
        <p:spPr/>
        <p:txBody>
          <a:bodyPr/>
          <a:lstStyle/>
          <a:p>
            <a:fld id="{5CFA18E4-D58E-4B28-B105-28D9665A8EBC}" type="slidenum">
              <a:rPr lang="en-US" smtClean="0"/>
              <a:pPr/>
              <a:t>‹#›</a:t>
            </a:fld>
            <a:endParaRPr lang="en-US"/>
          </a:p>
        </p:txBody>
      </p:sp>
      <p:sp>
        <p:nvSpPr>
          <p:cNvPr id="23" name="Text Placeholder 7">
            <a:extLst>
              <a:ext uri="{FF2B5EF4-FFF2-40B4-BE49-F238E27FC236}">
                <a16:creationId xmlns:a16="http://schemas.microsoft.com/office/drawing/2014/main" id="{AE688C92-32C1-4BDA-933F-26BEEA3B91D4}"/>
              </a:ext>
            </a:extLst>
          </p:cNvPr>
          <p:cNvSpPr>
            <a:spLocks noGrp="1"/>
          </p:cNvSpPr>
          <p:nvPr>
            <p:ph type="body" sz="quarter" idx="15" hasCustomPrompt="1"/>
          </p:nvPr>
        </p:nvSpPr>
        <p:spPr>
          <a:xfrm>
            <a:off x="567039" y="1791199"/>
            <a:ext cx="11064788" cy="676656"/>
          </a:xfrm>
        </p:spPr>
        <p:txBody>
          <a:bodyPr>
            <a:noAutofit/>
          </a:bodyPr>
          <a:lstStyle>
            <a:lvl1pPr marL="0" indent="0">
              <a:buFont typeface="Arial" panose="020B0604020202020204" pitchFamily="34" charset="0"/>
              <a:buChar char="​"/>
              <a:defRPr sz="1600"/>
            </a:lvl1pPr>
            <a:lvl2pPr marL="227013" indent="-227013">
              <a:defRPr sz="1600"/>
            </a:lvl2pPr>
            <a:lvl3pPr marL="460375" indent="-233363">
              <a:defRPr sz="1400"/>
            </a:lvl3pPr>
            <a:lvl4pPr marL="687388" indent="-227013">
              <a:defRPr sz="1200"/>
            </a:lvl4pPr>
            <a:lvl5pPr marL="914400" indent="-227013">
              <a:defRPr sz="1200"/>
            </a:lvl5pPr>
          </a:lstStyle>
          <a:p>
            <a:pPr lvl="0"/>
            <a:r>
              <a:rPr lang="en-US"/>
              <a:t>[Click to add text]</a:t>
            </a:r>
          </a:p>
        </p:txBody>
      </p:sp>
      <p:sp>
        <p:nvSpPr>
          <p:cNvPr id="25" name="Subtitle Left">
            <a:extLst>
              <a:ext uri="{FF2B5EF4-FFF2-40B4-BE49-F238E27FC236}">
                <a16:creationId xmlns:a16="http://schemas.microsoft.com/office/drawing/2014/main" id="{61E7C447-8A4D-450A-B86A-44DB0874944F}"/>
              </a:ext>
            </a:extLst>
          </p:cNvPr>
          <p:cNvSpPr>
            <a:spLocks noGrp="1"/>
          </p:cNvSpPr>
          <p:nvPr>
            <p:ph type="body" sz="quarter" idx="16" hasCustomPrompt="1"/>
          </p:nvPr>
        </p:nvSpPr>
        <p:spPr>
          <a:xfrm>
            <a:off x="560975"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7" name="Subtitle Left Middle">
            <a:extLst>
              <a:ext uri="{FF2B5EF4-FFF2-40B4-BE49-F238E27FC236}">
                <a16:creationId xmlns:a16="http://schemas.microsoft.com/office/drawing/2014/main" id="{063F30B2-FBDB-4754-8B9E-9E075D826918}"/>
              </a:ext>
            </a:extLst>
          </p:cNvPr>
          <p:cNvSpPr>
            <a:spLocks noGrp="1"/>
          </p:cNvSpPr>
          <p:nvPr>
            <p:ph type="body" sz="quarter" idx="17" hasCustomPrompt="1"/>
          </p:nvPr>
        </p:nvSpPr>
        <p:spPr>
          <a:xfrm>
            <a:off x="2819483"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29" name="Subtitle Middle">
            <a:extLst>
              <a:ext uri="{FF2B5EF4-FFF2-40B4-BE49-F238E27FC236}">
                <a16:creationId xmlns:a16="http://schemas.microsoft.com/office/drawing/2014/main" id="{DF760517-3B3F-40C1-BC94-AE68C8CEAD3E}"/>
              </a:ext>
            </a:extLst>
          </p:cNvPr>
          <p:cNvSpPr>
            <a:spLocks noGrp="1"/>
          </p:cNvSpPr>
          <p:nvPr>
            <p:ph type="body" sz="quarter" idx="19" hasCustomPrompt="1"/>
          </p:nvPr>
        </p:nvSpPr>
        <p:spPr>
          <a:xfrm>
            <a:off x="5077991"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1" name="Subtitle Right Middle">
            <a:extLst>
              <a:ext uri="{FF2B5EF4-FFF2-40B4-BE49-F238E27FC236}">
                <a16:creationId xmlns:a16="http://schemas.microsoft.com/office/drawing/2014/main" id="{0B780B94-455F-49EE-8F11-14EC4C3DD594}"/>
              </a:ext>
            </a:extLst>
          </p:cNvPr>
          <p:cNvSpPr>
            <a:spLocks noGrp="1"/>
          </p:cNvSpPr>
          <p:nvPr>
            <p:ph type="body" sz="quarter" idx="21" hasCustomPrompt="1"/>
          </p:nvPr>
        </p:nvSpPr>
        <p:spPr>
          <a:xfrm>
            <a:off x="7336499"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33" name="Subtitle Right">
            <a:extLst>
              <a:ext uri="{FF2B5EF4-FFF2-40B4-BE49-F238E27FC236}">
                <a16:creationId xmlns:a16="http://schemas.microsoft.com/office/drawing/2014/main" id="{7C513371-3013-4E16-89BA-D116A01B5511}"/>
              </a:ext>
            </a:extLst>
          </p:cNvPr>
          <p:cNvSpPr>
            <a:spLocks noGrp="1"/>
          </p:cNvSpPr>
          <p:nvPr>
            <p:ph type="body" sz="quarter" idx="23" hasCustomPrompt="1"/>
          </p:nvPr>
        </p:nvSpPr>
        <p:spPr>
          <a:xfrm>
            <a:off x="9595009" y="2623019"/>
            <a:ext cx="2036064" cy="493776"/>
          </a:xfrm>
        </p:spPr>
        <p:txBody>
          <a:bodyPr anchor="t">
            <a:noAutofit/>
          </a:bodyPr>
          <a:lstStyle>
            <a:lvl1pPr marL="0" indent="0">
              <a:buNone/>
              <a:defRPr sz="1600">
                <a:solidFill>
                  <a:schemeClr val="accent1"/>
                </a:solidFill>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[Subtitle]</a:t>
            </a:r>
          </a:p>
        </p:txBody>
      </p:sp>
      <p:sp>
        <p:nvSpPr>
          <p:cNvPr id="8" name="Text Placeholder 7">
            <a:extLst>
              <a:ext uri="{FF2B5EF4-FFF2-40B4-BE49-F238E27FC236}">
                <a16:creationId xmlns:a16="http://schemas.microsoft.com/office/drawing/2014/main" id="{15865455-3EAC-4FAE-9B20-C2DDA8A06C79}"/>
              </a:ext>
            </a:extLst>
          </p:cNvPr>
          <p:cNvSpPr>
            <a:spLocks noGrp="1"/>
          </p:cNvSpPr>
          <p:nvPr>
            <p:ph type="body" sz="quarter" idx="24" hasCustomPrompt="1"/>
          </p:nvPr>
        </p:nvSpPr>
        <p:spPr>
          <a:xfrm>
            <a:off x="558801" y="3271960"/>
            <a:ext cx="2036233"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a:t>[Click to add content]</a:t>
            </a:r>
          </a:p>
          <a:p>
            <a:pPr lvl="1"/>
            <a:r>
              <a:rPr lang="en-US"/>
              <a:t>Second level</a:t>
            </a:r>
          </a:p>
        </p:txBody>
      </p:sp>
      <p:sp>
        <p:nvSpPr>
          <p:cNvPr id="17" name="Text Placeholder 16">
            <a:extLst>
              <a:ext uri="{FF2B5EF4-FFF2-40B4-BE49-F238E27FC236}">
                <a16:creationId xmlns:a16="http://schemas.microsoft.com/office/drawing/2014/main" id="{2D119D33-E5BA-400E-84C0-9493ACA2B9A6}"/>
              </a:ext>
            </a:extLst>
          </p:cNvPr>
          <p:cNvSpPr>
            <a:spLocks noGrp="1"/>
          </p:cNvSpPr>
          <p:nvPr>
            <p:ph type="body" sz="quarter" idx="25" hasCustomPrompt="1"/>
          </p:nvPr>
        </p:nvSpPr>
        <p:spPr>
          <a:xfrm>
            <a:off x="2819401" y="3271960"/>
            <a:ext cx="2036233"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a:t>[Click to add content]</a:t>
            </a:r>
          </a:p>
          <a:p>
            <a:pPr lvl="1"/>
            <a:r>
              <a:rPr lang="en-US"/>
              <a:t>Second level</a:t>
            </a:r>
          </a:p>
        </p:txBody>
      </p:sp>
      <p:sp>
        <p:nvSpPr>
          <p:cNvPr id="36" name="Text Placeholder 35">
            <a:extLst>
              <a:ext uri="{FF2B5EF4-FFF2-40B4-BE49-F238E27FC236}">
                <a16:creationId xmlns:a16="http://schemas.microsoft.com/office/drawing/2014/main" id="{9B5EC6C1-CF45-4972-9451-C7BA44F2C65C}"/>
              </a:ext>
            </a:extLst>
          </p:cNvPr>
          <p:cNvSpPr>
            <a:spLocks noGrp="1"/>
          </p:cNvSpPr>
          <p:nvPr>
            <p:ph type="body" sz="quarter" idx="26" hasCustomPrompt="1"/>
          </p:nvPr>
        </p:nvSpPr>
        <p:spPr>
          <a:xfrm>
            <a:off x="5096934" y="3271960"/>
            <a:ext cx="2036233" cy="2422404"/>
          </a:xfrm>
        </p:spPr>
        <p:txBody>
          <a:bodyPr/>
          <a:lstStyle>
            <a:lvl1pPr marL="114300" indent="-114300">
              <a:defRPr sz="1100"/>
            </a:lvl1pPr>
            <a:lvl2pPr marL="341313" indent="-114300">
              <a:tabLst/>
              <a:defRPr sz="1100"/>
            </a:lvl2pPr>
            <a:lvl3pPr>
              <a:defRPr sz="1100"/>
            </a:lvl3pPr>
            <a:lvl4pPr>
              <a:defRPr sz="1050"/>
            </a:lvl4pPr>
            <a:lvl5pPr>
              <a:defRPr sz="1050"/>
            </a:lvl5pPr>
          </a:lstStyle>
          <a:p>
            <a:pPr lvl="0"/>
            <a:r>
              <a:rPr lang="en-US"/>
              <a:t>[Click to add content]</a:t>
            </a:r>
          </a:p>
          <a:p>
            <a:pPr lvl="1"/>
            <a:r>
              <a:rPr lang="en-US"/>
              <a:t>Second level</a:t>
            </a:r>
          </a:p>
        </p:txBody>
      </p:sp>
      <p:sp>
        <p:nvSpPr>
          <p:cNvPr id="38" name="Text Placeholder 37">
            <a:extLst>
              <a:ext uri="{FF2B5EF4-FFF2-40B4-BE49-F238E27FC236}">
                <a16:creationId xmlns:a16="http://schemas.microsoft.com/office/drawing/2014/main" id="{917E3231-30EC-4F7F-81A0-2AF42FA1D83E}"/>
              </a:ext>
            </a:extLst>
          </p:cNvPr>
          <p:cNvSpPr>
            <a:spLocks noGrp="1"/>
          </p:cNvSpPr>
          <p:nvPr>
            <p:ph type="body" sz="quarter" idx="27" hasCustomPrompt="1"/>
          </p:nvPr>
        </p:nvSpPr>
        <p:spPr>
          <a:xfrm>
            <a:off x="7336367" y="3271960"/>
            <a:ext cx="2036233"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a:t>[Click to add content]</a:t>
            </a:r>
          </a:p>
          <a:p>
            <a:pPr lvl="1"/>
            <a:r>
              <a:rPr lang="en-US"/>
              <a:t>Second level</a:t>
            </a:r>
          </a:p>
        </p:txBody>
      </p:sp>
      <p:sp>
        <p:nvSpPr>
          <p:cNvPr id="40" name="Text Placeholder 39">
            <a:extLst>
              <a:ext uri="{FF2B5EF4-FFF2-40B4-BE49-F238E27FC236}">
                <a16:creationId xmlns:a16="http://schemas.microsoft.com/office/drawing/2014/main" id="{DD634B5F-D3D8-4AB0-B51D-1C828AC68D5D}"/>
              </a:ext>
            </a:extLst>
          </p:cNvPr>
          <p:cNvSpPr>
            <a:spLocks noGrp="1"/>
          </p:cNvSpPr>
          <p:nvPr>
            <p:ph type="body" sz="quarter" idx="28" hasCustomPrompt="1"/>
          </p:nvPr>
        </p:nvSpPr>
        <p:spPr>
          <a:xfrm>
            <a:off x="9594851" y="3271960"/>
            <a:ext cx="2038349" cy="2422404"/>
          </a:xfrm>
        </p:spPr>
        <p:txBody>
          <a:bodyPr/>
          <a:lstStyle>
            <a:lvl1pPr marL="114300" indent="-114300">
              <a:defRPr sz="1100"/>
            </a:lvl1pPr>
            <a:lvl2pPr marL="227013" indent="-112713">
              <a:defRPr sz="1100"/>
            </a:lvl2pPr>
            <a:lvl3pPr>
              <a:defRPr sz="1100"/>
            </a:lvl3pPr>
            <a:lvl4pPr>
              <a:defRPr sz="1050"/>
            </a:lvl4pPr>
            <a:lvl5pPr>
              <a:defRPr sz="1050"/>
            </a:lvl5pPr>
          </a:lstStyle>
          <a:p>
            <a:pPr lvl="0"/>
            <a:r>
              <a:rPr lang="en-US"/>
              <a:t>[Click to add content]</a:t>
            </a:r>
          </a:p>
          <a:p>
            <a:pPr lvl="1"/>
            <a:r>
              <a:rPr lang="en-US"/>
              <a:t>Second level</a:t>
            </a:r>
          </a:p>
        </p:txBody>
      </p:sp>
      <p:sp>
        <p:nvSpPr>
          <p:cNvPr id="6" name="Title 5">
            <a:extLst>
              <a:ext uri="{FF2B5EF4-FFF2-40B4-BE49-F238E27FC236}">
                <a16:creationId xmlns:a16="http://schemas.microsoft.com/office/drawing/2014/main" id="{BDA01D14-CBFD-4FB8-8BC4-D8830CEC160D}"/>
              </a:ext>
            </a:extLst>
          </p:cNvPr>
          <p:cNvSpPr>
            <a:spLocks noGrp="1"/>
          </p:cNvSpPr>
          <p:nvPr>
            <p:ph type="title" hasCustomPrompt="1"/>
          </p:nvPr>
        </p:nvSpPr>
        <p:spPr>
          <a:xfrm>
            <a:off x="567039" y="652074"/>
            <a:ext cx="11064788" cy="402336"/>
          </a:xfrm>
        </p:spPr>
        <p:txBody>
          <a:bodyPr/>
          <a:lstStyle/>
          <a:p>
            <a:r>
              <a:rPr lang="en-US"/>
              <a:t>[Headline]</a:t>
            </a:r>
          </a:p>
        </p:txBody>
      </p:sp>
      <p:sp>
        <p:nvSpPr>
          <p:cNvPr id="19" name="Subtitle">
            <a:extLst>
              <a:ext uri="{FF2B5EF4-FFF2-40B4-BE49-F238E27FC236}">
                <a16:creationId xmlns:a16="http://schemas.microsoft.com/office/drawing/2014/main" id="{0C816339-A3B2-46CC-8115-A134C967F642}"/>
              </a:ext>
            </a:extLst>
          </p:cNvPr>
          <p:cNvSpPr>
            <a:spLocks noGrp="1"/>
          </p:cNvSpPr>
          <p:nvPr>
            <p:ph type="body" sz="quarter" idx="14" hasCustomPrompt="1"/>
          </p:nvPr>
        </p:nvSpPr>
        <p:spPr>
          <a:xfrm>
            <a:off x="567039" y="1058237"/>
            <a:ext cx="11063817" cy="493776"/>
          </a:xfrm>
        </p:spPr>
        <p:txBody>
          <a:bodyPr>
            <a:noAutofit/>
          </a:bodyPr>
          <a:lstStyle>
            <a:lvl1pPr marL="0" indent="0">
              <a:buNone/>
              <a:defRPr sz="1800">
                <a:latin typeface="+mn-lt"/>
                <a:cs typeface="+mj-cs"/>
              </a:defRPr>
            </a:lvl1pPr>
            <a:lvl2pPr marL="0" indent="0">
              <a:buNone/>
              <a:defRPr sz="2000">
                <a:latin typeface="+mj-lt"/>
                <a:cs typeface="+mj-cs"/>
              </a:defRPr>
            </a:lvl2pPr>
            <a:lvl3pPr marL="0" indent="0">
              <a:buNone/>
              <a:defRPr sz="2000">
                <a:latin typeface="+mj-lt"/>
                <a:cs typeface="+mj-cs"/>
              </a:defRPr>
            </a:lvl3pPr>
            <a:lvl4pPr marL="0" indent="0">
              <a:buNone/>
              <a:defRPr sz="2000">
                <a:latin typeface="+mj-lt"/>
                <a:cs typeface="+mj-cs"/>
              </a:defRPr>
            </a:lvl4pPr>
            <a:lvl5pPr marL="0" indent="0">
              <a:buNone/>
              <a:defRPr sz="2000">
                <a:latin typeface="+mj-lt"/>
                <a:cs typeface="+mj-cs"/>
              </a:defRPr>
            </a:lvl5pPr>
          </a:lstStyle>
          <a:p>
            <a:pPr lvl="0"/>
            <a:r>
              <a:rPr lang="en-US"/>
              <a:t>[Sub-headline]</a:t>
            </a:r>
          </a:p>
        </p:txBody>
      </p:sp>
      <p:sp>
        <p:nvSpPr>
          <p:cNvPr id="22" name="Text Placeholder 11">
            <a:extLst>
              <a:ext uri="{FF2B5EF4-FFF2-40B4-BE49-F238E27FC236}">
                <a16:creationId xmlns:a16="http://schemas.microsoft.com/office/drawing/2014/main" id="{8AF474E7-9310-4F30-B638-C2B67375861F}"/>
              </a:ext>
            </a:extLst>
          </p:cNvPr>
          <p:cNvSpPr>
            <a:spLocks noGrp="1"/>
          </p:cNvSpPr>
          <p:nvPr>
            <p:ph type="body" sz="quarter" idx="29" hasCustomPrompt="1"/>
          </p:nvPr>
        </p:nvSpPr>
        <p:spPr>
          <a:xfrm>
            <a:off x="567039" y="5799763"/>
            <a:ext cx="11060912" cy="412650"/>
          </a:xfrm>
        </p:spPr>
        <p:txBody>
          <a:bodyPr tIns="0" bIns="0" anchor="b"/>
          <a:lstStyle>
            <a:lvl1pPr marL="0" indent="0">
              <a:lnSpc>
                <a:spcPct val="70000"/>
              </a:lnSpc>
              <a:spcBef>
                <a:spcPts val="0"/>
              </a:spcBef>
              <a:spcAft>
                <a:spcPts val="200"/>
              </a:spcAft>
              <a:buSzPct val="25000"/>
              <a:buFont typeface="Arial" panose="020B0604020202020204" pitchFamily="34" charset="0"/>
              <a:buNone/>
              <a:defRPr sz="700">
                <a:latin typeface="+mn-lt"/>
              </a:defRPr>
            </a:lvl1pPr>
            <a:lvl2pPr marL="169863" indent="-112713">
              <a:lnSpc>
                <a:spcPct val="70000"/>
              </a:lnSpc>
              <a:spcBef>
                <a:spcPts val="0"/>
              </a:spcBef>
              <a:buFont typeface="Arial" panose="020B0604020202020204" pitchFamily="34" charset="0"/>
              <a:buChar char="•"/>
              <a:defRPr sz="900">
                <a:latin typeface="+mn-lt"/>
              </a:defRPr>
            </a:lvl2pPr>
            <a:lvl3pPr marL="341312" indent="0">
              <a:buNone/>
              <a:defRPr/>
            </a:lvl3pPr>
          </a:lstStyle>
          <a:p>
            <a:pPr lvl="0"/>
            <a:r>
              <a:rPr lang="en-US"/>
              <a:t>[Source / Legal disclaimer]</a:t>
            </a:r>
          </a:p>
        </p:txBody>
      </p:sp>
    </p:spTree>
    <p:extLst>
      <p:ext uri="{BB962C8B-B14F-4D97-AF65-F5344CB8AC3E}">
        <p14:creationId xmlns:p14="http://schemas.microsoft.com/office/powerpoint/2010/main" val="3719602697"/>
      </p:ext>
    </p:extLst>
  </p:cSld>
  <p:clrMapOvr>
    <a:masterClrMapping/>
  </p:clrMapOvr>
  <p:extLst>
    <p:ext uri="{DCECCB84-F9BA-43D5-87BE-67443E8EF086}">
      <p15:sldGuideLst xmlns:p15="http://schemas.microsoft.com/office/powerpoint/2012/main">
        <p15:guide id="1" orient="horz" pos="1232">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5.sv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8B53055D-29D5-4FE1-BE64-E17CAF363092}"/>
              </a:ext>
            </a:extLst>
          </p:cNvPr>
          <p:cNvGrpSpPr/>
          <p:nvPr userDrawn="1"/>
        </p:nvGrpSpPr>
        <p:grpSpPr>
          <a:xfrm>
            <a:off x="12192996" y="647700"/>
            <a:ext cx="139664" cy="5046663"/>
            <a:chOff x="12192996" y="647700"/>
            <a:chExt cx="139664" cy="5046663"/>
          </a:xfrm>
        </p:grpSpPr>
        <p:cxnSp>
          <p:nvCxnSpPr>
            <p:cNvPr id="143" name="Straight Connector 142">
              <a:extLst>
                <a:ext uri="{FF2B5EF4-FFF2-40B4-BE49-F238E27FC236}">
                  <a16:creationId xmlns:a16="http://schemas.microsoft.com/office/drawing/2014/main" id="{4239ECE5-FA9C-4670-87F6-C0D934E9AAE7}"/>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D1EA425-A7BD-47A4-B2D5-16D157827594}"/>
                </a:ext>
              </a:extLst>
            </p:cNvPr>
            <p:cNvGrpSpPr/>
            <p:nvPr userDrawn="1"/>
          </p:nvGrpSpPr>
          <p:grpSpPr>
            <a:xfrm>
              <a:off x="12202508" y="647700"/>
              <a:ext cx="130152" cy="5046663"/>
              <a:chOff x="12202508" y="647700"/>
              <a:chExt cx="130152" cy="5046663"/>
            </a:xfrm>
          </p:grpSpPr>
          <p:cxnSp>
            <p:nvCxnSpPr>
              <p:cNvPr id="59" name="Straight Connector 58">
                <a:extLst>
                  <a:ext uri="{FF2B5EF4-FFF2-40B4-BE49-F238E27FC236}">
                    <a16:creationId xmlns:a16="http://schemas.microsoft.com/office/drawing/2014/main" id="{7D274501-4E1B-4808-B24A-1DD2E90B8BE3}"/>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E6B1F-3105-4A91-B970-D589ADB77A85}"/>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B44A62-3176-45B3-B8F1-13B68150156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3F9198C-0474-411B-B709-BB380C249BDA}"/>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E22D08E-6812-4F78-A644-C1C379E1CB6A}"/>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567039" y="651300"/>
            <a:ext cx="11062709" cy="648111"/>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567039" y="1622630"/>
            <a:ext cx="11064240" cy="458566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95144" y="6403791"/>
            <a:ext cx="2469919" cy="214805"/>
          </a:xfrm>
          <a:prstGeom prst="rect">
            <a:avLst/>
          </a:prstGeom>
        </p:spPr>
        <p:txBody>
          <a:bodyPr vert="horz" lIns="0" tIns="0" rIns="0" bIns="0" rtlCol="0" anchor="ctr"/>
          <a:lstStyle>
            <a:lvl1pPr algn="l">
              <a:defRPr sz="900">
                <a:solidFill>
                  <a:schemeClr val="tx1"/>
                </a:solidFill>
              </a:defRPr>
            </a:lvl1pPr>
          </a:lstStyle>
          <a:p>
            <a:fld id="{D995C42B-BA52-4E19-B13E-6D16B0043E14}" type="datetime4">
              <a:rPr lang="en-US" smtClean="0"/>
              <a:t>June 2, 2025</a:t>
            </a:fld>
            <a:endParaRPr lang="en-US"/>
          </a:p>
        </p:txBody>
      </p:sp>
      <p:sp>
        <p:nvSpPr>
          <p:cNvPr id="5" name="Footer Placeholder 4"/>
          <p:cNvSpPr>
            <a:spLocks noGrp="1"/>
          </p:cNvSpPr>
          <p:nvPr>
            <p:ph type="ftr" sz="quarter" idx="3"/>
          </p:nvPr>
        </p:nvSpPr>
        <p:spPr>
          <a:xfrm>
            <a:off x="6170051" y="6403791"/>
            <a:ext cx="5008262" cy="214805"/>
          </a:xfrm>
          <a:prstGeom prst="rect">
            <a:avLst/>
          </a:prstGeom>
        </p:spPr>
        <p:txBody>
          <a:bodyPr vert="horz" lIns="0" tIns="0" rIns="0" bIns="0" rtlCol="0" anchor="ctr"/>
          <a:lstStyle>
            <a:lvl1pPr algn="r">
              <a:defRPr sz="900">
                <a:solidFill>
                  <a:schemeClr val="tx1"/>
                </a:solidFill>
              </a:defRPr>
            </a:lvl1pPr>
          </a:lstStyle>
          <a:p>
            <a:r>
              <a:rPr lang="en-US"/>
              <a:t>S&amp;P Dow Jones Indices – Financial Professionals Only</a:t>
            </a:r>
          </a:p>
        </p:txBody>
      </p:sp>
      <p:sp>
        <p:nvSpPr>
          <p:cNvPr id="6" name="Slide Number Placeholder 5"/>
          <p:cNvSpPr>
            <a:spLocks noGrp="1"/>
          </p:cNvSpPr>
          <p:nvPr>
            <p:ph type="sldNum" sz="quarter" idx="4"/>
          </p:nvPr>
        </p:nvSpPr>
        <p:spPr>
          <a:xfrm>
            <a:off x="11209844" y="6403791"/>
            <a:ext cx="421983" cy="214804"/>
          </a:xfrm>
          <a:prstGeom prst="rect">
            <a:avLst/>
          </a:prstGeom>
        </p:spPr>
        <p:txBody>
          <a:bodyPr vert="horz" lIns="0" tIns="0" rIns="0" bIns="0" rtlCol="0" anchor="ctr"/>
          <a:lstStyle>
            <a:lvl1pPr algn="r">
              <a:defRPr sz="900">
                <a:solidFill>
                  <a:schemeClr val="tx1"/>
                </a:solidFill>
              </a:defRPr>
            </a:lvl1pPr>
          </a:lstStyle>
          <a:p>
            <a:fld id="{5CFA18E4-D58E-4B28-B105-28D9665A8EBC}" type="slidenum">
              <a:rPr lang="en-US" smtClean="0"/>
              <a:pPr/>
              <a:t>‹#›</a:t>
            </a:fld>
            <a:endParaRPr lang="en-US"/>
          </a:p>
        </p:txBody>
      </p:sp>
      <p:cxnSp>
        <p:nvCxnSpPr>
          <p:cNvPr id="22" name="Straight Connector 21">
            <a:extLst>
              <a:ext uri="{FF2B5EF4-FFF2-40B4-BE49-F238E27FC236}">
                <a16:creationId xmlns:a16="http://schemas.microsoft.com/office/drawing/2014/main" id="{F8CC70A6-20E9-484F-A6D8-8AC9F5A99694}"/>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26C736-25F9-4471-B9E2-7FDAD4B0C0F7}"/>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FA59E5F-121F-4882-AD04-A65D6DB42A46}"/>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a:solidFill>
                  <a:schemeClr val="bg2">
                    <a:lumMod val="50000"/>
                  </a:schemeClr>
                </a:solidFill>
                <a:latin typeface="+mn-lt"/>
              </a:rPr>
              <a:t>No content below the line</a:t>
            </a:r>
          </a:p>
        </p:txBody>
      </p:sp>
      <p:sp>
        <p:nvSpPr>
          <p:cNvPr id="25" name="TextBox 24">
            <a:extLst>
              <a:ext uri="{FF2B5EF4-FFF2-40B4-BE49-F238E27FC236}">
                <a16:creationId xmlns:a16="http://schemas.microsoft.com/office/drawing/2014/main" id="{924EB760-7DB9-4158-8A20-E30A256A1D62}"/>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a:solidFill>
                  <a:schemeClr val="bg2">
                    <a:lumMod val="50000"/>
                  </a:schemeClr>
                </a:solidFill>
                <a:latin typeface="+mn-lt"/>
              </a:rPr>
              <a:t>No content below the line</a:t>
            </a:r>
          </a:p>
        </p:txBody>
      </p:sp>
      <p:grpSp>
        <p:nvGrpSpPr>
          <p:cNvPr id="145" name="Group 144">
            <a:extLst>
              <a:ext uri="{FF2B5EF4-FFF2-40B4-BE49-F238E27FC236}">
                <a16:creationId xmlns:a16="http://schemas.microsoft.com/office/drawing/2014/main" id="{CB39B6C1-8002-4F75-B7FC-EDAA23A0F76B}"/>
              </a:ext>
            </a:extLst>
          </p:cNvPr>
          <p:cNvGrpSpPr/>
          <p:nvPr userDrawn="1"/>
        </p:nvGrpSpPr>
        <p:grpSpPr>
          <a:xfrm>
            <a:off x="-130152" y="647700"/>
            <a:ext cx="130152" cy="5046663"/>
            <a:chOff x="-130152" y="647700"/>
            <a:chExt cx="130152" cy="5046663"/>
          </a:xfrm>
        </p:grpSpPr>
        <p:cxnSp>
          <p:nvCxnSpPr>
            <p:cNvPr id="53" name="Straight Connector 52">
              <a:extLst>
                <a:ext uri="{FF2B5EF4-FFF2-40B4-BE49-F238E27FC236}">
                  <a16:creationId xmlns:a16="http://schemas.microsoft.com/office/drawing/2014/main" id="{E3A10AFA-0D6D-43FA-9041-F48F1EDAEE3C}"/>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5406A10-0F3B-4C6E-BB94-300915DB02B5}"/>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B54C7B1-605E-4788-A9E2-5192021613D6}"/>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BF6F6D6-1AD2-4BB1-ABE1-A1E2DADB16B8}"/>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3725CBF-16E5-4686-95FC-61EDD7BAA222}"/>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9F14B1D6-A02F-4F63-8B42-6490CB75FEED}"/>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4" name="Straight Connector 63">
            <a:extLst>
              <a:ext uri="{FF2B5EF4-FFF2-40B4-BE49-F238E27FC236}">
                <a16:creationId xmlns:a16="http://schemas.microsoft.com/office/drawing/2014/main" id="{44C75B12-814D-46B5-AC2A-CF6E825BD2A6}"/>
              </a:ext>
            </a:extLst>
          </p:cNvPr>
          <p:cNvCxnSpPr>
            <a:cxnSpLocks/>
          </p:cNvCxnSpPr>
          <p:nvPr userDrawn="1"/>
        </p:nvCxnSpPr>
        <p:spPr>
          <a:xfrm rot="16200000">
            <a:off x="5510224" y="-95347"/>
            <a:ext cx="13015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3196D04-0548-4EFC-84ED-EC48273BDB1F}"/>
              </a:ext>
            </a:extLst>
          </p:cNvPr>
          <p:cNvCxnSpPr>
            <a:cxnSpLocks/>
          </p:cNvCxnSpPr>
          <p:nvPr userDrawn="1"/>
        </p:nvCxnSpPr>
        <p:spPr>
          <a:xfrm rot="16200000">
            <a:off x="6542099" y="-95347"/>
            <a:ext cx="130152"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CDAEB47-98C9-4B0C-95C2-0EC29C2061ED}"/>
              </a:ext>
            </a:extLst>
          </p:cNvPr>
          <p:cNvGrpSpPr/>
          <p:nvPr userDrawn="1"/>
        </p:nvGrpSpPr>
        <p:grpSpPr>
          <a:xfrm>
            <a:off x="-1325" y="6871033"/>
            <a:ext cx="12192000" cy="143299"/>
            <a:chOff x="-1325" y="6871033"/>
            <a:chExt cx="12192000" cy="143299"/>
          </a:xfrm>
        </p:grpSpPr>
        <p:sp>
          <p:nvSpPr>
            <p:cNvPr id="26" name="Rectangle 25">
              <a:extLst>
                <a:ext uri="{FF2B5EF4-FFF2-40B4-BE49-F238E27FC236}">
                  <a16:creationId xmlns:a16="http://schemas.microsoft.com/office/drawing/2014/main" id="{E605001D-9AEE-4D97-B1CD-2703613BD583}"/>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a:solidFill>
                    <a:srgbClr val="000000"/>
                  </a:solidFill>
                </a:rPr>
                <a:t>Default Footer text on all slides is “S&amp;P Dow Jones Indices – Internal Use Only” </a:t>
              </a:r>
              <a:r>
                <a:rPr lang="en-US" sz="600" b="1" baseline="0">
                  <a:solidFill>
                    <a:srgbClr val="000000"/>
                  </a:solidFill>
                </a:rPr>
                <a:t>– to change / remove use </a:t>
              </a:r>
              <a:r>
                <a:rPr lang="en-US" sz="600" baseline="0">
                  <a:solidFill>
                    <a:srgbClr val="000000"/>
                  </a:solidFill>
                </a:rPr>
                <a:t>Insert Tab </a:t>
              </a:r>
              <a:r>
                <a:rPr lang="en-US" sz="600" baseline="0">
                  <a:solidFill>
                    <a:srgbClr val="000000"/>
                  </a:solidFill>
                  <a:sym typeface="Wingdings 3" panose="05040102010807070707" pitchFamily="18" charset="2"/>
                </a:rPr>
                <a:t> Header &amp; Footer Enter / change text  Click Apply All. </a:t>
              </a:r>
              <a:endParaRPr lang="en-US" sz="600" baseline="0">
                <a:solidFill>
                  <a:srgbClr val="000000"/>
                </a:solidFill>
              </a:endParaRPr>
            </a:p>
          </p:txBody>
        </p:sp>
        <p:sp>
          <p:nvSpPr>
            <p:cNvPr id="66" name="Rectangle 65">
              <a:extLst>
                <a:ext uri="{FF2B5EF4-FFF2-40B4-BE49-F238E27FC236}">
                  <a16:creationId xmlns:a16="http://schemas.microsoft.com/office/drawing/2014/main" id="{1B9E2804-C808-4357-85E3-7E72AE20E804}"/>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a:solidFill>
                    <a:srgbClr val="000000"/>
                  </a:solidFill>
                </a:rPr>
                <a:t>Always copy slides into a new presentation using </a:t>
              </a:r>
              <a:r>
                <a:rPr lang="en-US" sz="600" b="1" baseline="0">
                  <a:solidFill>
                    <a:srgbClr val="000000"/>
                  </a:solidFill>
                </a:rPr>
                <a:t>Paste Options / Paste  Special </a:t>
              </a:r>
              <a:r>
                <a:rPr lang="en-US" sz="600" b="1" baseline="0">
                  <a:solidFill>
                    <a:srgbClr val="000000"/>
                  </a:solidFill>
                  <a:sym typeface="Wingdings 3" panose="05040102010807070707" pitchFamily="18" charset="2"/>
                </a:rPr>
                <a:t> Use Destination Theme</a:t>
              </a:r>
              <a:endParaRPr lang="en-US" sz="600" baseline="0">
                <a:solidFill>
                  <a:srgbClr val="000000"/>
                </a:solidFill>
              </a:endParaRPr>
            </a:p>
          </p:txBody>
        </p:sp>
      </p:grpSp>
      <p:sp>
        <p:nvSpPr>
          <p:cNvPr id="67" name="Rectangle 66">
            <a:extLst>
              <a:ext uri="{FF2B5EF4-FFF2-40B4-BE49-F238E27FC236}">
                <a16:creationId xmlns:a16="http://schemas.microsoft.com/office/drawing/2014/main" id="{D1B8713C-445E-4C83-92F1-E19C8C10D52A}"/>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rgbClr val="000000"/>
              </a:solidFill>
            </a:endParaRPr>
          </a:p>
        </p:txBody>
      </p:sp>
      <p:sp>
        <p:nvSpPr>
          <p:cNvPr id="68" name="Rectangle 67">
            <a:extLst>
              <a:ext uri="{FF2B5EF4-FFF2-40B4-BE49-F238E27FC236}">
                <a16:creationId xmlns:a16="http://schemas.microsoft.com/office/drawing/2014/main" id="{E4BEDC11-C1A2-4363-AD61-124751DC85FF}"/>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a:solidFill>
                  <a:srgbClr val="000000"/>
                </a:solidFill>
              </a:rPr>
              <a:t>When adding colors, </a:t>
            </a:r>
            <a:r>
              <a:rPr lang="en-US" sz="800" b="1">
                <a:solidFill>
                  <a:srgbClr val="000000"/>
                </a:solidFill>
              </a:rPr>
              <a:t>don’t use the variants or the Standard Colors </a:t>
            </a:r>
            <a:r>
              <a:rPr lang="en-US" sz="800">
                <a:solidFill>
                  <a:srgbClr val="000000"/>
                </a:solidFill>
              </a:rPr>
              <a:t>of the Theme Colors. </a:t>
            </a:r>
          </a:p>
          <a:p>
            <a:pPr algn="l">
              <a:lnSpc>
                <a:spcPct val="90000"/>
              </a:lnSpc>
              <a:spcBef>
                <a:spcPts val="600"/>
              </a:spcBef>
            </a:pPr>
            <a:r>
              <a:rPr lang="en-US" sz="800">
                <a:solidFill>
                  <a:srgbClr val="000000"/>
                </a:solidFill>
              </a:rPr>
              <a:t>Only use the </a:t>
            </a:r>
            <a:r>
              <a:rPr lang="en-US" sz="800" b="1">
                <a:solidFill>
                  <a:srgbClr val="000000"/>
                </a:solidFill>
              </a:rPr>
              <a:t>Data Visualization colors </a:t>
            </a:r>
            <a:r>
              <a:rPr lang="en-US" sz="800">
                <a:solidFill>
                  <a:srgbClr val="000000"/>
                </a:solidFill>
              </a:rPr>
              <a:t>for charts. </a:t>
            </a:r>
          </a:p>
        </p:txBody>
      </p:sp>
      <p:grpSp>
        <p:nvGrpSpPr>
          <p:cNvPr id="69" name="Group 68">
            <a:extLst>
              <a:ext uri="{FF2B5EF4-FFF2-40B4-BE49-F238E27FC236}">
                <a16:creationId xmlns:a16="http://schemas.microsoft.com/office/drawing/2014/main" id="{E15ADA81-F289-451E-8271-81B1C7F9E9EF}"/>
              </a:ext>
            </a:extLst>
          </p:cNvPr>
          <p:cNvGrpSpPr/>
          <p:nvPr userDrawn="1"/>
        </p:nvGrpSpPr>
        <p:grpSpPr>
          <a:xfrm>
            <a:off x="12257314" y="1051487"/>
            <a:ext cx="1272540" cy="3085386"/>
            <a:chOff x="12257314" y="1051487"/>
            <a:chExt cx="1272540" cy="3085386"/>
          </a:xfrm>
        </p:grpSpPr>
        <p:sp>
          <p:nvSpPr>
            <p:cNvPr id="70" name="Rectangle 69">
              <a:extLst>
                <a:ext uri="{FF2B5EF4-FFF2-40B4-BE49-F238E27FC236}">
                  <a16:creationId xmlns:a16="http://schemas.microsoft.com/office/drawing/2014/main" id="{1A4E92C5-8939-4B55-A84F-8B6C68F6A2FC}"/>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a:solidFill>
                  <a:schemeClr val="tx1"/>
                </a:solidFill>
              </a:endParaRPr>
            </a:p>
          </p:txBody>
        </p:sp>
        <p:sp>
          <p:nvSpPr>
            <p:cNvPr id="71" name="TextBox 70">
              <a:extLst>
                <a:ext uri="{FF2B5EF4-FFF2-40B4-BE49-F238E27FC236}">
                  <a16:creationId xmlns:a16="http://schemas.microsoft.com/office/drawing/2014/main" id="{EC1083AB-631D-4A3B-8771-C6B62512D456}"/>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Data Visualization colors in correct order. </a:t>
              </a:r>
            </a:p>
          </p:txBody>
        </p:sp>
        <p:sp>
          <p:nvSpPr>
            <p:cNvPr id="72" name="Freeform: Shape 71">
              <a:extLst>
                <a:ext uri="{FF2B5EF4-FFF2-40B4-BE49-F238E27FC236}">
                  <a16:creationId xmlns:a16="http://schemas.microsoft.com/office/drawing/2014/main" id="{FF86C41D-0758-43AE-A2D8-C6C2A9707FA7}"/>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3DF0139A-E334-464F-A56C-5152A071597E}"/>
                </a:ext>
              </a:extLst>
            </p:cNvPr>
            <p:cNvSpPr txBox="1"/>
            <p:nvPr userDrawn="1"/>
          </p:nvSpPr>
          <p:spPr>
            <a:xfrm>
              <a:off x="12386052" y="1119751"/>
              <a:ext cx="1038123" cy="96950"/>
            </a:xfrm>
            <a:prstGeom prst="rect">
              <a:avLst/>
            </a:prstGeom>
            <a:noFill/>
          </p:spPr>
          <p:txBody>
            <a:bodyPr wrap="square" lIns="0" tIns="0" rIns="0" bIns="0" rtlCol="0">
              <a:spAutoFit/>
            </a:bodyPr>
            <a:lstStyle/>
            <a:p>
              <a:pPr algn="l">
                <a:lnSpc>
                  <a:spcPct val="90000"/>
                </a:lnSpc>
              </a:pPr>
              <a:r>
                <a:rPr lang="en-US" sz="700" b="1">
                  <a:solidFill>
                    <a:srgbClr val="000000"/>
                  </a:solidFill>
                </a:rPr>
                <a:t>Primary Brand Colors</a:t>
              </a:r>
              <a:endParaRPr lang="en-US" sz="700">
                <a:solidFill>
                  <a:srgbClr val="000000"/>
                </a:solidFill>
              </a:endParaRPr>
            </a:p>
          </p:txBody>
        </p:sp>
        <p:sp>
          <p:nvSpPr>
            <p:cNvPr id="74" name="Freeform: Shape 73">
              <a:extLst>
                <a:ext uri="{FF2B5EF4-FFF2-40B4-BE49-F238E27FC236}">
                  <a16:creationId xmlns:a16="http://schemas.microsoft.com/office/drawing/2014/main" id="{A932836E-03AE-4492-BB6B-F8FED4E71E87}"/>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C7F708EF-F923-4A24-A6D7-4BCA3EA881C6}"/>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40B2C87-F899-480F-93E9-C79E951858AE}"/>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a:solidFill>
                    <a:srgbClr val="000000"/>
                  </a:solidFill>
                </a:rPr>
                <a:t>Lighter / Darker versions for Data Visualizations only. </a:t>
              </a:r>
            </a:p>
          </p:txBody>
        </p:sp>
        <p:pic>
          <p:nvPicPr>
            <p:cNvPr id="77" name="Picture 76">
              <a:extLst>
                <a:ext uri="{FF2B5EF4-FFF2-40B4-BE49-F238E27FC236}">
                  <a16:creationId xmlns:a16="http://schemas.microsoft.com/office/drawing/2014/main" id="{E5DF1AEA-298E-4AA0-B861-79AAC8A95392}"/>
                </a:ext>
              </a:extLst>
            </p:cNvPr>
            <p:cNvPicPr>
              <a:picLocks noChangeAspect="1"/>
            </p:cNvPicPr>
            <p:nvPr userDrawn="1"/>
          </p:nvPicPr>
          <p:blipFill>
            <a:blip r:embed="rId68">
              <a:extLst>
                <a:ext uri="{28A0092B-C50C-407E-A947-70E740481C1C}">
                  <a14:useLocalDpi xmlns:a14="http://schemas.microsoft.com/office/drawing/2010/main" val="0"/>
                </a:ext>
              </a:extLst>
            </a:blip>
            <a:srcRect/>
            <a:stretch/>
          </p:blipFill>
          <p:spPr>
            <a:xfrm>
              <a:off x="12343753" y="1289096"/>
              <a:ext cx="1097248" cy="2017928"/>
            </a:xfrm>
            <a:prstGeom prst="rect">
              <a:avLst/>
            </a:prstGeom>
          </p:spPr>
        </p:pic>
        <p:sp>
          <p:nvSpPr>
            <p:cNvPr id="78" name="Rectangle 77">
              <a:extLst>
                <a:ext uri="{FF2B5EF4-FFF2-40B4-BE49-F238E27FC236}">
                  <a16:creationId xmlns:a16="http://schemas.microsoft.com/office/drawing/2014/main" id="{91936950-6B61-4AF0-BAA8-E319B5E9A775}"/>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a:solidFill>
                    <a:srgbClr val="000000"/>
                  </a:solidFill>
                </a:rPr>
                <a:t>Do not use these variants!</a:t>
              </a:r>
            </a:p>
          </p:txBody>
        </p:sp>
        <p:sp>
          <p:nvSpPr>
            <p:cNvPr id="79" name="Rectangle 78">
              <a:extLst>
                <a:ext uri="{FF2B5EF4-FFF2-40B4-BE49-F238E27FC236}">
                  <a16:creationId xmlns:a16="http://schemas.microsoft.com/office/drawing/2014/main" id="{EDB7CB3A-885A-4980-B14D-0F1486237ABB}"/>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84" name="Rectangle 83">
              <a:extLst>
                <a:ext uri="{FF2B5EF4-FFF2-40B4-BE49-F238E27FC236}">
                  <a16:creationId xmlns:a16="http://schemas.microsoft.com/office/drawing/2014/main" id="{E23BEF90-B240-43F5-A7D2-FF40EB2BA42E}"/>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sp>
          <p:nvSpPr>
            <p:cNvPr id="85" name="Rectangle 84">
              <a:extLst>
                <a:ext uri="{FF2B5EF4-FFF2-40B4-BE49-F238E27FC236}">
                  <a16:creationId xmlns:a16="http://schemas.microsoft.com/office/drawing/2014/main" id="{F4099FFA-147F-4A80-8F31-739AAC66D79E}"/>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err="1">
                <a:solidFill>
                  <a:schemeClr val="tx1"/>
                </a:solidFill>
              </a:endParaRPr>
            </a:p>
          </p:txBody>
        </p:sp>
        <p:grpSp>
          <p:nvGrpSpPr>
            <p:cNvPr id="86" name="Group 85">
              <a:extLst>
                <a:ext uri="{FF2B5EF4-FFF2-40B4-BE49-F238E27FC236}">
                  <a16:creationId xmlns:a16="http://schemas.microsoft.com/office/drawing/2014/main" id="{26126108-7849-4214-9223-9F761DE635F2}"/>
                </a:ext>
              </a:extLst>
            </p:cNvPr>
            <p:cNvGrpSpPr/>
            <p:nvPr userDrawn="1"/>
          </p:nvGrpSpPr>
          <p:grpSpPr>
            <a:xfrm>
              <a:off x="12364752" y="2345932"/>
              <a:ext cx="1055431" cy="88186"/>
              <a:chOff x="914335" y="6913770"/>
              <a:chExt cx="1109884" cy="100584"/>
            </a:xfrm>
            <a:noFill/>
          </p:grpSpPr>
          <p:sp>
            <p:nvSpPr>
              <p:cNvPr id="101" name="Rectangle 100">
                <a:extLst>
                  <a:ext uri="{FF2B5EF4-FFF2-40B4-BE49-F238E27FC236}">
                    <a16:creationId xmlns:a16="http://schemas.microsoft.com/office/drawing/2014/main" id="{D9714B2F-270E-40BD-B18C-1CABA6E328BE}"/>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a:t>
                </a:r>
              </a:p>
            </p:txBody>
          </p:sp>
          <p:sp>
            <p:nvSpPr>
              <p:cNvPr id="102" name="Rectangle 101">
                <a:extLst>
                  <a:ext uri="{FF2B5EF4-FFF2-40B4-BE49-F238E27FC236}">
                    <a16:creationId xmlns:a16="http://schemas.microsoft.com/office/drawing/2014/main" id="{0E9EDAC8-6407-4216-ABF3-EA70809BB4FD}"/>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3</a:t>
                </a:r>
              </a:p>
            </p:txBody>
          </p:sp>
          <p:sp>
            <p:nvSpPr>
              <p:cNvPr id="103" name="Rectangle 102">
                <a:extLst>
                  <a:ext uri="{FF2B5EF4-FFF2-40B4-BE49-F238E27FC236}">
                    <a16:creationId xmlns:a16="http://schemas.microsoft.com/office/drawing/2014/main" id="{C97366D4-D620-4493-BD87-54D81FBE2F40}"/>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2</a:t>
                </a:r>
              </a:p>
            </p:txBody>
          </p:sp>
          <p:sp>
            <p:nvSpPr>
              <p:cNvPr id="104" name="Rectangle 103">
                <a:extLst>
                  <a:ext uri="{FF2B5EF4-FFF2-40B4-BE49-F238E27FC236}">
                    <a16:creationId xmlns:a16="http://schemas.microsoft.com/office/drawing/2014/main" id="{028BCBB1-4C8C-4515-A267-36F4D23D05E3}"/>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a:ln>
                      <a:noFill/>
                    </a:ln>
                    <a:solidFill>
                      <a:srgbClr val="FFFFFF"/>
                    </a:solidFill>
                    <a:effectLst/>
                    <a:uLnTx/>
                    <a:uFillTx/>
                    <a:latin typeface="+mn-lt"/>
                    <a:cs typeface="Arial"/>
                  </a:rPr>
                  <a:t>4</a:t>
                </a:r>
              </a:p>
            </p:txBody>
          </p:sp>
          <p:sp>
            <p:nvSpPr>
              <p:cNvPr id="105" name="Rectangle 104">
                <a:extLst>
                  <a:ext uri="{FF2B5EF4-FFF2-40B4-BE49-F238E27FC236}">
                    <a16:creationId xmlns:a16="http://schemas.microsoft.com/office/drawing/2014/main" id="{044F7EB9-753F-48FA-B2B6-73C4C4096CAE}"/>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5</a:t>
                </a:r>
              </a:p>
            </p:txBody>
          </p:sp>
          <p:sp>
            <p:nvSpPr>
              <p:cNvPr id="106" name="Rectangle 105">
                <a:extLst>
                  <a:ext uri="{FF2B5EF4-FFF2-40B4-BE49-F238E27FC236}">
                    <a16:creationId xmlns:a16="http://schemas.microsoft.com/office/drawing/2014/main" id="{52DAE743-1AB2-468D-B4E2-50F2FB87E794}"/>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6</a:t>
                </a:r>
              </a:p>
            </p:txBody>
          </p:sp>
          <p:sp>
            <p:nvSpPr>
              <p:cNvPr id="107" name="Rectangle 106">
                <a:extLst>
                  <a:ext uri="{FF2B5EF4-FFF2-40B4-BE49-F238E27FC236}">
                    <a16:creationId xmlns:a16="http://schemas.microsoft.com/office/drawing/2014/main" id="{B46B3D31-69AA-43A1-A2E2-F09392148922}"/>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7</a:t>
                </a:r>
              </a:p>
            </p:txBody>
          </p:sp>
          <p:sp>
            <p:nvSpPr>
              <p:cNvPr id="108" name="Rectangle 107">
                <a:extLst>
                  <a:ext uri="{FF2B5EF4-FFF2-40B4-BE49-F238E27FC236}">
                    <a16:creationId xmlns:a16="http://schemas.microsoft.com/office/drawing/2014/main" id="{3064BA3B-8C0F-4AFD-92AB-AC0B5E4B6B3C}"/>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8</a:t>
                </a:r>
              </a:p>
            </p:txBody>
          </p:sp>
          <p:sp>
            <p:nvSpPr>
              <p:cNvPr id="109" name="Rectangle 108">
                <a:extLst>
                  <a:ext uri="{FF2B5EF4-FFF2-40B4-BE49-F238E27FC236}">
                    <a16:creationId xmlns:a16="http://schemas.microsoft.com/office/drawing/2014/main" id="{6CABC053-DAB8-4239-9575-3B71323FE84B}"/>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a:ln>
                      <a:noFill/>
                    </a:ln>
                    <a:solidFill>
                      <a:srgbClr val="FFFFFF"/>
                    </a:solidFill>
                    <a:effectLst/>
                    <a:uLnTx/>
                    <a:uFillTx/>
                    <a:latin typeface="+mn-lt"/>
                    <a:cs typeface="Arial"/>
                  </a:rPr>
                  <a:t>9</a:t>
                </a:r>
              </a:p>
            </p:txBody>
          </p:sp>
          <p:sp>
            <p:nvSpPr>
              <p:cNvPr id="110" name="Rectangle 109">
                <a:extLst>
                  <a:ext uri="{FF2B5EF4-FFF2-40B4-BE49-F238E27FC236}">
                    <a16:creationId xmlns:a16="http://schemas.microsoft.com/office/drawing/2014/main" id="{06230F72-4394-4413-AF03-843676FDBA3A}"/>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a:ln>
                      <a:noFill/>
                    </a:ln>
                    <a:solidFill>
                      <a:srgbClr val="FFFFFF"/>
                    </a:solidFill>
                    <a:effectLst/>
                    <a:uLnTx/>
                    <a:uFillTx/>
                    <a:latin typeface="+mn-lt"/>
                    <a:cs typeface="Arial"/>
                  </a:rPr>
                  <a:t>10</a:t>
                </a:r>
              </a:p>
            </p:txBody>
          </p:sp>
        </p:grpSp>
        <p:pic>
          <p:nvPicPr>
            <p:cNvPr id="87" name="Graphic 86" descr="Close with solid fill">
              <a:extLst>
                <a:ext uri="{FF2B5EF4-FFF2-40B4-BE49-F238E27FC236}">
                  <a16:creationId xmlns:a16="http://schemas.microsoft.com/office/drawing/2014/main" id="{1B831779-A669-4371-8FD1-5066D9D69E1B}"/>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359990" y="3132474"/>
              <a:ext cx="100919" cy="100919"/>
            </a:xfrm>
            <a:prstGeom prst="rect">
              <a:avLst/>
            </a:prstGeom>
          </p:spPr>
        </p:pic>
        <p:pic>
          <p:nvPicPr>
            <p:cNvPr id="92" name="Graphic 91" descr="Close with solid fill">
              <a:extLst>
                <a:ext uri="{FF2B5EF4-FFF2-40B4-BE49-F238E27FC236}">
                  <a16:creationId xmlns:a16="http://schemas.microsoft.com/office/drawing/2014/main" id="{208D0745-DE9A-4926-B866-2B1F3923CFF5}"/>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468758" y="3132474"/>
              <a:ext cx="100919" cy="100919"/>
            </a:xfrm>
            <a:prstGeom prst="rect">
              <a:avLst/>
            </a:prstGeom>
          </p:spPr>
        </p:pic>
        <p:pic>
          <p:nvPicPr>
            <p:cNvPr id="93" name="Graphic 92" descr="Close with solid fill">
              <a:extLst>
                <a:ext uri="{FF2B5EF4-FFF2-40B4-BE49-F238E27FC236}">
                  <a16:creationId xmlns:a16="http://schemas.microsoft.com/office/drawing/2014/main" id="{87D9F2AF-BA2B-48D6-B3AE-AF75E4624241}"/>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572765" y="3132473"/>
              <a:ext cx="100919" cy="100919"/>
            </a:xfrm>
            <a:prstGeom prst="rect">
              <a:avLst/>
            </a:prstGeom>
          </p:spPr>
        </p:pic>
        <p:pic>
          <p:nvPicPr>
            <p:cNvPr id="94" name="Graphic 93" descr="Close with solid fill">
              <a:extLst>
                <a:ext uri="{FF2B5EF4-FFF2-40B4-BE49-F238E27FC236}">
                  <a16:creationId xmlns:a16="http://schemas.microsoft.com/office/drawing/2014/main" id="{AD967705-7CEE-4D01-818A-5D9A6396C5F5}"/>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679153" y="3132472"/>
              <a:ext cx="100919" cy="100919"/>
            </a:xfrm>
            <a:prstGeom prst="rect">
              <a:avLst/>
            </a:prstGeom>
          </p:spPr>
        </p:pic>
        <p:pic>
          <p:nvPicPr>
            <p:cNvPr id="95" name="Graphic 94" descr="Close with solid fill">
              <a:extLst>
                <a:ext uri="{FF2B5EF4-FFF2-40B4-BE49-F238E27FC236}">
                  <a16:creationId xmlns:a16="http://schemas.microsoft.com/office/drawing/2014/main" id="{0FCA396B-0DD6-4260-93CF-050A3D8C1C8D}"/>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785541" y="3132471"/>
              <a:ext cx="100919" cy="100919"/>
            </a:xfrm>
            <a:prstGeom prst="rect">
              <a:avLst/>
            </a:prstGeom>
          </p:spPr>
        </p:pic>
        <p:pic>
          <p:nvPicPr>
            <p:cNvPr id="96" name="Graphic 95" descr="Close with solid fill">
              <a:extLst>
                <a:ext uri="{FF2B5EF4-FFF2-40B4-BE49-F238E27FC236}">
                  <a16:creationId xmlns:a16="http://schemas.microsoft.com/office/drawing/2014/main" id="{E0B2C6CF-0507-414F-943B-3C7AE47177D1}"/>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891929" y="3132470"/>
              <a:ext cx="100919" cy="100919"/>
            </a:xfrm>
            <a:prstGeom prst="rect">
              <a:avLst/>
            </a:prstGeom>
          </p:spPr>
        </p:pic>
        <p:pic>
          <p:nvPicPr>
            <p:cNvPr id="97" name="Graphic 96" descr="Close with solid fill">
              <a:extLst>
                <a:ext uri="{FF2B5EF4-FFF2-40B4-BE49-F238E27FC236}">
                  <a16:creationId xmlns:a16="http://schemas.microsoft.com/office/drawing/2014/main" id="{2C279900-FF81-4B6D-BB80-0EBCB6DD7DF9}"/>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2998317" y="3132469"/>
              <a:ext cx="100919" cy="100919"/>
            </a:xfrm>
            <a:prstGeom prst="rect">
              <a:avLst/>
            </a:prstGeom>
          </p:spPr>
        </p:pic>
        <p:pic>
          <p:nvPicPr>
            <p:cNvPr id="98" name="Graphic 97" descr="Close with solid fill">
              <a:extLst>
                <a:ext uri="{FF2B5EF4-FFF2-40B4-BE49-F238E27FC236}">
                  <a16:creationId xmlns:a16="http://schemas.microsoft.com/office/drawing/2014/main" id="{517BE42C-F070-4880-9C4E-2C57CE4FE9DB}"/>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3104705" y="3132468"/>
              <a:ext cx="100919" cy="100919"/>
            </a:xfrm>
            <a:prstGeom prst="rect">
              <a:avLst/>
            </a:prstGeom>
          </p:spPr>
        </p:pic>
        <p:pic>
          <p:nvPicPr>
            <p:cNvPr id="99" name="Graphic 98" descr="Close with solid fill">
              <a:extLst>
                <a:ext uri="{FF2B5EF4-FFF2-40B4-BE49-F238E27FC236}">
                  <a16:creationId xmlns:a16="http://schemas.microsoft.com/office/drawing/2014/main" id="{35D3858B-63CC-4BA2-8F51-0C58B32C186A}"/>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3211093" y="3132467"/>
              <a:ext cx="100919" cy="100919"/>
            </a:xfrm>
            <a:prstGeom prst="rect">
              <a:avLst/>
            </a:prstGeom>
          </p:spPr>
        </p:pic>
        <p:pic>
          <p:nvPicPr>
            <p:cNvPr id="100" name="Graphic 99" descr="Close with solid fill">
              <a:extLst>
                <a:ext uri="{FF2B5EF4-FFF2-40B4-BE49-F238E27FC236}">
                  <a16:creationId xmlns:a16="http://schemas.microsoft.com/office/drawing/2014/main" id="{EF3F9163-C2B0-4D5D-B619-BF25796659B4}"/>
                </a:ext>
              </a:extLst>
            </p:cNvPr>
            <p:cNvPicPr>
              <a:picLocks noChangeAspect="1"/>
            </p:cNvPicPr>
            <p:nvPr userDrawn="1"/>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13317481" y="3132466"/>
              <a:ext cx="100919" cy="100919"/>
            </a:xfrm>
            <a:prstGeom prst="rect">
              <a:avLst/>
            </a:prstGeom>
          </p:spPr>
        </p:pic>
      </p:grpSp>
      <p:pic>
        <p:nvPicPr>
          <p:cNvPr id="80" name="SPG Dow Jones Colorful Small">
            <a:extLst>
              <a:ext uri="{FF2B5EF4-FFF2-40B4-BE49-F238E27FC236}">
                <a16:creationId xmlns:a16="http://schemas.microsoft.com/office/drawing/2014/main" id="{C6EC3F92-DCD8-490D-8BE3-0C6F0E44B9D6}"/>
              </a:ext>
            </a:extLst>
          </p:cNvPr>
          <p:cNvPicPr>
            <a:picLocks noChangeAspect="1"/>
          </p:cNvPicPr>
          <p:nvPr userDrawn="1"/>
        </p:nvPicPr>
        <p:blipFill>
          <a:blip r:embed="rId71">
            <a:extLst>
              <a:ext uri="{28A0092B-C50C-407E-A947-70E740481C1C}">
                <a14:useLocalDpi xmlns:a14="http://schemas.microsoft.com/office/drawing/2010/main" val="0"/>
              </a:ext>
              <a:ext uri="{96DAC541-7B7A-43D3-8B79-37D633B846F1}">
                <asvg:svgBlip xmlns:asvg="http://schemas.microsoft.com/office/drawing/2016/SVG/main" r:embed="rId72"/>
              </a:ext>
            </a:extLst>
          </a:blip>
          <a:stretch>
            <a:fillRect/>
          </a:stretch>
        </p:blipFill>
        <p:spPr>
          <a:xfrm>
            <a:off x="450300" y="6213180"/>
            <a:ext cx="1298448" cy="641006"/>
          </a:xfrm>
          <a:prstGeom prst="rect">
            <a:avLst/>
          </a:prstGeom>
        </p:spPr>
      </p:pic>
    </p:spTree>
    <p:extLst>
      <p:ext uri="{BB962C8B-B14F-4D97-AF65-F5344CB8AC3E}">
        <p14:creationId xmlns:p14="http://schemas.microsoft.com/office/powerpoint/2010/main" val="213656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Lst>
  <p:hf hdr="0" dt="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169863" indent="-169863"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17525" indent="-17621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p15:clr>
            <a:srgbClr val="A4A3A4"/>
          </p15:clr>
        </p15:guide>
        <p15:guide id="6" pos="7329">
          <p15:clr>
            <a:srgbClr val="F26B43"/>
          </p15:clr>
        </p15:guide>
        <p15:guide id="9" orient="horz" pos="408">
          <p15:clr>
            <a:srgbClr val="F26B43"/>
          </p15:clr>
        </p15:guide>
        <p15:guide id="12" orient="horz" pos="3909">
          <p15:clr>
            <a:srgbClr val="F26B43"/>
          </p15:clr>
        </p15:guide>
        <p15:guide id="14" orient="horz" pos="818">
          <p15:clr>
            <a:srgbClr val="FBAE40"/>
          </p15:clr>
        </p15:guide>
        <p15:guide id="19" pos="3512">
          <p15:clr>
            <a:srgbClr val="FBAE40"/>
          </p15:clr>
        </p15:guide>
        <p15:guide id="20" pos="4162">
          <p15:clr>
            <a:srgbClr val="FBAE40"/>
          </p15:clr>
        </p15:guide>
        <p15:guide id="21" pos="3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image" Target="../media/image23.jpe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pm-research.com/content/iijindinv/15/4/23" TargetMode="External"/><Relationship Id="rId1" Type="http://schemas.openxmlformats.org/officeDocument/2006/relationships/slideLayout" Target="../slideLayouts/slideLayout65.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hyperlink" Target="https://www.spglobal.com/spdji/en/education/article/faq-esg-back-testing-backward-data-assumption-overview/"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spglobal.com/spdji"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hyperlink" Target="https://www.spglobal.com/spdji/en/indices/dividends-factors/sp-500-momentum-inde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8943B1-6615-4F4E-BE3A-9B05A92D4B01}"/>
              </a:ext>
            </a:extLst>
          </p:cNvPr>
          <p:cNvSpPr>
            <a:spLocks noGrp="1"/>
          </p:cNvSpPr>
          <p:nvPr>
            <p:ph type="title"/>
          </p:nvPr>
        </p:nvSpPr>
        <p:spPr>
          <a:xfrm>
            <a:off x="536615" y="5014892"/>
            <a:ext cx="11399195" cy="633558"/>
          </a:xfrm>
        </p:spPr>
        <p:txBody>
          <a:bodyPr anchor="t">
            <a:normAutofit/>
          </a:bodyPr>
          <a:lstStyle/>
          <a:p>
            <a:r>
              <a:rPr lang="ja-JP" altLang="en-US" sz="2800" baseline="-25000" dirty="0">
                <a:latin typeface="Arial" panose="020B0604020202020204" pitchFamily="34" charset="0"/>
                <a:ea typeface="游ゴシック" panose="020B0400000000000000" pitchFamily="50" charset="-128"/>
                <a:cs typeface="Arial" panose="020B0604020202020204" pitchFamily="34" charset="0"/>
              </a:rPr>
              <a:t>世界の金融市場において指数ソリューションの役割が変化</a:t>
            </a:r>
            <a:endParaRPr lang="en-US" sz="2800" baseline="-25000" dirty="0">
              <a:latin typeface="Arial" panose="020B0604020202020204" pitchFamily="34" charset="0"/>
              <a:ea typeface="游ゴシック" panose="020B0400000000000000" pitchFamily="50" charset="-128"/>
              <a:cs typeface="Arial" panose="020B0604020202020204" pitchFamily="34" charset="0"/>
            </a:endParaRPr>
          </a:p>
        </p:txBody>
      </p:sp>
      <p:pic>
        <p:nvPicPr>
          <p:cNvPr id="5" name="Picture 5" descr="The exterior of a building with windows">
            <a:extLst>
              <a:ext uri="{FF2B5EF4-FFF2-40B4-BE49-F238E27FC236}">
                <a16:creationId xmlns:a16="http://schemas.microsoft.com/office/drawing/2014/main" id="{EDBFD254-8589-0213-8EA1-5632A934601B}"/>
              </a:ext>
            </a:extLst>
          </p:cNvPr>
          <p:cNvPicPr>
            <a:picLocks noGrp="1" noChangeAspect="1"/>
          </p:cNvPicPr>
          <p:nvPr>
            <p:ph type="pic" sz="quarter" idx="13"/>
          </p:nvPr>
        </p:nvPicPr>
        <p:blipFill rotWithShape="1">
          <a:blip r:embed="rId3"/>
          <a:srcRect t="30533" b="30533"/>
          <a:stretch/>
        </p:blipFill>
        <p:spPr>
          <a:xfrm>
            <a:off x="-2" y="1"/>
            <a:ext cx="12191999" cy="3163824"/>
          </a:xfrm>
        </p:spPr>
      </p:pic>
      <p:sp>
        <p:nvSpPr>
          <p:cNvPr id="2" name="Slide Number Placeholder 1">
            <a:extLst>
              <a:ext uri="{FF2B5EF4-FFF2-40B4-BE49-F238E27FC236}">
                <a16:creationId xmlns:a16="http://schemas.microsoft.com/office/drawing/2014/main" id="{B176E7ED-B229-4629-9527-58412EE737A9}"/>
              </a:ext>
            </a:extLst>
          </p:cNvPr>
          <p:cNvSpPr>
            <a:spLocks noGrp="1"/>
          </p:cNvSpPr>
          <p:nvPr>
            <p:ph type="sldNum" sz="quarter" idx="2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CFA18E4-D58E-4B28-B105-28D9665A8EBC}" type="slidenum">
              <a:rPr kumimoji="0" lang="en-US" sz="900" b="0" i="0" u="none" strike="noStrike" kern="1200" cap="none" spc="0" normalizeH="0" baseline="0" noProof="0" smtClean="0">
                <a:ln>
                  <a:noFill/>
                </a:ln>
                <a:no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noFill/>
              <a:effectLst/>
              <a:uLnTx/>
              <a:uFillTx/>
              <a:latin typeface="Arial"/>
              <a:ea typeface="+mn-ea"/>
              <a:cs typeface="+mn-cs"/>
            </a:endParaRPr>
          </a:p>
        </p:txBody>
      </p:sp>
      <p:sp>
        <p:nvSpPr>
          <p:cNvPr id="8" name="Text Placeholder 7">
            <a:extLst>
              <a:ext uri="{FF2B5EF4-FFF2-40B4-BE49-F238E27FC236}">
                <a16:creationId xmlns:a16="http://schemas.microsoft.com/office/drawing/2014/main" id="{8C845526-0FA1-19B5-6453-BCFA61012FC6}"/>
              </a:ext>
            </a:extLst>
          </p:cNvPr>
          <p:cNvSpPr>
            <a:spLocks noGrp="1"/>
          </p:cNvSpPr>
          <p:nvPr>
            <p:ph type="body" sz="quarter" idx="17"/>
          </p:nvPr>
        </p:nvSpPr>
        <p:spPr/>
        <p:txBody>
          <a:bodyPr/>
          <a:lstStyle/>
          <a:p>
            <a:pPr algn="r"/>
            <a:r>
              <a:rPr lang="en-GB" b="1" dirty="0">
                <a:latin typeface="Arial" panose="020B0604020202020204" pitchFamily="34" charset="0"/>
                <a:ea typeface="游ゴシック" panose="020B0400000000000000" pitchFamily="50" charset="-128"/>
                <a:cs typeface="Arial" panose="020B0604020202020204" pitchFamily="34" charset="0"/>
              </a:rPr>
              <a:t>2025</a:t>
            </a:r>
            <a:r>
              <a:rPr lang="ja-JP" altLang="en-US" b="1" dirty="0">
                <a:latin typeface="Arial" panose="020B0604020202020204" pitchFamily="34" charset="0"/>
                <a:ea typeface="游ゴシック" panose="020B0400000000000000" pitchFamily="50" charset="-128"/>
                <a:cs typeface="Arial" panose="020B0604020202020204" pitchFamily="34" charset="0"/>
              </a:rPr>
              <a:t>年</a:t>
            </a:r>
            <a:r>
              <a:rPr lang="en-US" altLang="ja-JP" b="1" dirty="0">
                <a:latin typeface="Arial" panose="020B0604020202020204" pitchFamily="34" charset="0"/>
                <a:ea typeface="游ゴシック" panose="020B0400000000000000" pitchFamily="50" charset="-128"/>
                <a:cs typeface="Arial" panose="020B0604020202020204" pitchFamily="34" charset="0"/>
              </a:rPr>
              <a:t>6</a:t>
            </a:r>
            <a:r>
              <a:rPr lang="ja-JP" altLang="en-US" b="1" dirty="0">
                <a:latin typeface="Arial" panose="020B0604020202020204" pitchFamily="34" charset="0"/>
                <a:ea typeface="游ゴシック" panose="020B0400000000000000" pitchFamily="50" charset="-128"/>
                <a:cs typeface="Arial" panose="020B0604020202020204" pitchFamily="34" charset="0"/>
              </a:rPr>
              <a:t>月</a:t>
            </a:r>
            <a:r>
              <a:rPr lang="en-US" altLang="ja-JP" b="1" dirty="0">
                <a:latin typeface="Arial" panose="020B0604020202020204" pitchFamily="34" charset="0"/>
                <a:ea typeface="游ゴシック" panose="020B0400000000000000" pitchFamily="50" charset="-128"/>
                <a:cs typeface="Arial" panose="020B0604020202020204" pitchFamily="34" charset="0"/>
              </a:rPr>
              <a:t>3</a:t>
            </a:r>
            <a:r>
              <a:rPr lang="ja-JP" altLang="en-US" b="1" dirty="0">
                <a:latin typeface="Arial" panose="020B0604020202020204" pitchFamily="34" charset="0"/>
                <a:ea typeface="游ゴシック" panose="020B0400000000000000" pitchFamily="50" charset="-128"/>
                <a:cs typeface="Arial" panose="020B0604020202020204" pitchFamily="34" charset="0"/>
              </a:rPr>
              <a:t>日</a:t>
            </a:r>
            <a:endParaRPr lang="en-GB" b="1" dirty="0">
              <a:latin typeface="Arial" panose="020B0604020202020204" pitchFamily="34" charset="0"/>
              <a:ea typeface="游ゴシック" panose="020B0400000000000000" pitchFamily="50" charset="-128"/>
              <a:cs typeface="Arial" panose="020B0604020202020204" pitchFamily="34" charset="0"/>
            </a:endParaRPr>
          </a:p>
        </p:txBody>
      </p:sp>
      <p:sp>
        <p:nvSpPr>
          <p:cNvPr id="9" name="Title 2">
            <a:extLst>
              <a:ext uri="{FF2B5EF4-FFF2-40B4-BE49-F238E27FC236}">
                <a16:creationId xmlns:a16="http://schemas.microsoft.com/office/drawing/2014/main" id="{32041EBB-50F6-6B26-04E3-A990370C76C3}"/>
              </a:ext>
            </a:extLst>
          </p:cNvPr>
          <p:cNvSpPr txBox="1">
            <a:spLocks/>
          </p:cNvSpPr>
          <p:nvPr/>
        </p:nvSpPr>
        <p:spPr>
          <a:xfrm>
            <a:off x="536615" y="3919839"/>
            <a:ext cx="11399195" cy="1062338"/>
          </a:xfrm>
          <a:prstGeom prst="rect">
            <a:avLst/>
          </a:prstGeom>
        </p:spPr>
        <p:txBody>
          <a:bodyPr vert="horz" lIns="0" tIns="0" rIns="0" bIns="0" rtlCol="0" anchor="t">
            <a:normAutofit fontScale="85000" lnSpcReduction="20000"/>
          </a:bodyPr>
          <a:lstStyle>
            <a:lvl1pPr algn="l" defTabSz="914400" rtl="0" eaLnBrk="1" latinLnBrk="0" hangingPunct="1">
              <a:lnSpc>
                <a:spcPct val="90000"/>
              </a:lnSpc>
              <a:spcBef>
                <a:spcPct val="0"/>
              </a:spcBef>
              <a:buNone/>
              <a:defRPr sz="4400" b="0" kern="1200">
                <a:solidFill>
                  <a:schemeClr val="tx1"/>
                </a:solidFill>
                <a:latin typeface="+mj-lt"/>
                <a:ea typeface="+mj-ea"/>
                <a:cs typeface="+mj-cs"/>
              </a:defRPr>
            </a:lvl1pPr>
          </a:lstStyle>
          <a:p>
            <a:pPr>
              <a:lnSpc>
                <a:spcPct val="120000"/>
              </a:lnSpc>
            </a:pPr>
            <a:r>
              <a:rPr lang="ja-JP" altLang="en-US" sz="4000" b="1" dirty="0">
                <a:latin typeface="Arial" panose="020B0604020202020204" pitchFamily="34" charset="0"/>
                <a:ea typeface="游ゴシック" panose="020B0400000000000000" pitchFamily="50" charset="-128"/>
                <a:cs typeface="Arial" panose="020B0604020202020204" pitchFamily="34" charset="0"/>
              </a:rPr>
              <a:t>指数の</a:t>
            </a:r>
            <a:r>
              <a:rPr lang="en-US" altLang="ja-JP" sz="4000" b="1" dirty="0">
                <a:latin typeface="Arial" panose="020B0604020202020204" pitchFamily="34" charset="0"/>
                <a:ea typeface="游ゴシック" panose="020B0400000000000000" pitchFamily="50" charset="-128"/>
                <a:cs typeface="Arial" panose="020B0604020202020204" pitchFamily="34" charset="0"/>
              </a:rPr>
              <a:t>3</a:t>
            </a:r>
            <a:r>
              <a:rPr lang="ja-JP" altLang="en-US" sz="4000" b="1" dirty="0">
                <a:latin typeface="Arial" panose="020B0604020202020204" pitchFamily="34" charset="0"/>
                <a:ea typeface="游ゴシック" panose="020B0400000000000000" pitchFamily="50" charset="-128"/>
                <a:cs typeface="Arial" panose="020B0604020202020204" pitchFamily="34" charset="0"/>
              </a:rPr>
              <a:t>つの役割：市場の測定指標、投資のベンチマーク、及び金融商品の基礎</a:t>
            </a:r>
            <a:endParaRPr lang="en-US" sz="4000" b="1" dirty="0">
              <a:latin typeface="Arial" panose="020B0604020202020204" pitchFamily="34" charset="0"/>
              <a:ea typeface="游ゴシック" panose="020B0400000000000000" pitchFamily="50" charset="-128"/>
              <a:cs typeface="Arial" panose="020B0604020202020204" pitchFamily="34" charset="0"/>
            </a:endParaRPr>
          </a:p>
        </p:txBody>
      </p:sp>
      <p:pic>
        <p:nvPicPr>
          <p:cNvPr id="4" name="Picture 3" descr="A red and white tower in a city with a mountain in the background&#10;&#10;AI-generated content may be incorrect.">
            <a:extLst>
              <a:ext uri="{FF2B5EF4-FFF2-40B4-BE49-F238E27FC236}">
                <a16:creationId xmlns:a16="http://schemas.microsoft.com/office/drawing/2014/main" id="{BF2D217F-D61B-618A-F04B-8303E028FE2E}"/>
              </a:ext>
            </a:extLst>
          </p:cNvPr>
          <p:cNvPicPr>
            <a:picLocks noChangeAspect="1"/>
          </p:cNvPicPr>
          <p:nvPr/>
        </p:nvPicPr>
        <p:blipFill>
          <a:blip r:embed="rId4">
            <a:extLst>
              <a:ext uri="{28A0092B-C50C-407E-A947-70E740481C1C}">
                <a14:useLocalDpi xmlns:a14="http://schemas.microsoft.com/office/drawing/2010/main" val="0"/>
              </a:ext>
            </a:extLst>
          </a:blip>
          <a:srcRect t="32777" b="25062"/>
          <a:stretch/>
        </p:blipFill>
        <p:spPr>
          <a:xfrm>
            <a:off x="0" y="0"/>
            <a:ext cx="12210236" cy="3285957"/>
          </a:xfrm>
          <a:prstGeom prst="rect">
            <a:avLst/>
          </a:prstGeom>
        </p:spPr>
      </p:pic>
    </p:spTree>
    <p:extLst>
      <p:ext uri="{BB962C8B-B14F-4D97-AF65-F5344CB8AC3E}">
        <p14:creationId xmlns:p14="http://schemas.microsoft.com/office/powerpoint/2010/main" val="1848217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5C187D-FAD6-B6FD-46EA-165F801A421D}"/>
              </a:ext>
            </a:extLst>
          </p:cNvPr>
          <p:cNvPicPr>
            <a:picLocks noChangeAspect="1"/>
          </p:cNvPicPr>
          <p:nvPr/>
        </p:nvPicPr>
        <p:blipFill>
          <a:blip r:embed="rId2"/>
          <a:srcRect t="7025"/>
          <a:stretch/>
        </p:blipFill>
        <p:spPr>
          <a:xfrm>
            <a:off x="573808" y="1475617"/>
            <a:ext cx="9346047" cy="4655966"/>
          </a:xfrm>
          <a:prstGeom prst="rect">
            <a:avLst/>
          </a:prstGeom>
        </p:spPr>
      </p:pic>
      <p:sp>
        <p:nvSpPr>
          <p:cNvPr id="2" name="Title 1"/>
          <p:cNvSpPr>
            <a:spLocks noGrp="1"/>
          </p:cNvSpPr>
          <p:nvPr>
            <p:ph type="title"/>
          </p:nvPr>
        </p:nvSpPr>
        <p:spPr>
          <a:xfrm>
            <a:off x="573808" y="654513"/>
            <a:ext cx="9940257" cy="865273"/>
          </a:xfrm>
        </p:spPr>
        <p:txBody>
          <a:bodyPr vert="horz" lIns="0" tIns="0" rIns="0" bIns="0" rtlCol="0" anchor="t">
            <a:noAutofit/>
          </a:bodyPr>
          <a:lstStyle/>
          <a:p>
            <a:r>
              <a:rPr lang="en-US" b="1" dirty="0">
                <a:latin typeface="Arial" panose="020B0604020202020204" pitchFamily="34" charset="0"/>
                <a:ea typeface="游ゴシック" panose="020B0400000000000000" pitchFamily="50" charset="-128"/>
                <a:cs typeface="Arial" panose="020B0604020202020204" pitchFamily="34" charset="0"/>
              </a:rPr>
              <a:t>S&amp;P 500</a:t>
            </a:r>
            <a:r>
              <a:rPr lang="ja-JP" altLang="en-US" b="1" dirty="0">
                <a:latin typeface="Arial" panose="020B0604020202020204" pitchFamily="34" charset="0"/>
                <a:ea typeface="游ゴシック" panose="020B0400000000000000" pitchFamily="50" charset="-128"/>
                <a:cs typeface="Arial" panose="020B0604020202020204" pitchFamily="34" charset="0"/>
              </a:rPr>
              <a:t>のセクター間のパフォーマンス格差（</a:t>
            </a:r>
            <a:r>
              <a:rPr lang="en-US" altLang="ja-JP" b="1" dirty="0">
                <a:latin typeface="Arial" panose="020B0604020202020204" pitchFamily="34" charset="0"/>
                <a:ea typeface="游ゴシック" panose="020B0400000000000000" pitchFamily="50" charset="-128"/>
                <a:cs typeface="Arial" panose="020B0604020202020204" pitchFamily="34" charset="0"/>
              </a:rPr>
              <a:t>2024</a:t>
            </a:r>
            <a:r>
              <a:rPr lang="ja-JP" altLang="en-US" b="1" dirty="0">
                <a:latin typeface="Arial" panose="020B0604020202020204" pitchFamily="34" charset="0"/>
                <a:ea typeface="游ゴシック" panose="020B0400000000000000" pitchFamily="50" charset="-128"/>
                <a:cs typeface="Arial" panose="020B0604020202020204" pitchFamily="34" charset="0"/>
              </a:rPr>
              <a:t>年</a:t>
            </a:r>
            <a:r>
              <a:rPr lang="en-US" altLang="ja-JP" b="1" dirty="0">
                <a:latin typeface="Arial" panose="020B0604020202020204" pitchFamily="34" charset="0"/>
                <a:ea typeface="游ゴシック" panose="020B0400000000000000" pitchFamily="50" charset="-128"/>
                <a:cs typeface="Arial" panose="020B0604020202020204" pitchFamily="34" charset="0"/>
              </a:rPr>
              <a:t>12</a:t>
            </a:r>
            <a:r>
              <a:rPr lang="ja-JP" altLang="en-US" b="1" dirty="0">
                <a:latin typeface="Arial" panose="020B0604020202020204" pitchFamily="34" charset="0"/>
                <a:ea typeface="游ゴシック" panose="020B0400000000000000" pitchFamily="50" charset="-128"/>
                <a:cs typeface="Arial" panose="020B0604020202020204" pitchFamily="34" charset="0"/>
              </a:rPr>
              <a:t>月）</a:t>
            </a:r>
            <a:endParaRPr lang="en-US" b="1" dirty="0">
              <a:latin typeface="Arial" panose="020B0604020202020204" pitchFamily="34" charset="0"/>
              <a:ea typeface="游ゴシック" panose="020B0400000000000000" pitchFamily="50" charset="-128"/>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5B919-E3DF-8843-A034-99A3C3E2A01C}" type="slidenum">
              <a:rPr kumimoji="0" lang="en-US" sz="10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 Placeholder 4"/>
          <p:cNvSpPr>
            <a:spLocks noGrp="1"/>
          </p:cNvSpPr>
          <p:nvPr>
            <p:ph type="body" sz="quarter" idx="15"/>
          </p:nvPr>
        </p:nvSpPr>
        <p:spPr>
          <a:xfrm>
            <a:off x="7515363" y="5545002"/>
            <a:ext cx="4116464" cy="622994"/>
          </a:xfrm>
        </p:spPr>
        <p:txBody>
          <a:bodyPr/>
          <a:lstStyle/>
          <a:p>
            <a:pPr>
              <a:lnSpc>
                <a:spcPct val="100000"/>
              </a:lnSpc>
              <a:buNone/>
            </a:pPr>
            <a:r>
              <a:rPr lang="ja-JP" altLang="en-US" i="1" dirty="0">
                <a:latin typeface="Arial" panose="020B0604020202020204" pitchFamily="34" charset="0"/>
                <a:ea typeface="游ゴシック" panose="020B0400000000000000" pitchFamily="50" charset="-128"/>
                <a:cs typeface="Arial" panose="020B0604020202020204" pitchFamily="34" charset="0"/>
              </a:rPr>
              <a:t>出所：</a:t>
            </a:r>
            <a:r>
              <a:rPr lang="en-US" altLang="ja-JP" i="1" dirty="0">
                <a:latin typeface="Arial" panose="020B0604020202020204" pitchFamily="34" charset="0"/>
                <a:ea typeface="游ゴシック" panose="020B0400000000000000" pitchFamily="50" charset="-128"/>
                <a:cs typeface="Arial" panose="020B0604020202020204" pitchFamily="34" charset="0"/>
              </a:rPr>
              <a:t>S&amp;P </a:t>
            </a:r>
            <a:r>
              <a:rPr lang="ja-JP" altLang="en-US" i="1" dirty="0">
                <a:latin typeface="Arial" panose="020B0604020202020204" pitchFamily="34" charset="0"/>
                <a:ea typeface="游ゴシック" panose="020B0400000000000000" pitchFamily="50" charset="-128"/>
                <a:cs typeface="Arial" panose="020B0604020202020204" pitchFamily="34" charset="0"/>
              </a:rPr>
              <a:t>ダウ・ジョーンズ・インデックス。</a:t>
            </a:r>
            <a:r>
              <a:rPr lang="en-US" altLang="ja-JP" i="1" dirty="0">
                <a:latin typeface="Arial" panose="020B0604020202020204" pitchFamily="34" charset="0"/>
                <a:ea typeface="游ゴシック" panose="020B0400000000000000" pitchFamily="50" charset="-128"/>
                <a:cs typeface="Arial" panose="020B0604020202020204" pitchFamily="34" charset="0"/>
              </a:rPr>
              <a:t>2024</a:t>
            </a:r>
            <a:r>
              <a:rPr lang="ja-JP" altLang="en-US" i="1" dirty="0">
                <a:latin typeface="Arial" panose="020B0604020202020204" pitchFamily="34" charset="0"/>
                <a:ea typeface="游ゴシック" panose="020B0400000000000000" pitchFamily="50" charset="-128"/>
                <a:cs typeface="Arial" panose="020B0604020202020204" pitchFamily="34" charset="0"/>
              </a:rPr>
              <a:t>年</a:t>
            </a:r>
            <a:r>
              <a:rPr lang="en-US" altLang="ja-JP" i="1" dirty="0">
                <a:latin typeface="Arial" panose="020B0604020202020204" pitchFamily="34" charset="0"/>
                <a:ea typeface="游ゴシック" panose="020B0400000000000000" pitchFamily="50" charset="-128"/>
                <a:cs typeface="Arial" panose="020B0604020202020204" pitchFamily="34" charset="0"/>
              </a:rPr>
              <a:t>12</a:t>
            </a:r>
            <a:r>
              <a:rPr lang="ja-JP" altLang="en-US" i="1" dirty="0">
                <a:latin typeface="Arial" panose="020B0604020202020204" pitchFamily="34" charset="0"/>
                <a:ea typeface="游ゴシック" panose="020B0400000000000000" pitchFamily="50" charset="-128"/>
                <a:cs typeface="Arial" panose="020B0604020202020204" pitchFamily="34" charset="0"/>
              </a:rPr>
              <a:t>月</a:t>
            </a:r>
            <a:r>
              <a:rPr lang="en-US" altLang="ja-JP" i="1" dirty="0">
                <a:latin typeface="Arial" panose="020B0604020202020204" pitchFamily="34" charset="0"/>
                <a:ea typeface="游ゴシック" panose="020B0400000000000000" pitchFamily="50" charset="-128"/>
                <a:cs typeface="Arial" panose="020B0604020202020204" pitchFamily="34" charset="0"/>
              </a:rPr>
              <a:t>27</a:t>
            </a:r>
            <a:r>
              <a:rPr lang="ja-JP" altLang="en-US" i="1" dirty="0">
                <a:latin typeface="Arial" panose="020B0604020202020204" pitchFamily="34" charset="0"/>
                <a:ea typeface="游ゴシック" panose="020B0400000000000000" pitchFamily="50" charset="-128"/>
                <a:cs typeface="Arial" panose="020B0604020202020204" pitchFamily="34" charset="0"/>
              </a:rPr>
              <a:t>日までのデータ。指数の相対トータル・リターンは米ドル建てで表示されています。説明目的のためだけに提示されています。過去のパフォーマンスは将来のパフォーマンスを示唆するものではありません。</a:t>
            </a:r>
            <a:endParaRPr lang="en-US" i="1" dirty="0">
              <a:latin typeface="Arial" panose="020B0604020202020204" pitchFamily="34" charset="0"/>
              <a:ea typeface="游ゴシック" panose="020B0400000000000000" pitchFamily="50" charset="-128"/>
              <a:cs typeface="Arial" panose="020B0604020202020204" pitchFamily="34" charset="0"/>
            </a:endParaRPr>
          </a:p>
        </p:txBody>
      </p:sp>
      <p:sp>
        <p:nvSpPr>
          <p:cNvPr id="10" name="Content Placeholder 2">
            <a:extLst>
              <a:ext uri="{FF2B5EF4-FFF2-40B4-BE49-F238E27FC236}">
                <a16:creationId xmlns:a16="http://schemas.microsoft.com/office/drawing/2014/main" id="{151E2540-A69C-F946-141C-54BBE922832E}"/>
              </a:ext>
            </a:extLst>
          </p:cNvPr>
          <p:cNvSpPr txBox="1">
            <a:spLocks/>
          </p:cNvSpPr>
          <p:nvPr/>
        </p:nvSpPr>
        <p:spPr>
          <a:xfrm>
            <a:off x="480291" y="1018743"/>
            <a:ext cx="11283341" cy="369332"/>
          </a:xfrm>
          <a:prstGeom prst="rect">
            <a:avLst/>
          </a:prstGeom>
          <a:noFill/>
        </p:spPr>
        <p:txBody>
          <a:bodyPr wrap="square">
            <a:spAutoFit/>
          </a:bodyPr>
          <a:lstStyle>
            <a:defPPr>
              <a:defRPr lang="en-US"/>
            </a:defPPr>
            <a:lvl1pPr>
              <a:defRPr>
                <a:solidFill>
                  <a:schemeClr val="bg1">
                    <a:lumMod val="50000"/>
                  </a:schemeClr>
                </a:solidFill>
                <a:effectLst/>
                <a:ea typeface="MS Mincho" panose="02020609040205080304" pitchFamily="49" charset="-128"/>
                <a:cs typeface="Arial" panose="020B0604020202020204" pitchFamily="34" charset="0"/>
              </a:defRPr>
            </a:lvl1pPr>
            <a:lvl2pPr marL="341313" indent="-1714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17525" indent="-17621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0" lang="ja-JP" alt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のボラティリティは低水準で推移したが、セクター</a:t>
            </a:r>
            <a:r>
              <a:rPr lang="ja-JP" altLang="en-US" dirty="0">
                <a:solidFill>
                  <a:schemeClr val="tx1"/>
                </a:solidFill>
                <a:latin typeface="Arial" panose="020B0604020202020204" pitchFamily="34" charset="0"/>
                <a:ea typeface="游ゴシック" panose="020B0400000000000000" pitchFamily="50" charset="-128"/>
              </a:rPr>
              <a:t>間でパフォーマンス</a:t>
            </a:r>
            <a:r>
              <a:rPr kumimoji="0" lang="ja-JP" alt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に大きな</a:t>
            </a:r>
            <a:r>
              <a:rPr lang="ja-JP" altLang="en-US" dirty="0">
                <a:solidFill>
                  <a:schemeClr val="tx1"/>
                </a:solidFill>
                <a:latin typeface="Arial" panose="020B0604020202020204" pitchFamily="34" charset="0"/>
                <a:ea typeface="游ゴシック" panose="020B0400000000000000" pitchFamily="50" charset="-128"/>
              </a:rPr>
              <a:t>ばらつき</a:t>
            </a:r>
            <a:r>
              <a:rPr kumimoji="0" lang="ja-JP" alt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が生じた</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7" name="Footer Placeholder 2">
            <a:extLst>
              <a:ext uri="{FF2B5EF4-FFF2-40B4-BE49-F238E27FC236}">
                <a16:creationId xmlns:a16="http://schemas.microsoft.com/office/drawing/2014/main" id="{06B2D99D-1B09-63E1-E3F3-9DB23C6F655E}"/>
              </a:ext>
            </a:extLst>
          </p:cNvPr>
          <p:cNvSpPr>
            <a:spLocks noGrp="1"/>
          </p:cNvSpPr>
          <p:nvPr>
            <p:ph type="ftr" sz="quarter" idx="11"/>
          </p:nvPr>
        </p:nvSpPr>
        <p:spPr>
          <a:xfrm>
            <a:off x="6170051" y="6403791"/>
            <a:ext cx="5008262" cy="21480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S&amp;P Dow Jones Indices – For Financial Professionals Only</a:t>
            </a:r>
          </a:p>
        </p:txBody>
      </p:sp>
      <p:sp>
        <p:nvSpPr>
          <p:cNvPr id="4" name="テキスト ボックス 3">
            <a:extLst>
              <a:ext uri="{FF2B5EF4-FFF2-40B4-BE49-F238E27FC236}">
                <a16:creationId xmlns:a16="http://schemas.microsoft.com/office/drawing/2014/main" id="{7F9459AA-D088-5E92-4B7B-83DF670D204B}"/>
              </a:ext>
            </a:extLst>
          </p:cNvPr>
          <p:cNvSpPr txBox="1"/>
          <p:nvPr/>
        </p:nvSpPr>
        <p:spPr>
          <a:xfrm rot="16200000">
            <a:off x="-710187" y="3256912"/>
            <a:ext cx="3106281" cy="442035"/>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指数の水準</a:t>
            </a:r>
            <a:endPar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2024</a:t>
            </a:r>
            <a:r>
              <a:rPr kumimoji="1" lang="ja-JP" altLang="en-US" sz="11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年</a:t>
            </a:r>
            <a:r>
              <a:rPr kumimoji="1" lang="en-US" altLang="ja-JP" sz="11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11</a:t>
            </a:r>
            <a:r>
              <a:rPr kumimoji="1" lang="ja-JP" altLang="en-US" sz="11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月末の水準を</a:t>
            </a:r>
            <a:r>
              <a:rPr kumimoji="1" lang="en-US" altLang="ja-JP" sz="11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100</a:t>
            </a:r>
            <a:r>
              <a:rPr kumimoji="1" lang="ja-JP" altLang="en-US" sz="11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として指数化）</a:t>
            </a:r>
          </a:p>
        </p:txBody>
      </p:sp>
      <p:sp>
        <p:nvSpPr>
          <p:cNvPr id="6" name="テキスト ボックス 5">
            <a:extLst>
              <a:ext uri="{FF2B5EF4-FFF2-40B4-BE49-F238E27FC236}">
                <a16:creationId xmlns:a16="http://schemas.microsoft.com/office/drawing/2014/main" id="{0A5CB095-250E-6A3F-3A47-24246D066187}"/>
              </a:ext>
            </a:extLst>
          </p:cNvPr>
          <p:cNvSpPr txBox="1"/>
          <p:nvPr/>
        </p:nvSpPr>
        <p:spPr>
          <a:xfrm>
            <a:off x="7827942" y="1970508"/>
            <a:ext cx="3106281" cy="2975229"/>
          </a:xfrm>
          <a:prstGeom prst="rect">
            <a:avLst/>
          </a:prstGeom>
          <a:solidFill>
            <a:schemeClr val="bg1"/>
          </a:solidFill>
        </p:spPr>
        <p:txBody>
          <a:bodyPr wrap="square" lIns="36000" tIns="36000" rIns="0" bIns="36000" rtlCol="0">
            <a:spAutoFit/>
          </a:bodyPr>
          <a:lstStyle/>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コミュニケーション・サービス</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一般消費財・サービス</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情報技術</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生活必需品</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金融</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en-US" altLang="ja-JP" sz="1100" b="0"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ヘルスケア</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資本財・サービス</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公益事業</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不動産</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素材</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43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エネルギー</a:t>
            </a:r>
          </a:p>
        </p:txBody>
      </p:sp>
    </p:spTree>
    <p:extLst>
      <p:ext uri="{BB962C8B-B14F-4D97-AF65-F5344CB8AC3E}">
        <p14:creationId xmlns:p14="http://schemas.microsoft.com/office/powerpoint/2010/main" val="177873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08" y="654513"/>
            <a:ext cx="9940257" cy="295141"/>
          </a:xfrm>
        </p:spPr>
        <p:txBody>
          <a:bodyPr vert="horz" lIns="0" tIns="0" rIns="0" bIns="0" rtlCol="0" anchor="t">
            <a:noAutofit/>
          </a:bodyPr>
          <a:lstStyle/>
          <a:p>
            <a:r>
              <a:rPr lang="en-US" b="1" dirty="0">
                <a:latin typeface="Arial" panose="020B0604020202020204" pitchFamily="34" charset="0"/>
                <a:ea typeface="游ゴシック" panose="020B0400000000000000" pitchFamily="50" charset="-128"/>
                <a:cs typeface="Arial" panose="020B0604020202020204" pitchFamily="34" charset="0"/>
              </a:rPr>
              <a:t>S&amp;P </a:t>
            </a:r>
            <a:r>
              <a:rPr lang="en-US" altLang="ja-JP" b="1" dirty="0">
                <a:latin typeface="Arial" panose="020B0604020202020204" pitchFamily="34" charset="0"/>
                <a:ea typeface="游ゴシック" panose="020B0400000000000000" pitchFamily="50" charset="-128"/>
                <a:cs typeface="Arial" panose="020B0604020202020204" pitchFamily="34" charset="0"/>
              </a:rPr>
              <a:t>500</a:t>
            </a:r>
            <a:r>
              <a:rPr lang="ja-JP" altLang="en-US" b="1" dirty="0">
                <a:latin typeface="Arial" panose="020B0604020202020204" pitchFamily="34" charset="0"/>
                <a:ea typeface="游ゴシック" panose="020B0400000000000000" pitchFamily="50" charset="-128"/>
                <a:cs typeface="Arial" panose="020B0604020202020204" pitchFamily="34" charset="0"/>
              </a:rPr>
              <a:t>のセクター・業種別先物取引の拡大</a:t>
            </a:r>
            <a:endParaRPr lang="en-US" b="1" dirty="0">
              <a:latin typeface="Arial" panose="020B0604020202020204" pitchFamily="34" charset="0"/>
              <a:ea typeface="游ゴシック" panose="020B0400000000000000" pitchFamily="50" charset="-128"/>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5B919-E3DF-8843-A034-99A3C3E2A01C}" type="slidenum">
              <a:rPr kumimoji="0" lang="en-US" sz="10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 Placeholder 4"/>
          <p:cNvSpPr>
            <a:spLocks noGrp="1"/>
          </p:cNvSpPr>
          <p:nvPr>
            <p:ph type="body" sz="quarter" idx="15"/>
          </p:nvPr>
        </p:nvSpPr>
        <p:spPr>
          <a:xfrm>
            <a:off x="573808" y="5545002"/>
            <a:ext cx="11058019" cy="622994"/>
          </a:xfrm>
        </p:spPr>
        <p:txBody>
          <a:bodyPr/>
          <a:lstStyle/>
          <a:p>
            <a:pPr>
              <a:lnSpc>
                <a:spcPct val="100000"/>
              </a:lnSpc>
              <a:buNone/>
            </a:pPr>
            <a:r>
              <a:rPr lang="ja-JP" altLang="en-US" i="1" dirty="0">
                <a:latin typeface="Arial" panose="020B0604020202020204" pitchFamily="34" charset="0"/>
                <a:ea typeface="游ゴシック" panose="020B0400000000000000" pitchFamily="50" charset="-128"/>
                <a:cs typeface="Arial" panose="020B0604020202020204" pitchFamily="34" charset="0"/>
              </a:rPr>
              <a:t>出所：</a:t>
            </a:r>
            <a:r>
              <a:rPr lang="en-US" altLang="ja-JP" i="1" dirty="0">
                <a:latin typeface="Arial" panose="020B0604020202020204" pitchFamily="34" charset="0"/>
                <a:ea typeface="游ゴシック" panose="020B0400000000000000" pitchFamily="50" charset="-128"/>
                <a:cs typeface="Arial" panose="020B0604020202020204" pitchFamily="34" charset="0"/>
              </a:rPr>
              <a:t>S&amp;P </a:t>
            </a:r>
            <a:r>
              <a:rPr lang="ja-JP" altLang="en-US" i="1" dirty="0">
                <a:latin typeface="Arial" panose="020B0604020202020204" pitchFamily="34" charset="0"/>
                <a:ea typeface="游ゴシック" panose="020B0400000000000000" pitchFamily="50" charset="-128"/>
                <a:cs typeface="Arial" panose="020B0604020202020204" pitchFamily="34" charset="0"/>
              </a:rPr>
              <a:t>ダウ・ジョーンズ・インデックス、シカゴ・マーカンタイル取引所（</a:t>
            </a:r>
            <a:r>
              <a:rPr lang="en-US" altLang="ja-JP" i="1" dirty="0">
                <a:latin typeface="Arial" panose="020B0604020202020204" pitchFamily="34" charset="0"/>
                <a:ea typeface="游ゴシック" panose="020B0400000000000000" pitchFamily="50" charset="-128"/>
                <a:cs typeface="Arial" panose="020B0604020202020204" pitchFamily="34" charset="0"/>
              </a:rPr>
              <a:t>CME</a:t>
            </a:r>
            <a:r>
              <a:rPr lang="ja-JP" altLang="en-US" i="1" dirty="0">
                <a:latin typeface="Arial" panose="020B0604020202020204" pitchFamily="34" charset="0"/>
                <a:ea typeface="游ゴシック" panose="020B0400000000000000" pitchFamily="50" charset="-128"/>
                <a:cs typeface="Arial" panose="020B0604020202020204" pitchFamily="34" charset="0"/>
              </a:rPr>
              <a:t>）、ファクトセット。</a:t>
            </a:r>
            <a:r>
              <a:rPr lang="en-US" altLang="ja-JP" i="1" dirty="0">
                <a:latin typeface="Arial" panose="020B0604020202020204" pitchFamily="34" charset="0"/>
                <a:ea typeface="游ゴシック" panose="020B0400000000000000" pitchFamily="50" charset="-128"/>
                <a:cs typeface="Arial" panose="020B0604020202020204" pitchFamily="34" charset="0"/>
              </a:rPr>
              <a:t>2025</a:t>
            </a:r>
            <a:r>
              <a:rPr lang="ja-JP" altLang="en-US" i="1" dirty="0">
                <a:latin typeface="Arial" panose="020B0604020202020204" pitchFamily="34" charset="0"/>
                <a:ea typeface="游ゴシック" panose="020B0400000000000000" pitchFamily="50" charset="-128"/>
                <a:cs typeface="Arial" panose="020B0604020202020204" pitchFamily="34" charset="0"/>
              </a:rPr>
              <a:t>年</a:t>
            </a:r>
            <a:r>
              <a:rPr lang="en-US" altLang="ja-JP" i="1" dirty="0">
                <a:latin typeface="Arial" panose="020B0604020202020204" pitchFamily="34" charset="0"/>
                <a:ea typeface="游ゴシック" panose="020B0400000000000000" pitchFamily="50" charset="-128"/>
                <a:cs typeface="Arial" panose="020B0604020202020204" pitchFamily="34" charset="0"/>
              </a:rPr>
              <a:t>1</a:t>
            </a:r>
            <a:r>
              <a:rPr lang="ja-JP" altLang="en-US" i="1" dirty="0">
                <a:latin typeface="Arial" panose="020B0604020202020204" pitchFamily="34" charset="0"/>
                <a:ea typeface="游ゴシック" panose="020B0400000000000000" pitchFamily="50" charset="-128"/>
                <a:cs typeface="Arial" panose="020B0604020202020204" pitchFamily="34" charset="0"/>
              </a:rPr>
              <a:t>月</a:t>
            </a:r>
            <a:r>
              <a:rPr lang="en-US" altLang="ja-JP" i="1" dirty="0">
                <a:latin typeface="Arial" panose="020B0604020202020204" pitchFamily="34" charset="0"/>
                <a:ea typeface="游ゴシック" panose="020B0400000000000000" pitchFamily="50" charset="-128"/>
                <a:cs typeface="Arial" panose="020B0604020202020204" pitchFamily="34" charset="0"/>
              </a:rPr>
              <a:t>31</a:t>
            </a:r>
            <a:r>
              <a:rPr lang="ja-JP" altLang="en-US" i="1" dirty="0">
                <a:latin typeface="Arial" panose="020B0604020202020204" pitchFamily="34" charset="0"/>
                <a:ea typeface="游ゴシック" panose="020B0400000000000000" pitchFamily="50" charset="-128"/>
                <a:cs typeface="Arial" panose="020B0604020202020204" pitchFamily="34" charset="0"/>
              </a:rPr>
              <a:t>日までのデータ。説明目的のためだけに提示されています。過去のパフォーマンスは将来のパフォーマンスを示唆するものではありません。</a:t>
            </a:r>
            <a:endParaRPr lang="en-US" i="1" dirty="0">
              <a:latin typeface="Arial" panose="020B0604020202020204" pitchFamily="34" charset="0"/>
              <a:ea typeface="游ゴシック" panose="020B0400000000000000" pitchFamily="50" charset="-128"/>
              <a:cs typeface="Arial" panose="020B0604020202020204" pitchFamily="34" charset="0"/>
            </a:endParaRPr>
          </a:p>
        </p:txBody>
      </p:sp>
      <p:sp>
        <p:nvSpPr>
          <p:cNvPr id="10" name="Content Placeholder 2">
            <a:extLst>
              <a:ext uri="{FF2B5EF4-FFF2-40B4-BE49-F238E27FC236}">
                <a16:creationId xmlns:a16="http://schemas.microsoft.com/office/drawing/2014/main" id="{151E2540-A69C-F946-141C-54BBE922832E}"/>
              </a:ext>
            </a:extLst>
          </p:cNvPr>
          <p:cNvSpPr txBox="1">
            <a:spLocks/>
          </p:cNvSpPr>
          <p:nvPr/>
        </p:nvSpPr>
        <p:spPr>
          <a:xfrm>
            <a:off x="573808" y="987043"/>
            <a:ext cx="11137901" cy="369332"/>
          </a:xfrm>
          <a:prstGeom prst="rect">
            <a:avLst/>
          </a:prstGeom>
          <a:noFill/>
        </p:spPr>
        <p:txBody>
          <a:bodyPr wrap="square">
            <a:spAutoFit/>
          </a:bodyPr>
          <a:lstStyle>
            <a:defPPr>
              <a:defRPr lang="en-US"/>
            </a:defPPr>
            <a:lvl1pPr>
              <a:defRPr>
                <a:solidFill>
                  <a:schemeClr val="bg1">
                    <a:lumMod val="50000"/>
                  </a:schemeClr>
                </a:solidFill>
                <a:effectLst/>
                <a:ea typeface="MS Mincho" panose="02020609040205080304" pitchFamily="49" charset="-128"/>
                <a:cs typeface="Arial" panose="020B0604020202020204" pitchFamily="34" charset="0"/>
              </a:defRPr>
            </a:lvl1pPr>
            <a:lvl2pPr marL="341313" indent="-1714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17525" indent="-17621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chemeClr val="tx1"/>
                </a:solidFill>
                <a:latin typeface="游ゴシック" panose="020B0400000000000000" pitchFamily="50" charset="-128"/>
                <a:ea typeface="游ゴシック" panose="020B0400000000000000" pitchFamily="50" charset="-128"/>
              </a:rPr>
              <a:t>世界</a:t>
            </a:r>
            <a:r>
              <a:rPr kumimoji="0" lang="ja-JP" altLang="en-US" sz="1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panose="020B0604020202020204" pitchFamily="34" charset="0"/>
              </a:rPr>
              <a:t>貿易、エネルギー、及び地政学的な動向は、業種・セクターごとに異なる影響を与えている</a:t>
            </a:r>
            <a:endParaRPr kumimoji="0" lang="en-US" sz="18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panose="020B0604020202020204" pitchFamily="34" charset="0"/>
            </a:endParaRPr>
          </a:p>
        </p:txBody>
      </p:sp>
      <p:pic>
        <p:nvPicPr>
          <p:cNvPr id="14" name="Picture 13">
            <a:extLst>
              <a:ext uri="{FF2B5EF4-FFF2-40B4-BE49-F238E27FC236}">
                <a16:creationId xmlns:a16="http://schemas.microsoft.com/office/drawing/2014/main" id="{2071ABCA-3CE9-0820-9B4E-EFF52748FDF6}"/>
              </a:ext>
            </a:extLst>
          </p:cNvPr>
          <p:cNvPicPr>
            <a:picLocks noChangeAspect="1"/>
          </p:cNvPicPr>
          <p:nvPr/>
        </p:nvPicPr>
        <p:blipFill>
          <a:blip r:embed="rId2"/>
          <a:stretch>
            <a:fillRect/>
          </a:stretch>
        </p:blipFill>
        <p:spPr>
          <a:xfrm>
            <a:off x="663483" y="1595818"/>
            <a:ext cx="10865034" cy="3855335"/>
          </a:xfrm>
          <a:prstGeom prst="rect">
            <a:avLst/>
          </a:prstGeom>
        </p:spPr>
      </p:pic>
      <p:sp>
        <p:nvSpPr>
          <p:cNvPr id="7" name="Footer Placeholder 2">
            <a:extLst>
              <a:ext uri="{FF2B5EF4-FFF2-40B4-BE49-F238E27FC236}">
                <a16:creationId xmlns:a16="http://schemas.microsoft.com/office/drawing/2014/main" id="{E83B1CBC-38C0-BE6B-6BD6-7955814E811B}"/>
              </a:ext>
            </a:extLst>
          </p:cNvPr>
          <p:cNvSpPr>
            <a:spLocks noGrp="1"/>
          </p:cNvSpPr>
          <p:nvPr>
            <p:ph type="ftr" sz="quarter" idx="11"/>
          </p:nvPr>
        </p:nvSpPr>
        <p:spPr>
          <a:xfrm>
            <a:off x="6170051" y="6403791"/>
            <a:ext cx="5008262" cy="21480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S&amp;P Dow Jones Indices – For Financial Professionals Only</a:t>
            </a:r>
          </a:p>
        </p:txBody>
      </p:sp>
      <p:sp>
        <p:nvSpPr>
          <p:cNvPr id="4" name="テキスト ボックス 3">
            <a:extLst>
              <a:ext uri="{FF2B5EF4-FFF2-40B4-BE49-F238E27FC236}">
                <a16:creationId xmlns:a16="http://schemas.microsoft.com/office/drawing/2014/main" id="{BA3E757E-51BB-CFFD-7BCC-826BE419376B}"/>
              </a:ext>
            </a:extLst>
          </p:cNvPr>
          <p:cNvSpPr txBox="1"/>
          <p:nvPr/>
        </p:nvSpPr>
        <p:spPr>
          <a:xfrm>
            <a:off x="7497943" y="1587303"/>
            <a:ext cx="3934326" cy="472813"/>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の各セクターの米国内・海外売上高比率</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（直近</a:t>
            </a:r>
            <a:r>
              <a:rPr kumimoji="1" lang="en-US" altLang="ja-JP" sz="12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12</a:t>
            </a:r>
            <a:r>
              <a:rPr kumimoji="1" lang="ja-JP" altLang="en-US" sz="12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ヵ月、各社が発表した売上高に基づく）</a:t>
            </a:r>
          </a:p>
        </p:txBody>
      </p:sp>
      <p:sp>
        <p:nvSpPr>
          <p:cNvPr id="6" name="テキスト ボックス 5">
            <a:extLst>
              <a:ext uri="{FF2B5EF4-FFF2-40B4-BE49-F238E27FC236}">
                <a16:creationId xmlns:a16="http://schemas.microsoft.com/office/drawing/2014/main" id="{EE3485A4-8908-ED7C-F534-D8DFDE91D953}"/>
              </a:ext>
            </a:extLst>
          </p:cNvPr>
          <p:cNvSpPr txBox="1"/>
          <p:nvPr/>
        </p:nvSpPr>
        <p:spPr>
          <a:xfrm>
            <a:off x="6737684" y="2090853"/>
            <a:ext cx="1934607" cy="2749013"/>
          </a:xfrm>
          <a:prstGeom prst="rect">
            <a:avLst/>
          </a:prstGeom>
          <a:solidFill>
            <a:schemeClr val="bg1"/>
          </a:solidFill>
        </p:spPr>
        <p:txBody>
          <a:bodyPr wrap="square" lIns="36000" tIns="36000" rIns="0" bIns="36000" rtlCol="0">
            <a:spAutoFit/>
          </a:bodyPr>
          <a:lstStyle/>
          <a:p>
            <a:pPr marL="0" marR="0" lvl="0" indent="0" algn="r" defTabSz="9144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情報技術</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素材</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エネルギー</a:t>
            </a:r>
          </a:p>
          <a:p>
            <a:pPr marL="0" marR="0" lvl="0" indent="0" algn="r" defTabSz="9144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資本財・サービス</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コミュニケーション・サービス</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一般消費財・サービス</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生活必需品</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r" defTabSz="914400" rtl="0" eaLnBrk="1" fontAlgn="auto" latinLnBrk="0" hangingPunct="1">
              <a:lnSpc>
                <a:spcPct val="151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不動産</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r" defTabSz="914400" rtl="0" eaLnBrk="1" fontAlgn="auto" latinLnBrk="0" hangingPunct="1">
              <a:lnSpc>
                <a:spcPct val="151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金融</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r" defTabSz="914400" rtl="0" eaLnBrk="1" fontAlgn="auto" latinLnBrk="0" hangingPunct="1">
              <a:lnSpc>
                <a:spcPct val="151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ヘルスケア</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r" defTabSz="914400" rtl="0" eaLnBrk="1" fontAlgn="auto" latinLnBrk="0" hangingPunct="1">
              <a:lnSpc>
                <a:spcPct val="151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公益事業</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5C18DDBF-318A-7AC9-67B3-239ACF087A5E}"/>
              </a:ext>
            </a:extLst>
          </p:cNvPr>
          <p:cNvSpPr txBox="1"/>
          <p:nvPr/>
        </p:nvSpPr>
        <p:spPr>
          <a:xfrm>
            <a:off x="1804736" y="1587303"/>
            <a:ext cx="4475748" cy="472813"/>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DJI</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のセクター別指数に連動する先物の取引高</a:t>
            </a:r>
            <a:endPar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（名目金額、直近</a:t>
            </a:r>
            <a:r>
              <a:rPr kumimoji="1" lang="en-US" altLang="ja-JP" sz="12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3</a:t>
            </a:r>
            <a:r>
              <a:rPr kumimoji="1" lang="ja-JP" altLang="en-US" sz="1200" b="0" i="0" u="none" strike="noStrike" kern="1200" cap="none" spc="0" normalizeH="0" baseline="0" noProof="0" dirty="0">
                <a:ln>
                  <a:noFill/>
                </a:ln>
                <a:solidFill>
                  <a:srgbClr val="000000">
                    <a:lumMod val="50000"/>
                    <a:lumOff val="50000"/>
                  </a:srgbClr>
                </a:solidFill>
                <a:effectLst/>
                <a:uLnTx/>
                <a:uFillTx/>
                <a:latin typeface="Arial" panose="020B0604020202020204" pitchFamily="34" charset="0"/>
                <a:ea typeface="游ゴシック" panose="020B0400000000000000" pitchFamily="50" charset="-128"/>
                <a:cs typeface="Arial" panose="020B0604020202020204" pitchFamily="34" charset="0"/>
              </a:rPr>
              <a:t>ヵ月の累積額）</a:t>
            </a:r>
          </a:p>
        </p:txBody>
      </p:sp>
      <p:sp>
        <p:nvSpPr>
          <p:cNvPr id="9" name="テキスト ボックス 8">
            <a:extLst>
              <a:ext uri="{FF2B5EF4-FFF2-40B4-BE49-F238E27FC236}">
                <a16:creationId xmlns:a16="http://schemas.microsoft.com/office/drawing/2014/main" id="{9A21C9DD-3C25-E554-8DE0-393B3FB30FE0}"/>
              </a:ext>
            </a:extLst>
          </p:cNvPr>
          <p:cNvSpPr txBox="1"/>
          <p:nvPr/>
        </p:nvSpPr>
        <p:spPr>
          <a:xfrm rot="16200000">
            <a:off x="-744999" y="3342423"/>
            <a:ext cx="3043992" cy="257369"/>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10</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億ドル、直近</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3</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p>
        </p:txBody>
      </p:sp>
      <p:sp>
        <p:nvSpPr>
          <p:cNvPr id="11" name="テキスト ボックス 10">
            <a:extLst>
              <a:ext uri="{FF2B5EF4-FFF2-40B4-BE49-F238E27FC236}">
                <a16:creationId xmlns:a16="http://schemas.microsoft.com/office/drawing/2014/main" id="{C146E2F6-9BD6-E9AE-8541-899A9DBD53C0}"/>
              </a:ext>
            </a:extLst>
          </p:cNvPr>
          <p:cNvSpPr txBox="1"/>
          <p:nvPr/>
        </p:nvSpPr>
        <p:spPr>
          <a:xfrm>
            <a:off x="8454249" y="5238524"/>
            <a:ext cx="2700000" cy="234286"/>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6D89"/>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米国内の売上高　　</a:t>
            </a:r>
            <a:r>
              <a:rPr kumimoji="1" lang="ja-JP" altLang="en-US" sz="1050" b="0" i="0" u="none" strike="noStrike" kern="1200" cap="none" spc="0" normalizeH="0" baseline="0" noProof="0" dirty="0">
                <a:ln>
                  <a:noFill/>
                </a:ln>
                <a:solidFill>
                  <a:srgbClr val="F1A649"/>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米国外の売上高</a:t>
            </a:r>
          </a:p>
        </p:txBody>
      </p:sp>
    </p:spTree>
    <p:extLst>
      <p:ext uri="{BB962C8B-B14F-4D97-AF65-F5344CB8AC3E}">
        <p14:creationId xmlns:p14="http://schemas.microsoft.com/office/powerpoint/2010/main" val="27754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CC96D5-AF3E-FB2B-9CE2-6EA046270BF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S&amp;P Dow Jones Indices – For Financial Professionals Only</a:t>
            </a:r>
          </a:p>
        </p:txBody>
      </p:sp>
      <p:sp>
        <p:nvSpPr>
          <p:cNvPr id="4" name="Slide Number Placeholder 3">
            <a:extLst>
              <a:ext uri="{FF2B5EF4-FFF2-40B4-BE49-F238E27FC236}">
                <a16:creationId xmlns:a16="http://schemas.microsoft.com/office/drawing/2014/main" id="{EBB1A082-1C08-D6E0-0C25-B0CB0796FC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9" name="Title 1">
            <a:extLst>
              <a:ext uri="{FF2B5EF4-FFF2-40B4-BE49-F238E27FC236}">
                <a16:creationId xmlns:a16="http://schemas.microsoft.com/office/drawing/2014/main" id="{5BF92638-A742-603F-E35B-FEE44BEF2859}"/>
              </a:ext>
            </a:extLst>
          </p:cNvPr>
          <p:cNvSpPr txBox="1">
            <a:spLocks/>
          </p:cNvSpPr>
          <p:nvPr/>
        </p:nvSpPr>
        <p:spPr>
          <a:xfrm>
            <a:off x="557572" y="408267"/>
            <a:ext cx="10863263" cy="956266"/>
          </a:xfrm>
          <a:prstGeom prst="rect">
            <a:avLst/>
          </a:prstGeom>
        </p:spPr>
        <p:txBody>
          <a:bodyPr vert="horz" lIns="0" tIns="0" rIns="0" bIns="0" rtlCol="0" anchor="t">
            <a:noAutofit/>
          </a:bodyPr>
          <a:lstStyle>
            <a:lvl1pPr>
              <a:lnSpc>
                <a:spcPct val="90000"/>
              </a:lnSpc>
              <a:spcBef>
                <a:spcPct val="0"/>
              </a:spcBef>
              <a:buNone/>
              <a:defRPr sz="2400">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0" lang="en-GB" altLang="ja-JP" sz="2400" b="1" i="0" u="none"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0" lang="ja-JP" altLang="en-US" sz="2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に連動する金融商品の取引額（</a:t>
            </a:r>
            <a:r>
              <a:rPr kumimoji="0" lang="en-US" altLang="ja-JP" sz="2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2023</a:t>
            </a:r>
            <a:r>
              <a:rPr kumimoji="0" lang="ja-JP" altLang="en-US" sz="2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年通期）</a:t>
            </a:r>
            <a:endParaRPr kumimoji="0" lang="en-GB" sz="2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3" name="TextBox 12">
            <a:extLst>
              <a:ext uri="{FF2B5EF4-FFF2-40B4-BE49-F238E27FC236}">
                <a16:creationId xmlns:a16="http://schemas.microsoft.com/office/drawing/2014/main" id="{E991858F-1DA6-E4F2-76C8-07CD85B1B7A2}"/>
              </a:ext>
            </a:extLst>
          </p:cNvPr>
          <p:cNvSpPr txBox="1"/>
          <p:nvPr/>
        </p:nvSpPr>
        <p:spPr>
          <a:xfrm>
            <a:off x="471431" y="813891"/>
            <a:ext cx="11312013" cy="369332"/>
          </a:xfrm>
          <a:prstGeom prst="rect">
            <a:avLst/>
          </a:prstGeom>
          <a:noFill/>
        </p:spPr>
        <p:txBody>
          <a:bodyPr wrap="square">
            <a:spAutoFit/>
          </a:bodyPr>
          <a:lstStyle>
            <a:defPPr>
              <a:defRPr lang="en-US"/>
            </a:defPPr>
            <a:lvl1pPr>
              <a:defRPr>
                <a:solidFill>
                  <a:schemeClr val="bg1">
                    <a:lumMod val="50000"/>
                  </a:schemeClr>
                </a:solidFill>
                <a:effectLst/>
                <a:ea typeface="MS Mincho" panose="02020609040205080304" pitchFamily="49" charset="-128"/>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0" lang="ja-JP" alt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の取引エコシステム</a:t>
            </a:r>
            <a:r>
              <a:rPr kumimoji="0" lang="en-GB"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 – </a:t>
            </a:r>
            <a:r>
              <a:rPr kumimoji="0" lang="zh-TW" alt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指数換算取引</a:t>
            </a:r>
            <a:r>
              <a:rPr kumimoji="0" lang="ja-JP" alt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総</a:t>
            </a:r>
            <a:r>
              <a:rPr kumimoji="0" lang="zh-TW" alt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額</a:t>
            </a:r>
            <a:r>
              <a:rPr kumimoji="0" lang="ja-JP" alt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（単位：</a:t>
            </a:r>
            <a:r>
              <a:rPr kumimoji="0" lang="en-US" altLang="ja-JP"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10</a:t>
            </a:r>
            <a:r>
              <a:rPr kumimoji="0" lang="ja-JP" alt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億ドル）</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 name="Text Placeholder 9">
            <a:extLst>
              <a:ext uri="{FF2B5EF4-FFF2-40B4-BE49-F238E27FC236}">
                <a16:creationId xmlns:a16="http://schemas.microsoft.com/office/drawing/2014/main" id="{CE0A8E5B-E025-347B-DB1F-63197AED6551}"/>
              </a:ext>
            </a:extLst>
          </p:cNvPr>
          <p:cNvSpPr txBox="1">
            <a:spLocks/>
          </p:cNvSpPr>
          <p:nvPr/>
        </p:nvSpPr>
        <p:spPr>
          <a:xfrm>
            <a:off x="8453503" y="3789495"/>
            <a:ext cx="3178324" cy="2171119"/>
          </a:xfrm>
          <a:prstGeom prst="rect">
            <a:avLst/>
          </a:prstGeom>
        </p:spPr>
        <p:txBody>
          <a:bodyPr vert="horz" lIns="0" tIns="0" rIns="0" bIns="0" rtlCol="0" anchor="b">
            <a:noAutofit/>
          </a:bodyPr>
          <a:lstStyle>
            <a:lvl1pPr marL="0" indent="0" algn="l" defTabSz="914400" rtl="0" eaLnBrk="1" latinLnBrk="0" hangingPunct="1">
              <a:lnSpc>
                <a:spcPct val="70000"/>
              </a:lnSpc>
              <a:spcBef>
                <a:spcPts val="0"/>
              </a:spcBef>
              <a:spcAft>
                <a:spcPts val="200"/>
              </a:spcAft>
              <a:buSzPct val="25000"/>
              <a:buFont typeface="Arial" panose="020B0604020202020204" pitchFamily="34" charset="0"/>
              <a:buNone/>
              <a:defRPr sz="700" kern="1200">
                <a:solidFill>
                  <a:schemeClr val="tx1"/>
                </a:solidFill>
                <a:latin typeface="+mn-lt"/>
                <a:ea typeface="+mn-ea"/>
                <a:cs typeface="+mn-cs"/>
              </a:defRPr>
            </a:lvl1pPr>
            <a:lvl2pPr marL="169863" indent="-112713" algn="l" defTabSz="914400" rtl="0" eaLnBrk="1" latinLnBrk="0" hangingPunct="1">
              <a:lnSpc>
                <a:spcPct val="70000"/>
              </a:lnSpc>
              <a:spcBef>
                <a:spcPts val="0"/>
              </a:spcBef>
              <a:buFont typeface="Arial" panose="020B0604020202020204" pitchFamily="34" charset="0"/>
              <a:buChar char="•"/>
              <a:defRPr sz="900" kern="1200">
                <a:solidFill>
                  <a:schemeClr val="tx1"/>
                </a:solidFill>
                <a:latin typeface="+mn-lt"/>
                <a:ea typeface="+mn-ea"/>
                <a:cs typeface="+mn-cs"/>
              </a:defRPr>
            </a:lvl2pPr>
            <a:lvl3pPr marL="341312"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出所：「</a:t>
            </a:r>
            <a:r>
              <a:rPr lang="en-US" altLang="ja-JP" sz="800" b="1" u="sng" dirty="0">
                <a:solidFill>
                  <a:srgbClr val="006D89"/>
                </a:solidFill>
                <a:latin typeface="Arial" panose="020B0604020202020204" pitchFamily="34" charset="0"/>
                <a:ea typeface="游ゴシック" panose="020B0400000000000000" pitchFamily="50" charset="-128"/>
                <a:cs typeface="Arial" panose="020B0604020202020204" pitchFamily="34" charset="0"/>
              </a:rPr>
              <a:t>The Liquidity Landscape</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ダウ・ジョーンズ・インデックスのリサーチ、</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2024</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10</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月）に定義されている「指数換算取引額」に基づいています。取引額は、オプション取引額の平均デルタの推定値など短期的な指数感応度の度合いを調整しています。その他の情報源には、米国先物業協会（</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FIA</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）、ブルームバーグ、及び様々な商品発行体が含まれています。</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2023</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12</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月</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31</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日現在のデータ。</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grpSp>
        <p:nvGrpSpPr>
          <p:cNvPr id="10" name="Group 9">
            <a:extLst>
              <a:ext uri="{FF2B5EF4-FFF2-40B4-BE49-F238E27FC236}">
                <a16:creationId xmlns:a16="http://schemas.microsoft.com/office/drawing/2014/main" id="{9D483877-EB9C-A559-E079-CDE218B1D8FC}"/>
              </a:ext>
            </a:extLst>
          </p:cNvPr>
          <p:cNvGrpSpPr/>
          <p:nvPr/>
        </p:nvGrpSpPr>
        <p:grpSpPr>
          <a:xfrm>
            <a:off x="748537" y="1255917"/>
            <a:ext cx="7517746" cy="4773097"/>
            <a:chOff x="680720" y="1298572"/>
            <a:chExt cx="7517746" cy="4773097"/>
          </a:xfrm>
        </p:grpSpPr>
        <p:cxnSp>
          <p:nvCxnSpPr>
            <p:cNvPr id="11" name="Straight Connector 10">
              <a:extLst>
                <a:ext uri="{FF2B5EF4-FFF2-40B4-BE49-F238E27FC236}">
                  <a16:creationId xmlns:a16="http://schemas.microsoft.com/office/drawing/2014/main" id="{5AB6E2FD-6A5A-92F9-774E-B596D5473963}"/>
                </a:ext>
              </a:extLst>
            </p:cNvPr>
            <p:cNvCxnSpPr>
              <a:cxnSpLocks/>
            </p:cNvCxnSpPr>
            <p:nvPr/>
          </p:nvCxnSpPr>
          <p:spPr>
            <a:xfrm flipH="1">
              <a:off x="1896306" y="4252881"/>
              <a:ext cx="1014524" cy="1128394"/>
            </a:xfrm>
            <a:prstGeom prst="line">
              <a:avLst/>
            </a:prstGeom>
            <a:ln w="38100">
              <a:solidFill>
                <a:srgbClr val="002B5F"/>
              </a:solidFill>
            </a:ln>
            <a:effectLst>
              <a:outerShdw blurRad="63500" sx="102000" sy="102000" algn="ct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0F27AB52-2F66-0AE3-586F-144CC00CC45B}"/>
                </a:ext>
              </a:extLst>
            </p:cNvPr>
            <p:cNvCxnSpPr>
              <a:cxnSpLocks/>
            </p:cNvCxnSpPr>
            <p:nvPr/>
          </p:nvCxnSpPr>
          <p:spPr>
            <a:xfrm flipH="1" flipV="1">
              <a:off x="5854162" y="4128562"/>
              <a:ext cx="1137603" cy="1031426"/>
            </a:xfrm>
            <a:prstGeom prst="line">
              <a:avLst/>
            </a:prstGeom>
            <a:ln w="38100">
              <a:solidFill>
                <a:srgbClr val="DC79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FF93C7-EEC0-241E-A342-AC4A7157CC63}"/>
                </a:ext>
              </a:extLst>
            </p:cNvPr>
            <p:cNvCxnSpPr>
              <a:cxnSpLocks/>
            </p:cNvCxnSpPr>
            <p:nvPr/>
          </p:nvCxnSpPr>
          <p:spPr>
            <a:xfrm flipH="1">
              <a:off x="5971216" y="2205567"/>
              <a:ext cx="982439" cy="803814"/>
            </a:xfrm>
            <a:prstGeom prst="line">
              <a:avLst/>
            </a:prstGeom>
            <a:ln w="38100">
              <a:solidFill>
                <a:srgbClr val="DC79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904F419-00A2-CE7F-7C22-DBD22A00FBAC}"/>
                </a:ext>
              </a:extLst>
            </p:cNvPr>
            <p:cNvCxnSpPr>
              <a:cxnSpLocks/>
            </p:cNvCxnSpPr>
            <p:nvPr/>
          </p:nvCxnSpPr>
          <p:spPr>
            <a:xfrm flipH="1" flipV="1">
              <a:off x="2011680" y="2119207"/>
              <a:ext cx="897217" cy="948032"/>
            </a:xfrm>
            <a:prstGeom prst="line">
              <a:avLst/>
            </a:prstGeom>
            <a:ln w="38100">
              <a:solidFill>
                <a:srgbClr val="002B5F"/>
              </a:solidFill>
            </a:ln>
            <a:effectLst>
              <a:outerShdw blurRad="63500" sx="102000" sy="102000" algn="ct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6" name="Rounded Rectangle 4">
              <a:extLst>
                <a:ext uri="{FF2B5EF4-FFF2-40B4-BE49-F238E27FC236}">
                  <a16:creationId xmlns:a16="http://schemas.microsoft.com/office/drawing/2014/main" id="{C5CBB118-B5E4-5CDD-0612-A874FE172F8C}"/>
                </a:ext>
              </a:extLst>
            </p:cNvPr>
            <p:cNvSpPr/>
            <p:nvPr/>
          </p:nvSpPr>
          <p:spPr>
            <a:xfrm>
              <a:off x="2560320" y="2736642"/>
              <a:ext cx="1849120" cy="1849120"/>
            </a:xfrm>
            <a:prstGeom prst="roundRect">
              <a:avLst>
                <a:gd name="adj" fmla="val 50000"/>
              </a:avLst>
            </a:prstGeom>
            <a:solidFill>
              <a:srgbClr val="002B5F"/>
            </a:solidFill>
            <a:ln>
              <a:solidFill>
                <a:srgbClr val="002B5F"/>
              </a:solid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0"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に</a:t>
              </a:r>
              <a:r>
                <a:rPr kumimoji="0" lang="ja-JP" altLang="en-US"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連動する</a:t>
              </a:r>
              <a:br>
                <a:rPr kumimoji="0" lang="en-US" altLang="ja-JP"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0" lang="ja-JP" altLang="en-US"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金融商品</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a:t>
              </a:r>
            </a:p>
          </p:txBody>
        </p:sp>
        <p:sp>
          <p:nvSpPr>
            <p:cNvPr id="17" name="Rounded Rectangle 5">
              <a:extLst>
                <a:ext uri="{FF2B5EF4-FFF2-40B4-BE49-F238E27FC236}">
                  <a16:creationId xmlns:a16="http://schemas.microsoft.com/office/drawing/2014/main" id="{6DDF6358-454B-416A-42CB-B34092D6D8FE}"/>
                </a:ext>
              </a:extLst>
            </p:cNvPr>
            <p:cNvSpPr/>
            <p:nvPr/>
          </p:nvSpPr>
          <p:spPr>
            <a:xfrm>
              <a:off x="4460241" y="2736642"/>
              <a:ext cx="1849120" cy="1849120"/>
            </a:xfrm>
            <a:prstGeom prst="roundRect">
              <a:avLst>
                <a:gd name="adj" fmla="val 50000"/>
              </a:avLst>
            </a:prstGeom>
            <a:solidFill>
              <a:srgbClr val="DC7900"/>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0"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から</a:t>
              </a:r>
              <a:r>
                <a:rPr kumimoji="0" lang="ja-JP" altLang="en-US"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派生した金融商品</a:t>
              </a: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8" name="Rounded Rectangle 7">
              <a:extLst>
                <a:ext uri="{FF2B5EF4-FFF2-40B4-BE49-F238E27FC236}">
                  <a16:creationId xmlns:a16="http://schemas.microsoft.com/office/drawing/2014/main" id="{E709177D-1D18-2CDE-E76C-B8774021A41E}"/>
                </a:ext>
              </a:extLst>
            </p:cNvPr>
            <p:cNvSpPr/>
            <p:nvPr/>
          </p:nvSpPr>
          <p:spPr>
            <a:xfrm>
              <a:off x="2854960" y="1298572"/>
              <a:ext cx="1259840" cy="934720"/>
            </a:xfrm>
            <a:prstGeom prst="roundRect">
              <a:avLst/>
            </a:prstGeom>
            <a:solidFill>
              <a:srgbClr val="002B5F"/>
            </a:solidFill>
            <a:ln>
              <a:solidFill>
                <a:srgbClr val="002B5F"/>
              </a:solid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先物</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102,244</a:t>
              </a:r>
            </a:p>
          </p:txBody>
        </p:sp>
        <p:sp>
          <p:nvSpPr>
            <p:cNvPr id="19" name="Rounded Rectangle 8">
              <a:extLst>
                <a:ext uri="{FF2B5EF4-FFF2-40B4-BE49-F238E27FC236}">
                  <a16:creationId xmlns:a16="http://schemas.microsoft.com/office/drawing/2014/main" id="{72DB5688-5E4E-2C55-DFBD-84CC1418A607}"/>
                </a:ext>
              </a:extLst>
            </p:cNvPr>
            <p:cNvSpPr/>
            <p:nvPr/>
          </p:nvSpPr>
          <p:spPr>
            <a:xfrm>
              <a:off x="680720" y="1298572"/>
              <a:ext cx="1645920" cy="934720"/>
            </a:xfrm>
            <a:prstGeom prst="roundRect">
              <a:avLst/>
            </a:prstGeom>
            <a:solidFill>
              <a:srgbClr val="002B5F"/>
            </a:solidFill>
            <a:ln>
              <a:solidFill>
                <a:srgbClr val="002B5F"/>
              </a:solid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オプション</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88,668</a:t>
              </a:r>
            </a:p>
          </p:txBody>
        </p:sp>
        <p:sp>
          <p:nvSpPr>
            <p:cNvPr id="20" name="Rounded Rectangle 9">
              <a:extLst>
                <a:ext uri="{FF2B5EF4-FFF2-40B4-BE49-F238E27FC236}">
                  <a16:creationId xmlns:a16="http://schemas.microsoft.com/office/drawing/2014/main" id="{C9D57F1F-91B4-C5FA-AFF5-C897AE33275B}"/>
                </a:ext>
              </a:extLst>
            </p:cNvPr>
            <p:cNvSpPr/>
            <p:nvPr/>
          </p:nvSpPr>
          <p:spPr>
            <a:xfrm>
              <a:off x="680720" y="3193842"/>
              <a:ext cx="1645920" cy="934720"/>
            </a:xfrm>
            <a:prstGeom prst="roundRect">
              <a:avLst/>
            </a:prstGeom>
            <a:solidFill>
              <a:srgbClr val="002B5F"/>
            </a:solidFill>
            <a:ln>
              <a:solidFill>
                <a:srgbClr val="002B5F"/>
              </a:solid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ETF</a:t>
              </a:r>
              <a:r>
                <a:rPr kumimoji="0" lang="ja-JP" altLang="en-US" sz="17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オプション</a:t>
              </a:r>
              <a:endParaRPr kumimoji="0" lang="en-GB" sz="17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20,940</a:t>
              </a:r>
            </a:p>
          </p:txBody>
        </p:sp>
        <p:sp>
          <p:nvSpPr>
            <p:cNvPr id="21" name="Rounded Rectangle 10">
              <a:extLst>
                <a:ext uri="{FF2B5EF4-FFF2-40B4-BE49-F238E27FC236}">
                  <a16:creationId xmlns:a16="http://schemas.microsoft.com/office/drawing/2014/main" id="{17E2262E-066D-E85C-C43E-5AB20263454F}"/>
                </a:ext>
              </a:extLst>
            </p:cNvPr>
            <p:cNvSpPr/>
            <p:nvPr/>
          </p:nvSpPr>
          <p:spPr>
            <a:xfrm>
              <a:off x="680720" y="5136949"/>
              <a:ext cx="1645920" cy="934720"/>
            </a:xfrm>
            <a:prstGeom prst="roundRect">
              <a:avLst/>
            </a:prstGeom>
            <a:solidFill>
              <a:srgbClr val="002B5F"/>
            </a:solidFill>
            <a:ln>
              <a:solidFill>
                <a:srgbClr val="002B5F"/>
              </a:solid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非レバレッジ型の上場取引型金融</a:t>
              </a:r>
              <a:br>
                <a:rPr kumimoji="0"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0"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商品（</a:t>
              </a:r>
              <a:r>
                <a:rPr kumimoji="0"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ETP</a:t>
              </a:r>
              <a:r>
                <a:rPr kumimoji="0"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0" lang="en-GB"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10,169</a:t>
              </a:r>
            </a:p>
          </p:txBody>
        </p:sp>
        <p:sp>
          <p:nvSpPr>
            <p:cNvPr id="22" name="Rounded Rectangle 11">
              <a:extLst>
                <a:ext uri="{FF2B5EF4-FFF2-40B4-BE49-F238E27FC236}">
                  <a16:creationId xmlns:a16="http://schemas.microsoft.com/office/drawing/2014/main" id="{F2168FF9-C0DA-5E9B-463E-6301C843CA1C}"/>
                </a:ext>
              </a:extLst>
            </p:cNvPr>
            <p:cNvSpPr/>
            <p:nvPr/>
          </p:nvSpPr>
          <p:spPr>
            <a:xfrm>
              <a:off x="2763097" y="5136949"/>
              <a:ext cx="1443567" cy="934720"/>
            </a:xfrm>
            <a:prstGeom prst="roundRect">
              <a:avLst/>
            </a:prstGeom>
            <a:solidFill>
              <a:srgbClr val="002B5F"/>
            </a:solidFill>
            <a:ln>
              <a:solidFill>
                <a:srgbClr val="002B5F"/>
              </a:solidFill>
            </a:ln>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レバレッジ型の上場取引型金融</a:t>
              </a:r>
              <a:br>
                <a:rPr kumimoji="0"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0"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商品（</a:t>
              </a:r>
              <a:r>
                <a:rPr kumimoji="0" lang="en-US" altLang="ja-JP"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ETP</a:t>
              </a:r>
              <a:r>
                <a:rPr kumimoji="0" lang="ja-JP" altLang="en-US" sz="14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1,840</a:t>
              </a:r>
            </a:p>
          </p:txBody>
        </p:sp>
        <p:cxnSp>
          <p:nvCxnSpPr>
            <p:cNvPr id="23" name="Straight Connector 22">
              <a:extLst>
                <a:ext uri="{FF2B5EF4-FFF2-40B4-BE49-F238E27FC236}">
                  <a16:creationId xmlns:a16="http://schemas.microsoft.com/office/drawing/2014/main" id="{9BE7F152-48C9-22BF-0C80-69E1D56E89C9}"/>
                </a:ext>
              </a:extLst>
            </p:cNvPr>
            <p:cNvCxnSpPr>
              <a:cxnSpLocks/>
              <a:stCxn id="16" idx="0"/>
              <a:endCxn id="18" idx="2"/>
            </p:cNvCxnSpPr>
            <p:nvPr/>
          </p:nvCxnSpPr>
          <p:spPr>
            <a:xfrm flipV="1">
              <a:off x="3484880" y="2233292"/>
              <a:ext cx="0" cy="503350"/>
            </a:xfrm>
            <a:prstGeom prst="line">
              <a:avLst/>
            </a:prstGeom>
            <a:ln w="38100">
              <a:solidFill>
                <a:srgbClr val="002B5F"/>
              </a:solidFill>
            </a:ln>
            <a:effectLst>
              <a:outerShdw blurRad="63500" sx="102000" sy="102000" algn="ct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FE4DC2E1-CE2F-001B-F3BD-090B65291908}"/>
                </a:ext>
              </a:extLst>
            </p:cNvPr>
            <p:cNvCxnSpPr>
              <a:endCxn id="20" idx="3"/>
            </p:cNvCxnSpPr>
            <p:nvPr/>
          </p:nvCxnSpPr>
          <p:spPr>
            <a:xfrm flipH="1">
              <a:off x="2326640" y="3661202"/>
              <a:ext cx="233680" cy="0"/>
            </a:xfrm>
            <a:prstGeom prst="line">
              <a:avLst/>
            </a:prstGeom>
            <a:ln w="38100">
              <a:solidFill>
                <a:srgbClr val="002B5F"/>
              </a:solidFill>
            </a:ln>
            <a:effectLst>
              <a:outerShdw blurRad="63500" sx="102000" sy="102000" algn="ct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F46FCC51-C316-6183-9D46-831317772AE8}"/>
                </a:ext>
              </a:extLst>
            </p:cNvPr>
            <p:cNvCxnSpPr>
              <a:cxnSpLocks/>
              <a:stCxn id="22" idx="0"/>
              <a:endCxn id="16" idx="2"/>
            </p:cNvCxnSpPr>
            <p:nvPr/>
          </p:nvCxnSpPr>
          <p:spPr>
            <a:xfrm flipH="1" flipV="1">
              <a:off x="3484880" y="4585762"/>
              <a:ext cx="1" cy="551187"/>
            </a:xfrm>
            <a:prstGeom prst="line">
              <a:avLst/>
            </a:prstGeom>
            <a:ln w="38100">
              <a:solidFill>
                <a:srgbClr val="002B5F"/>
              </a:solidFill>
            </a:ln>
            <a:effectLst>
              <a:outerShdw blurRad="63500" sx="102000" sy="102000" algn="ctr"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26" name="Rounded Rectangle 33">
              <a:extLst>
                <a:ext uri="{FF2B5EF4-FFF2-40B4-BE49-F238E27FC236}">
                  <a16:creationId xmlns:a16="http://schemas.microsoft.com/office/drawing/2014/main" id="{D0811FBB-8E44-FB8A-7765-BCDEF05CC290}"/>
                </a:ext>
              </a:extLst>
            </p:cNvPr>
            <p:cNvSpPr/>
            <p:nvPr/>
          </p:nvSpPr>
          <p:spPr>
            <a:xfrm>
              <a:off x="4673601" y="1298572"/>
              <a:ext cx="1422400" cy="934720"/>
            </a:xfrm>
            <a:prstGeom prst="roundRect">
              <a:avLst/>
            </a:prstGeom>
            <a:solidFill>
              <a:srgbClr val="DC7900"/>
            </a:solidFill>
            <a:ln>
              <a:no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セクター</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3,505</a:t>
              </a:r>
            </a:p>
          </p:txBody>
        </p:sp>
        <p:sp>
          <p:nvSpPr>
            <p:cNvPr id="27" name="Rounded Rectangle 34">
              <a:extLst>
                <a:ext uri="{FF2B5EF4-FFF2-40B4-BE49-F238E27FC236}">
                  <a16:creationId xmlns:a16="http://schemas.microsoft.com/office/drawing/2014/main" id="{9D65531C-D2F5-83D4-97AD-17144BF06259}"/>
                </a:ext>
              </a:extLst>
            </p:cNvPr>
            <p:cNvSpPr/>
            <p:nvPr/>
          </p:nvSpPr>
          <p:spPr>
            <a:xfrm>
              <a:off x="6669002" y="1298572"/>
              <a:ext cx="1529464" cy="934720"/>
            </a:xfrm>
            <a:prstGeom prst="roundRect">
              <a:avLst/>
            </a:prstGeom>
            <a:solidFill>
              <a:srgbClr val="DC7900"/>
            </a:solidFill>
            <a:ln>
              <a:no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VIX</a:t>
              </a:r>
              <a:r>
                <a:rPr kumimoji="0" lang="en-GB" sz="1800" b="0" i="0" u="none" strike="noStrike" kern="1200" cap="none" spc="0" normalizeH="0" baseline="30000" noProof="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1,286</a:t>
              </a:r>
            </a:p>
          </p:txBody>
        </p:sp>
        <p:sp>
          <p:nvSpPr>
            <p:cNvPr id="28" name="Rounded Rectangle 35">
              <a:extLst>
                <a:ext uri="{FF2B5EF4-FFF2-40B4-BE49-F238E27FC236}">
                  <a16:creationId xmlns:a16="http://schemas.microsoft.com/office/drawing/2014/main" id="{502EF362-841D-D6C1-065B-B5685D3DD081}"/>
                </a:ext>
              </a:extLst>
            </p:cNvPr>
            <p:cNvSpPr/>
            <p:nvPr/>
          </p:nvSpPr>
          <p:spPr>
            <a:xfrm>
              <a:off x="6669002" y="3193842"/>
              <a:ext cx="1529464" cy="934720"/>
            </a:xfrm>
            <a:prstGeom prst="roundRect">
              <a:avLst/>
            </a:prstGeom>
            <a:solidFill>
              <a:srgbClr val="DC7900"/>
            </a:solidFill>
            <a:ln>
              <a:no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ファクター</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244</a:t>
              </a:r>
            </a:p>
          </p:txBody>
        </p:sp>
        <p:sp>
          <p:nvSpPr>
            <p:cNvPr id="29" name="Rounded Rectangle 36">
              <a:extLst>
                <a:ext uri="{FF2B5EF4-FFF2-40B4-BE49-F238E27FC236}">
                  <a16:creationId xmlns:a16="http://schemas.microsoft.com/office/drawing/2014/main" id="{A07AF9D4-B77D-FF25-98E9-76860EF21571}"/>
                </a:ext>
              </a:extLst>
            </p:cNvPr>
            <p:cNvSpPr/>
            <p:nvPr/>
          </p:nvSpPr>
          <p:spPr>
            <a:xfrm>
              <a:off x="6669002" y="5136949"/>
              <a:ext cx="1529464" cy="934720"/>
            </a:xfrm>
            <a:prstGeom prst="roundRect">
              <a:avLst/>
            </a:prstGeom>
            <a:solidFill>
              <a:srgbClr val="DC7900"/>
            </a:solidFill>
            <a:ln>
              <a:no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指数配当</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44</a:t>
              </a:r>
            </a:p>
          </p:txBody>
        </p:sp>
        <p:sp>
          <p:nvSpPr>
            <p:cNvPr id="30" name="Rounded Rectangle 37">
              <a:extLst>
                <a:ext uri="{FF2B5EF4-FFF2-40B4-BE49-F238E27FC236}">
                  <a16:creationId xmlns:a16="http://schemas.microsoft.com/office/drawing/2014/main" id="{2EBF5476-3C0D-2363-E5E1-C16BD1F1DDD1}"/>
                </a:ext>
              </a:extLst>
            </p:cNvPr>
            <p:cNvSpPr/>
            <p:nvPr/>
          </p:nvSpPr>
          <p:spPr>
            <a:xfrm>
              <a:off x="4673601" y="5136949"/>
              <a:ext cx="1635760" cy="934720"/>
            </a:xfrm>
            <a:prstGeom prst="roundRect">
              <a:avLst/>
            </a:prstGeom>
            <a:solidFill>
              <a:srgbClr val="DC7900"/>
            </a:solidFill>
            <a:ln>
              <a:noFill/>
            </a:ln>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サステナ</a:t>
              </a:r>
              <a:br>
                <a:rPr kumimoji="0"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0"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ビリティ</a:t>
              </a: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游ゴシック" panose="020B0400000000000000" pitchFamily="50" charset="-128"/>
                  <a:cs typeface="Arial" panose="020B0604020202020204" pitchFamily="34" charset="0"/>
                </a:rPr>
                <a:t>85</a:t>
              </a:r>
            </a:p>
          </p:txBody>
        </p:sp>
        <p:cxnSp>
          <p:nvCxnSpPr>
            <p:cNvPr id="31" name="Straight Connector 30">
              <a:extLst>
                <a:ext uri="{FF2B5EF4-FFF2-40B4-BE49-F238E27FC236}">
                  <a16:creationId xmlns:a16="http://schemas.microsoft.com/office/drawing/2014/main" id="{B6791EF8-A33C-AEE6-497E-1C7C09052FFA}"/>
                </a:ext>
              </a:extLst>
            </p:cNvPr>
            <p:cNvCxnSpPr>
              <a:cxnSpLocks/>
              <a:stCxn id="17" idx="2"/>
              <a:endCxn id="30" idx="0"/>
            </p:cNvCxnSpPr>
            <p:nvPr/>
          </p:nvCxnSpPr>
          <p:spPr>
            <a:xfrm>
              <a:off x="5384801" y="4585762"/>
              <a:ext cx="106680" cy="551187"/>
            </a:xfrm>
            <a:prstGeom prst="line">
              <a:avLst/>
            </a:prstGeom>
            <a:ln w="38100">
              <a:solidFill>
                <a:srgbClr val="DC79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239F6CE-654B-A6F9-C8E9-EE6D1F7188AD}"/>
                </a:ext>
              </a:extLst>
            </p:cNvPr>
            <p:cNvCxnSpPr>
              <a:stCxn id="26" idx="2"/>
              <a:endCxn id="17" idx="0"/>
            </p:cNvCxnSpPr>
            <p:nvPr/>
          </p:nvCxnSpPr>
          <p:spPr>
            <a:xfrm>
              <a:off x="5384801" y="2233292"/>
              <a:ext cx="0" cy="503350"/>
            </a:xfrm>
            <a:prstGeom prst="line">
              <a:avLst/>
            </a:prstGeom>
            <a:ln w="38100">
              <a:solidFill>
                <a:srgbClr val="DC79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495F247-DAF0-C0C5-95AE-795D991CB4CF}"/>
                </a:ext>
              </a:extLst>
            </p:cNvPr>
            <p:cNvCxnSpPr>
              <a:cxnSpLocks/>
              <a:stCxn id="28" idx="1"/>
              <a:endCxn id="17" idx="3"/>
            </p:cNvCxnSpPr>
            <p:nvPr/>
          </p:nvCxnSpPr>
          <p:spPr>
            <a:xfrm flipH="1">
              <a:off x="6309361" y="3661202"/>
              <a:ext cx="359641" cy="0"/>
            </a:xfrm>
            <a:prstGeom prst="line">
              <a:avLst/>
            </a:prstGeom>
            <a:ln w="38100">
              <a:solidFill>
                <a:srgbClr val="DC79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539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ED76E7-FCFB-4EAC-281C-A0A9A2A8EC1C}"/>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S&amp;P Dow Jones Indices – For Financial Professionals Only</a:t>
            </a:r>
          </a:p>
        </p:txBody>
      </p:sp>
      <p:sp>
        <p:nvSpPr>
          <p:cNvPr id="4" name="Slide Number Placeholder 3">
            <a:extLst>
              <a:ext uri="{FF2B5EF4-FFF2-40B4-BE49-F238E27FC236}">
                <a16:creationId xmlns:a16="http://schemas.microsoft.com/office/drawing/2014/main" id="{821ECC04-DC1A-7EC5-4BEE-A04A75C7EF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4">
            <a:extLst>
              <a:ext uri="{FF2B5EF4-FFF2-40B4-BE49-F238E27FC236}">
                <a16:creationId xmlns:a16="http://schemas.microsoft.com/office/drawing/2014/main" id="{BA630A9F-BA42-B3A2-9B84-698A37A763CB}"/>
              </a:ext>
            </a:extLst>
          </p:cNvPr>
          <p:cNvSpPr>
            <a:spLocks noGrp="1"/>
          </p:cNvSpPr>
          <p:nvPr>
            <p:ph type="title"/>
          </p:nvPr>
        </p:nvSpPr>
        <p:spPr/>
        <p:txBody>
          <a:bodyPr/>
          <a:lstStyle/>
          <a:p>
            <a:r>
              <a:rPr lang="en-US" altLang="ja-JP" b="1" dirty="0">
                <a:latin typeface="Arial" panose="020B0604020202020204" pitchFamily="34" charset="0"/>
                <a:ea typeface="游ゴシック" panose="020B0400000000000000" pitchFamily="50" charset="-128"/>
                <a:cs typeface="Arial" panose="020B0604020202020204" pitchFamily="34" charset="0"/>
              </a:rPr>
              <a:t>S&amp;P</a:t>
            </a:r>
            <a:r>
              <a:rPr lang="en-GB" b="1" dirty="0">
                <a:latin typeface="Arial" panose="020B0604020202020204" pitchFamily="34" charset="0"/>
                <a:ea typeface="游ゴシック" panose="020B0400000000000000" pitchFamily="50" charset="-128"/>
                <a:cs typeface="Arial" panose="020B0604020202020204" pitchFamily="34" charset="0"/>
              </a:rPr>
              <a:t> DJI</a:t>
            </a:r>
            <a:r>
              <a:rPr lang="ja-JP" altLang="en-US" b="1" dirty="0">
                <a:latin typeface="Arial" panose="020B0604020202020204" pitchFamily="34" charset="0"/>
                <a:ea typeface="游ゴシック" panose="020B0400000000000000" pitchFamily="50" charset="-128"/>
                <a:cs typeface="Arial" panose="020B0604020202020204" pitchFamily="34" charset="0"/>
              </a:rPr>
              <a:t>の指数に連動する金融商品の資産と取引額</a:t>
            </a:r>
            <a:endParaRPr lang="en-GB" b="1" dirty="0">
              <a:latin typeface="Arial" panose="020B0604020202020204" pitchFamily="34" charset="0"/>
              <a:ea typeface="游ゴシック" panose="020B0400000000000000" pitchFamily="50" charset="-128"/>
              <a:cs typeface="Arial" panose="020B0604020202020204" pitchFamily="34" charset="0"/>
            </a:endParaRPr>
          </a:p>
        </p:txBody>
      </p:sp>
      <p:pic>
        <p:nvPicPr>
          <p:cNvPr id="7" name="Picture 6">
            <a:extLst>
              <a:ext uri="{FF2B5EF4-FFF2-40B4-BE49-F238E27FC236}">
                <a16:creationId xmlns:a16="http://schemas.microsoft.com/office/drawing/2014/main" id="{FE45A30D-C564-D5CB-7543-353C814877FA}"/>
              </a:ext>
            </a:extLst>
          </p:cNvPr>
          <p:cNvPicPr>
            <a:picLocks noChangeAspect="1"/>
          </p:cNvPicPr>
          <p:nvPr/>
        </p:nvPicPr>
        <p:blipFill>
          <a:blip r:embed="rId2"/>
          <a:stretch>
            <a:fillRect/>
          </a:stretch>
        </p:blipFill>
        <p:spPr>
          <a:xfrm>
            <a:off x="1491960" y="1116770"/>
            <a:ext cx="9019021" cy="4624459"/>
          </a:xfrm>
          <a:prstGeom prst="rect">
            <a:avLst/>
          </a:prstGeom>
        </p:spPr>
      </p:pic>
      <p:sp>
        <p:nvSpPr>
          <p:cNvPr id="8" name="Text Placeholder 9">
            <a:extLst>
              <a:ext uri="{FF2B5EF4-FFF2-40B4-BE49-F238E27FC236}">
                <a16:creationId xmlns:a16="http://schemas.microsoft.com/office/drawing/2014/main" id="{04E718A8-98DD-C7B6-DCF0-0647559F7366}"/>
              </a:ext>
            </a:extLst>
          </p:cNvPr>
          <p:cNvSpPr txBox="1">
            <a:spLocks/>
          </p:cNvSpPr>
          <p:nvPr/>
        </p:nvSpPr>
        <p:spPr>
          <a:xfrm>
            <a:off x="557213" y="5721221"/>
            <a:ext cx="11074614" cy="478133"/>
          </a:xfrm>
          <a:prstGeom prst="rect">
            <a:avLst/>
          </a:prstGeom>
        </p:spPr>
        <p:txBody>
          <a:bodyPr vert="horz" lIns="0" tIns="0" rIns="0" bIns="0" rtlCol="0" anchor="b">
            <a:noAutofit/>
          </a:bodyPr>
          <a:lstStyle>
            <a:lvl1pPr marL="0" indent="0" algn="l" defTabSz="914400" rtl="0" eaLnBrk="1" latinLnBrk="0" hangingPunct="1">
              <a:lnSpc>
                <a:spcPct val="70000"/>
              </a:lnSpc>
              <a:spcBef>
                <a:spcPts val="0"/>
              </a:spcBef>
              <a:spcAft>
                <a:spcPts val="200"/>
              </a:spcAft>
              <a:buSzPct val="25000"/>
              <a:buFont typeface="Arial" panose="020B0604020202020204" pitchFamily="34" charset="0"/>
              <a:buNone/>
              <a:defRPr sz="700" kern="1200">
                <a:solidFill>
                  <a:schemeClr val="tx1"/>
                </a:solidFill>
                <a:latin typeface="+mn-lt"/>
                <a:ea typeface="+mn-ea"/>
                <a:cs typeface="+mn-cs"/>
              </a:defRPr>
            </a:lvl1pPr>
            <a:lvl2pPr marL="169863" indent="-112713" algn="l" defTabSz="914400" rtl="0" eaLnBrk="1" latinLnBrk="0" hangingPunct="1">
              <a:lnSpc>
                <a:spcPct val="70000"/>
              </a:lnSpc>
              <a:spcBef>
                <a:spcPts val="0"/>
              </a:spcBef>
              <a:buFont typeface="Arial" panose="020B0604020202020204" pitchFamily="34" charset="0"/>
              <a:buChar char="•"/>
              <a:defRPr sz="900" kern="1200">
                <a:solidFill>
                  <a:schemeClr val="tx1"/>
                </a:solidFill>
                <a:latin typeface="+mn-lt"/>
                <a:ea typeface="+mn-ea"/>
                <a:cs typeface="+mn-cs"/>
              </a:defRPr>
            </a:lvl2pPr>
            <a:lvl3pPr marL="341312"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defRPr/>
            </a:pP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出所：</a:t>
            </a:r>
            <a:r>
              <a:rPr lang="ja-JP" altLang="en-US" sz="800" dirty="0">
                <a:solidFill>
                  <a:srgbClr val="000000"/>
                </a:solidFill>
                <a:latin typeface="Arial" panose="020B0604020202020204" pitchFamily="34" charset="0"/>
                <a:ea typeface="游ゴシック" panose="020B0400000000000000" pitchFamily="50" charset="-128"/>
                <a:cs typeface="Arial" panose="020B0604020202020204" pitchFamily="34" charset="0"/>
              </a:rPr>
              <a:t>「</a:t>
            </a:r>
            <a:r>
              <a:rPr lang="en-US" altLang="ja-JP" sz="800" b="1" u="sng" dirty="0">
                <a:solidFill>
                  <a:srgbClr val="006D89"/>
                </a:solidFill>
                <a:latin typeface="Arial" panose="020B0604020202020204" pitchFamily="34" charset="0"/>
                <a:ea typeface="游ゴシック" panose="020B0400000000000000" pitchFamily="50" charset="-128"/>
                <a:cs typeface="Arial" panose="020B0604020202020204" pitchFamily="34" charset="0"/>
              </a:rPr>
              <a:t>The Liquidity Landscape</a:t>
            </a:r>
            <a:r>
              <a:rPr lang="ja-JP" altLang="en-US" sz="800" dirty="0">
                <a:solidFill>
                  <a:srgbClr val="000000"/>
                </a:solidFill>
                <a:latin typeface="Arial" panose="020B0604020202020204" pitchFamily="34" charset="0"/>
                <a:ea typeface="游ゴシック" panose="020B0400000000000000" pitchFamily="50" charset="-128"/>
                <a:cs typeface="Arial" panose="020B0604020202020204" pitchFamily="34" charset="0"/>
              </a:rPr>
              <a:t>」</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ダウ・ジョーンズ・インデックスのリサーチ、</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2024</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10</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月）に定義されている「指数換算取引額」に基づいています。取引額と資産は、オプション取引額の平均デルタの推定値など短期的な指数感応度の度合いを調整しています。その他の情報源には、米国先物業協会（</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FIA</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）、ブルームバーグ、及び様々な商品発行体が含まれています。</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2023</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12</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月</a:t>
            </a:r>
            <a:r>
              <a:rPr kumimoji="0"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31</a:t>
            </a:r>
            <a:r>
              <a:rPr kumimoji="0"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日現在のデータ。</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B1712260-B387-C3B2-91F7-97794AE698B5}"/>
              </a:ext>
            </a:extLst>
          </p:cNvPr>
          <p:cNvSpPr txBox="1"/>
          <p:nvPr/>
        </p:nvSpPr>
        <p:spPr>
          <a:xfrm>
            <a:off x="2742609" y="1251283"/>
            <a:ext cx="1971617" cy="1214169"/>
          </a:xfrm>
          <a:prstGeom prst="rect">
            <a:avLst/>
          </a:prstGeom>
          <a:solidFill>
            <a:schemeClr val="bg1"/>
          </a:solidFill>
        </p:spPr>
        <p:txBody>
          <a:bodyPr wrap="square" lIns="72000" tIns="36000" rIns="0" b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平均保有期間</a:t>
            </a:r>
            <a:endParaRPr kumimoji="1" lang="en-US" altLang="ja-JP" sz="1200" b="0" i="0" u="sng"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265113" marR="0" lvl="0" indent="-171450" algn="l" defTabSz="914400" rtl="0" eaLnBrk="1" fontAlgn="auto" latinLnBrk="0" hangingPunct="1">
              <a:lnSpc>
                <a:spcPct val="130000"/>
              </a:lnSpc>
              <a:spcBef>
                <a:spcPts val="300"/>
              </a:spcBef>
              <a:spcAft>
                <a:spcPts val="0"/>
              </a:spcAft>
              <a:buClr>
                <a:srgbClr val="B71B4D"/>
              </a:buClr>
              <a:buSzTx/>
              <a:buFont typeface="Wingdings" panose="05000000000000000000" pitchFamily="2" charset="2"/>
              <a:buChar char="l"/>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週間未満</a:t>
            </a:r>
            <a:endPar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265113" marR="0" lvl="0" indent="-171450" algn="l" defTabSz="914400" rtl="0" eaLnBrk="1" fontAlgn="auto" latinLnBrk="0" hangingPunct="1">
              <a:lnSpc>
                <a:spcPct val="130000"/>
              </a:lnSpc>
              <a:spcBef>
                <a:spcPts val="0"/>
              </a:spcBef>
              <a:spcAft>
                <a:spcPts val="0"/>
              </a:spcAft>
              <a:buClr>
                <a:srgbClr val="711379"/>
              </a:buClr>
              <a:buSzTx/>
              <a:buFont typeface="Wingdings" panose="05000000000000000000" pitchFamily="2" charset="2"/>
              <a:buChar char="l"/>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週間以上、</a:t>
            </a: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ヵ月未満</a:t>
            </a:r>
            <a:endPar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265113" marR="0" lvl="0" indent="-171450" algn="l" defTabSz="914400" rtl="0" eaLnBrk="1" fontAlgn="auto" latinLnBrk="0" hangingPunct="1">
              <a:lnSpc>
                <a:spcPct val="130000"/>
              </a:lnSpc>
              <a:spcBef>
                <a:spcPts val="0"/>
              </a:spcBef>
              <a:spcAft>
                <a:spcPts val="0"/>
              </a:spcAft>
              <a:buClr>
                <a:srgbClr val="F1A341"/>
              </a:buClr>
              <a:buSzTx/>
              <a:buFont typeface="Wingdings" panose="05000000000000000000" pitchFamily="2" charset="2"/>
              <a:buChar char="l"/>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ヵ月以上、</a:t>
            </a: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年未満</a:t>
            </a:r>
            <a:endPar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265113" marR="0" lvl="0" indent="-171450" algn="l" defTabSz="914400" rtl="0" eaLnBrk="1" fontAlgn="auto" latinLnBrk="0" hangingPunct="1">
              <a:lnSpc>
                <a:spcPct val="130000"/>
              </a:lnSpc>
              <a:spcBef>
                <a:spcPts val="0"/>
              </a:spcBef>
              <a:spcAft>
                <a:spcPts val="0"/>
              </a:spcAft>
              <a:buClr>
                <a:srgbClr val="006A86"/>
              </a:buClr>
              <a:buSzTx/>
              <a:buFont typeface="Wingdings" panose="05000000000000000000" pitchFamily="2" charset="2"/>
              <a:buChar char="l"/>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年以上</a:t>
            </a:r>
          </a:p>
        </p:txBody>
      </p:sp>
      <p:sp>
        <p:nvSpPr>
          <p:cNvPr id="6" name="テキスト ボックス 5">
            <a:extLst>
              <a:ext uri="{FF2B5EF4-FFF2-40B4-BE49-F238E27FC236}">
                <a16:creationId xmlns:a16="http://schemas.microsoft.com/office/drawing/2014/main" id="{1DC22BD2-7D18-9397-162B-7B21FB77BD20}"/>
              </a:ext>
            </a:extLst>
          </p:cNvPr>
          <p:cNvSpPr txBox="1"/>
          <p:nvPr/>
        </p:nvSpPr>
        <p:spPr>
          <a:xfrm>
            <a:off x="4105566" y="5492817"/>
            <a:ext cx="3707576" cy="293854"/>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指数換算取引額（</a:t>
            </a: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100</a:t>
            </a: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万ドル）</a:t>
            </a:r>
          </a:p>
        </p:txBody>
      </p:sp>
      <p:sp>
        <p:nvSpPr>
          <p:cNvPr id="9" name="テキスト ボックス 8">
            <a:extLst>
              <a:ext uri="{FF2B5EF4-FFF2-40B4-BE49-F238E27FC236}">
                <a16:creationId xmlns:a16="http://schemas.microsoft.com/office/drawing/2014/main" id="{427C34CF-A702-E8DE-B1B6-81FEF0FA5B81}"/>
              </a:ext>
            </a:extLst>
          </p:cNvPr>
          <p:cNvSpPr txBox="1"/>
          <p:nvPr/>
        </p:nvSpPr>
        <p:spPr>
          <a:xfrm rot="16200000">
            <a:off x="-161314" y="2932700"/>
            <a:ext cx="3560034" cy="551090"/>
          </a:xfrm>
          <a:prstGeom prst="rect">
            <a:avLst/>
          </a:prstGeom>
          <a:solidFill>
            <a:schemeClr val="bg1"/>
          </a:solidFill>
        </p:spPr>
        <p:txBody>
          <a:bodyPr wrap="square" lIns="36000" tIns="144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資産</a:t>
            </a:r>
            <a:r>
              <a:rPr kumimoji="1" lang="en-US" altLang="ja-JP" sz="1200" b="1"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Arial" panose="020B0604020202020204" pitchFamily="34" charset="0"/>
              </a:rPr>
              <a:t>/</a:t>
            </a: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未決済建玉の合計</a:t>
            </a:r>
            <a:endPar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100</a:t>
            </a: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万ドル）</a:t>
            </a:r>
          </a:p>
        </p:txBody>
      </p:sp>
    </p:spTree>
    <p:extLst>
      <p:ext uri="{BB962C8B-B14F-4D97-AF65-F5344CB8AC3E}">
        <p14:creationId xmlns:p14="http://schemas.microsoft.com/office/powerpoint/2010/main" val="821643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08" y="654513"/>
            <a:ext cx="9940257" cy="295141"/>
          </a:xfrm>
        </p:spPr>
        <p:txBody>
          <a:bodyPr/>
          <a:lstStyle/>
          <a:p>
            <a:r>
              <a:rPr lang="ja-JP" altLang="en-US" b="1" dirty="0"/>
              <a:t>アクティブ運用とパッシブ運用の保有期間の類似性</a:t>
            </a:r>
            <a:endParaRPr lang="en-US" b="1"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5B919-E3DF-8843-A034-99A3C3E2A01C}" type="slidenum">
              <a:rPr kumimoji="0" lang="en-US" sz="10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 Placeholder 4"/>
          <p:cNvSpPr>
            <a:spLocks noGrp="1"/>
          </p:cNvSpPr>
          <p:nvPr>
            <p:ph type="body" sz="quarter" idx="15"/>
          </p:nvPr>
        </p:nvSpPr>
        <p:spPr>
          <a:xfrm>
            <a:off x="6668117" y="4908972"/>
            <a:ext cx="4839885" cy="1092734"/>
          </a:xfrm>
        </p:spPr>
        <p:txBody>
          <a:bodyPr/>
          <a:lstStyle/>
          <a:p>
            <a:pPr>
              <a:lnSpc>
                <a:spcPct val="100000"/>
              </a:lnSpc>
              <a:buNone/>
            </a:pPr>
            <a:r>
              <a:rPr lang="ja-JP" altLang="en-US" i="1" dirty="0">
                <a:latin typeface="Arial" panose="020B0604020202020204" pitchFamily="34" charset="0"/>
                <a:ea typeface="游ゴシック" panose="020B0400000000000000" pitchFamily="50" charset="-128"/>
                <a:cs typeface="Arial" panose="020B0604020202020204" pitchFamily="34" charset="0"/>
              </a:rPr>
              <a:t>出所：</a:t>
            </a:r>
            <a:r>
              <a:rPr lang="en-GB" i="1" dirty="0">
                <a:latin typeface="Arial" panose="020B0604020202020204" pitchFamily="34" charset="0"/>
                <a:ea typeface="游ゴシック" panose="020B0400000000000000" pitchFamily="50" charset="-128"/>
                <a:cs typeface="Arial" panose="020B0604020202020204" pitchFamily="34" charset="0"/>
              </a:rPr>
              <a:t>Edwards, Ganti, &amp; Zilberman</a:t>
            </a:r>
            <a:r>
              <a:rPr lang="ja-JP" altLang="en-US" i="1" dirty="0">
                <a:latin typeface="Arial" panose="020B0604020202020204" pitchFamily="34" charset="0"/>
                <a:ea typeface="游ゴシック" panose="020B0400000000000000" pitchFamily="50" charset="-128"/>
                <a:cs typeface="Arial" panose="020B0604020202020204" pitchFamily="34" charset="0"/>
              </a:rPr>
              <a:t>著「</a:t>
            </a:r>
            <a:r>
              <a:rPr lang="en-GB" i="1" dirty="0">
                <a:solidFill>
                  <a:srgbClr val="006D89"/>
                </a:solidFill>
                <a:latin typeface="Arial" panose="020B0604020202020204" pitchFamily="34" charset="0"/>
                <a:ea typeface="游ゴシック" panose="020B0400000000000000" pitchFamily="50" charset="-128"/>
                <a:cs typeface="Arial" panose="020B0604020202020204" pitchFamily="34" charset="0"/>
                <a:hlinkClick r:id="rId2">
                  <a:extLst>
                    <a:ext uri="{A12FA001-AC4F-418D-AE19-62706E023703}">
                      <ahyp:hlinkClr xmlns:ahyp="http://schemas.microsoft.com/office/drawing/2018/hyperlinkcolor" val="tx"/>
                    </a:ext>
                  </a:extLst>
                </a:hlinkClick>
              </a:rPr>
              <a:t>Active and Passive Harmonics: Trading Frequencies of Index-Linked Products</a:t>
            </a:r>
            <a:r>
              <a:rPr lang="en-GB" i="1" dirty="0">
                <a:latin typeface="Arial" panose="020B0604020202020204" pitchFamily="34" charset="0"/>
                <a:ea typeface="游ゴシック" panose="020B0400000000000000" pitchFamily="50" charset="-128"/>
                <a:cs typeface="Arial" panose="020B0604020202020204" pitchFamily="34" charset="0"/>
              </a:rPr>
              <a:t>」、The Journal of Beta Investment Strategies、2024</a:t>
            </a:r>
            <a:r>
              <a:rPr lang="ja-JP" altLang="en-US" i="1" dirty="0">
                <a:latin typeface="Arial" panose="020B0604020202020204" pitchFamily="34" charset="0"/>
                <a:ea typeface="游ゴシック" panose="020B0400000000000000" pitchFamily="50" charset="-128"/>
                <a:cs typeface="Arial" panose="020B0604020202020204" pitchFamily="34" charset="0"/>
              </a:rPr>
              <a:t>年冬号、</a:t>
            </a:r>
            <a:r>
              <a:rPr lang="en-US" altLang="ja-JP" i="1" dirty="0">
                <a:latin typeface="Arial" panose="020B0604020202020204" pitchFamily="34" charset="0"/>
                <a:ea typeface="游ゴシック" panose="020B0400000000000000" pitchFamily="50" charset="-128"/>
                <a:cs typeface="Arial" panose="020B0604020202020204" pitchFamily="34" charset="0"/>
              </a:rPr>
              <a:t>15</a:t>
            </a:r>
            <a:r>
              <a:rPr lang="ja-JP" altLang="en-US" i="1" dirty="0">
                <a:latin typeface="Arial" panose="020B0604020202020204" pitchFamily="34" charset="0"/>
                <a:ea typeface="游ゴシック" panose="020B0400000000000000" pitchFamily="50" charset="-128"/>
                <a:cs typeface="Arial" panose="020B0604020202020204" pitchFamily="34" charset="0"/>
              </a:rPr>
              <a:t>（</a:t>
            </a:r>
            <a:r>
              <a:rPr lang="en-US" altLang="ja-JP" i="1" dirty="0">
                <a:latin typeface="Arial" panose="020B0604020202020204" pitchFamily="34" charset="0"/>
                <a:ea typeface="游ゴシック" panose="020B0400000000000000" pitchFamily="50" charset="-128"/>
                <a:cs typeface="Arial" panose="020B0604020202020204" pitchFamily="34" charset="0"/>
              </a:rPr>
              <a:t>4</a:t>
            </a:r>
            <a:r>
              <a:rPr lang="ja-JP" altLang="en-US" i="1" dirty="0">
                <a:latin typeface="Arial" panose="020B0604020202020204" pitchFamily="34" charset="0"/>
                <a:ea typeface="游ゴシック" panose="020B0400000000000000" pitchFamily="50" charset="-128"/>
                <a:cs typeface="Arial" panose="020B0604020202020204" pitchFamily="34" charset="0"/>
              </a:rPr>
              <a:t>）、</a:t>
            </a:r>
            <a:r>
              <a:rPr lang="en-US" altLang="ja-JP" i="1" dirty="0">
                <a:latin typeface="Arial" panose="020B0604020202020204" pitchFamily="34" charset="0"/>
                <a:ea typeface="游ゴシック" panose="020B0400000000000000" pitchFamily="50" charset="-128"/>
                <a:cs typeface="Arial" panose="020B0604020202020204" pitchFamily="34" charset="0"/>
              </a:rPr>
              <a:t>23</a:t>
            </a:r>
            <a:r>
              <a:rPr lang="ja-JP" altLang="en-US" i="1" dirty="0">
                <a:latin typeface="Arial" panose="020B0604020202020204" pitchFamily="34" charset="0"/>
                <a:ea typeface="游ゴシック" panose="020B0400000000000000" pitchFamily="50" charset="-128"/>
                <a:cs typeface="Arial" panose="020B0604020202020204" pitchFamily="34" charset="0"/>
              </a:rPr>
              <a:t>～</a:t>
            </a:r>
            <a:r>
              <a:rPr lang="en-US" altLang="ja-JP" i="1" dirty="0">
                <a:latin typeface="Arial" panose="020B0604020202020204" pitchFamily="34" charset="0"/>
                <a:ea typeface="游ゴシック" panose="020B0400000000000000" pitchFamily="50" charset="-128"/>
                <a:cs typeface="Arial" panose="020B0604020202020204" pitchFamily="34" charset="0"/>
              </a:rPr>
              <a:t>35</a:t>
            </a:r>
            <a:r>
              <a:rPr lang="ja-JP" altLang="en-US" i="1" dirty="0">
                <a:latin typeface="Arial" panose="020B0604020202020204" pitchFamily="34" charset="0"/>
                <a:ea typeface="游ゴシック" panose="020B0400000000000000" pitchFamily="50" charset="-128"/>
                <a:cs typeface="Arial" panose="020B0604020202020204" pitchFamily="34" charset="0"/>
              </a:rPr>
              <a:t>ページより転載。</a:t>
            </a:r>
            <a:endParaRPr lang="en-US" altLang="ja-JP" i="1" dirty="0">
              <a:latin typeface="Arial" panose="020B0604020202020204" pitchFamily="34" charset="0"/>
              <a:ea typeface="游ゴシック" panose="020B0400000000000000" pitchFamily="50" charset="-128"/>
              <a:cs typeface="Arial" panose="020B0604020202020204" pitchFamily="34" charset="0"/>
            </a:endParaRPr>
          </a:p>
          <a:p>
            <a:pPr>
              <a:lnSpc>
                <a:spcPct val="100000"/>
              </a:lnSpc>
              <a:buNone/>
            </a:pPr>
            <a:endParaRPr lang="ja-JP" altLang="en-US" i="1" dirty="0">
              <a:latin typeface="Arial" panose="020B0604020202020204" pitchFamily="34" charset="0"/>
              <a:ea typeface="游ゴシック" panose="020B0400000000000000" pitchFamily="50" charset="-128"/>
              <a:cs typeface="Arial" panose="020B0604020202020204" pitchFamily="34" charset="0"/>
            </a:endParaRPr>
          </a:p>
          <a:p>
            <a:pPr>
              <a:lnSpc>
                <a:spcPct val="100000"/>
              </a:lnSpc>
              <a:buNone/>
            </a:pPr>
            <a:r>
              <a:rPr lang="ja-JP" altLang="en-US" i="1" dirty="0">
                <a:latin typeface="Arial" panose="020B0604020202020204" pitchFamily="34" charset="0"/>
                <a:ea typeface="游ゴシック" panose="020B0400000000000000" pitchFamily="50" charset="-128"/>
                <a:cs typeface="Arial" panose="020B0604020202020204" pitchFamily="34" charset="0"/>
              </a:rPr>
              <a:t>その他の情報源：</a:t>
            </a:r>
            <a:r>
              <a:rPr lang="en-GB" i="1" dirty="0">
                <a:latin typeface="Arial" panose="020B0604020202020204" pitchFamily="34" charset="0"/>
                <a:ea typeface="游ゴシック" panose="020B0400000000000000" pitchFamily="50" charset="-128"/>
                <a:cs typeface="Arial" panose="020B0604020202020204" pitchFamily="34" charset="0"/>
              </a:rPr>
              <a:t>S&amp;P </a:t>
            </a:r>
            <a:r>
              <a:rPr lang="ja-JP" altLang="en-US" i="1" dirty="0">
                <a:latin typeface="Arial" panose="020B0604020202020204" pitchFamily="34" charset="0"/>
                <a:ea typeface="游ゴシック" panose="020B0400000000000000" pitchFamily="50" charset="-128"/>
                <a:cs typeface="Arial" panose="020B0604020202020204" pitchFamily="34" charset="0"/>
              </a:rPr>
              <a:t>ダウ・ジョーンズ・インデックス、ブルームバーグ、及び各種商品発行会社。</a:t>
            </a:r>
            <a:r>
              <a:rPr lang="en-US" altLang="ja-JP" i="1" dirty="0">
                <a:latin typeface="Arial" panose="020B0604020202020204" pitchFamily="34" charset="0"/>
                <a:ea typeface="游ゴシック" panose="020B0400000000000000" pitchFamily="50" charset="-128"/>
                <a:cs typeface="Arial" panose="020B0604020202020204" pitchFamily="34" charset="0"/>
              </a:rPr>
              <a:t>2023</a:t>
            </a:r>
            <a:r>
              <a:rPr lang="ja-JP" altLang="en-US" i="1" dirty="0">
                <a:latin typeface="Arial" panose="020B0604020202020204" pitchFamily="34" charset="0"/>
                <a:ea typeface="游ゴシック" panose="020B0400000000000000" pitchFamily="50" charset="-128"/>
                <a:cs typeface="Arial" panose="020B0604020202020204" pitchFamily="34" charset="0"/>
              </a:rPr>
              <a:t>年</a:t>
            </a:r>
            <a:r>
              <a:rPr lang="en-US" altLang="ja-JP" i="1" dirty="0">
                <a:latin typeface="Arial" panose="020B0604020202020204" pitchFamily="34" charset="0"/>
                <a:ea typeface="游ゴシック" panose="020B0400000000000000" pitchFamily="50" charset="-128"/>
                <a:cs typeface="Arial" panose="020B0604020202020204" pitchFamily="34" charset="0"/>
              </a:rPr>
              <a:t>12</a:t>
            </a:r>
            <a:r>
              <a:rPr lang="ja-JP" altLang="en-US" i="1" dirty="0">
                <a:latin typeface="Arial" panose="020B0604020202020204" pitchFamily="34" charset="0"/>
                <a:ea typeface="游ゴシック" panose="020B0400000000000000" pitchFamily="50" charset="-128"/>
                <a:cs typeface="Arial" panose="020B0604020202020204" pitchFamily="34" charset="0"/>
              </a:rPr>
              <a:t>月</a:t>
            </a:r>
            <a:r>
              <a:rPr lang="en-US" altLang="ja-JP" i="1" dirty="0">
                <a:latin typeface="Arial" panose="020B0604020202020204" pitchFamily="34" charset="0"/>
                <a:ea typeface="游ゴシック" panose="020B0400000000000000" pitchFamily="50" charset="-128"/>
                <a:cs typeface="Arial" panose="020B0604020202020204" pitchFamily="34" charset="0"/>
              </a:rPr>
              <a:t>31</a:t>
            </a:r>
            <a:r>
              <a:rPr lang="ja-JP" altLang="en-US" i="1" dirty="0">
                <a:latin typeface="Arial" panose="020B0604020202020204" pitchFamily="34" charset="0"/>
                <a:ea typeface="游ゴシック" panose="020B0400000000000000" pitchFamily="50" charset="-128"/>
                <a:cs typeface="Arial" panose="020B0604020202020204" pitchFamily="34" charset="0"/>
              </a:rPr>
              <a:t>日現在のデータ。説明目的のためだけに提示されています。</a:t>
            </a:r>
          </a:p>
        </p:txBody>
      </p:sp>
      <p:sp>
        <p:nvSpPr>
          <p:cNvPr id="10" name="Content Placeholder 2">
            <a:extLst>
              <a:ext uri="{FF2B5EF4-FFF2-40B4-BE49-F238E27FC236}">
                <a16:creationId xmlns:a16="http://schemas.microsoft.com/office/drawing/2014/main" id="{151E2540-A69C-F946-141C-54BBE922832E}"/>
              </a:ext>
            </a:extLst>
          </p:cNvPr>
          <p:cNvSpPr txBox="1">
            <a:spLocks/>
          </p:cNvSpPr>
          <p:nvPr/>
        </p:nvSpPr>
        <p:spPr>
          <a:xfrm>
            <a:off x="467550" y="949654"/>
            <a:ext cx="11137901" cy="338554"/>
          </a:xfrm>
          <a:prstGeom prst="rect">
            <a:avLst/>
          </a:prstGeom>
          <a:noFill/>
        </p:spPr>
        <p:txBody>
          <a:bodyPr wrap="square">
            <a:spAutoFit/>
          </a:bodyPr>
          <a:lstStyle>
            <a:defPPr>
              <a:defRPr lang="en-US"/>
            </a:defPPr>
            <a:lvl1pPr>
              <a:defRPr>
                <a:solidFill>
                  <a:schemeClr val="bg1">
                    <a:lumMod val="50000"/>
                  </a:schemeClr>
                </a:solidFill>
                <a:effectLst/>
                <a:ea typeface="MS Mincho" panose="02020609040205080304" pitchFamily="49" charset="-128"/>
                <a:cs typeface="Arial" panose="020B0604020202020204" pitchFamily="34" charset="0"/>
              </a:defRPr>
            </a:lvl1pPr>
            <a:lvl2pPr marL="341313" indent="-1714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17525" indent="-17621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panose="020B0604020202020204" pitchFamily="34" charset="0"/>
              </a:rPr>
              <a:t>指数連動型上場商品の推定平均保有期間は、最も活発に取引されている米国株式の推定平均保有期間と同程度である</a:t>
            </a:r>
            <a:endParaRPr kumimoji="0" lang="en-US"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panose="020B0604020202020204" pitchFamily="34" charset="0"/>
            </a:endParaRPr>
          </a:p>
        </p:txBody>
      </p:sp>
      <p:pic>
        <p:nvPicPr>
          <p:cNvPr id="12" name="Picture 11">
            <a:extLst>
              <a:ext uri="{FF2B5EF4-FFF2-40B4-BE49-F238E27FC236}">
                <a16:creationId xmlns:a16="http://schemas.microsoft.com/office/drawing/2014/main" id="{53F361C5-5B16-7EA4-986A-29FB51B1281D}"/>
              </a:ext>
            </a:extLst>
          </p:cNvPr>
          <p:cNvPicPr>
            <a:picLocks noChangeAspect="1"/>
          </p:cNvPicPr>
          <p:nvPr/>
        </p:nvPicPr>
        <p:blipFill>
          <a:blip r:embed="rId3"/>
          <a:stretch>
            <a:fillRect/>
          </a:stretch>
        </p:blipFill>
        <p:spPr>
          <a:xfrm>
            <a:off x="6668117" y="1368043"/>
            <a:ext cx="4417902" cy="3326219"/>
          </a:xfrm>
          <a:prstGeom prst="rect">
            <a:avLst/>
          </a:prstGeom>
        </p:spPr>
      </p:pic>
      <p:pic>
        <p:nvPicPr>
          <p:cNvPr id="14" name="Picture 13">
            <a:extLst>
              <a:ext uri="{FF2B5EF4-FFF2-40B4-BE49-F238E27FC236}">
                <a16:creationId xmlns:a16="http://schemas.microsoft.com/office/drawing/2014/main" id="{1BA129E6-2E4B-4E6C-AFDF-08163C757E42}"/>
              </a:ext>
            </a:extLst>
          </p:cNvPr>
          <p:cNvPicPr>
            <a:picLocks noChangeAspect="1"/>
          </p:cNvPicPr>
          <p:nvPr/>
        </p:nvPicPr>
        <p:blipFill>
          <a:blip r:embed="rId4"/>
          <a:stretch>
            <a:fillRect/>
          </a:stretch>
        </p:blipFill>
        <p:spPr>
          <a:xfrm>
            <a:off x="573808" y="1394419"/>
            <a:ext cx="5350742" cy="4842013"/>
          </a:xfrm>
          <a:prstGeom prst="rect">
            <a:avLst/>
          </a:prstGeom>
        </p:spPr>
      </p:pic>
      <p:sp>
        <p:nvSpPr>
          <p:cNvPr id="7" name="Footer Placeholder 2">
            <a:extLst>
              <a:ext uri="{FF2B5EF4-FFF2-40B4-BE49-F238E27FC236}">
                <a16:creationId xmlns:a16="http://schemas.microsoft.com/office/drawing/2014/main" id="{9FCABB6D-B099-69F0-A859-FD476A01BB59}"/>
              </a:ext>
            </a:extLst>
          </p:cNvPr>
          <p:cNvSpPr>
            <a:spLocks noGrp="1"/>
          </p:cNvSpPr>
          <p:nvPr>
            <p:ph type="ftr" sz="quarter" idx="11"/>
          </p:nvPr>
        </p:nvSpPr>
        <p:spPr>
          <a:xfrm>
            <a:off x="6170051" y="6403791"/>
            <a:ext cx="5008262" cy="21480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S&amp;P Dow Jones Indices – For Financial Professionals Only</a:t>
            </a:r>
          </a:p>
        </p:txBody>
      </p:sp>
      <p:sp>
        <p:nvSpPr>
          <p:cNvPr id="4" name="テキスト ボックス 3">
            <a:extLst>
              <a:ext uri="{FF2B5EF4-FFF2-40B4-BE49-F238E27FC236}">
                <a16:creationId xmlns:a16="http://schemas.microsoft.com/office/drawing/2014/main" id="{2165ED66-20BF-E316-424A-50A12E6CCE9B}"/>
              </a:ext>
            </a:extLst>
          </p:cNvPr>
          <p:cNvSpPr txBox="1"/>
          <p:nvPr/>
        </p:nvSpPr>
        <p:spPr>
          <a:xfrm>
            <a:off x="1395391" y="1269179"/>
            <a:ext cx="3707576" cy="411257"/>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平均保有期間（</a:t>
            </a:r>
            <a:r>
              <a:rPr kumimoji="1" lang="ja-JP" altLang="en-US" sz="1100" dirty="0">
                <a:solidFill>
                  <a:srgbClr val="000000"/>
                </a:solidFill>
                <a:latin typeface="Arial" panose="020B0604020202020204" pitchFamily="34" charset="0"/>
                <a:ea typeface="游ゴシック" panose="020B0400000000000000" pitchFamily="50" charset="-128"/>
                <a:cs typeface="Arial" panose="020B0604020202020204" pitchFamily="34" charset="0"/>
              </a:rPr>
              <a:t>保有期間</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別）</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DJI</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の指数連動型上場商品、</a:t>
            </a: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2023</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p>
        </p:txBody>
      </p:sp>
      <p:sp>
        <p:nvSpPr>
          <p:cNvPr id="6" name="テキスト ボックス 5">
            <a:extLst>
              <a:ext uri="{FF2B5EF4-FFF2-40B4-BE49-F238E27FC236}">
                <a16:creationId xmlns:a16="http://schemas.microsoft.com/office/drawing/2014/main" id="{CF278A2C-23A0-79A2-7A12-AAE3B3476E92}"/>
              </a:ext>
            </a:extLst>
          </p:cNvPr>
          <p:cNvSpPr txBox="1"/>
          <p:nvPr/>
        </p:nvSpPr>
        <p:spPr>
          <a:xfrm>
            <a:off x="1444159" y="3864193"/>
            <a:ext cx="3707576" cy="411257"/>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平均保有期間（</a:t>
            </a:r>
            <a:r>
              <a:rPr kumimoji="1" lang="ja-JP" altLang="en-US" sz="1100" dirty="0">
                <a:solidFill>
                  <a:srgbClr val="000000"/>
                </a:solidFill>
                <a:latin typeface="Arial" panose="020B0604020202020204" pitchFamily="34" charset="0"/>
                <a:ea typeface="游ゴシック" panose="020B0400000000000000" pitchFamily="50" charset="-128"/>
                <a:cs typeface="Arial" panose="020B0604020202020204" pitchFamily="34" charset="0"/>
              </a:rPr>
              <a:t>保有期間</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別）</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米国上場個別株式の取引高上位</a:t>
            </a: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150</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銘柄、</a:t>
            </a: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2023</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p>
        </p:txBody>
      </p:sp>
      <p:sp>
        <p:nvSpPr>
          <p:cNvPr id="8" name="テキスト ボックス 7">
            <a:extLst>
              <a:ext uri="{FF2B5EF4-FFF2-40B4-BE49-F238E27FC236}">
                <a16:creationId xmlns:a16="http://schemas.microsoft.com/office/drawing/2014/main" id="{621147D6-9976-6F2C-0140-12FC1E0840E0}"/>
              </a:ext>
            </a:extLst>
          </p:cNvPr>
          <p:cNvSpPr txBox="1"/>
          <p:nvPr/>
        </p:nvSpPr>
        <p:spPr>
          <a:xfrm>
            <a:off x="1069405" y="4314649"/>
            <a:ext cx="2744606" cy="457360"/>
          </a:xfrm>
          <a:prstGeom prst="rect">
            <a:avLst/>
          </a:prstGeom>
          <a:solidFill>
            <a:schemeClr val="bg1"/>
          </a:solidFill>
        </p:spPr>
        <p:txBody>
          <a:bodyPr wrap="square" lIns="72000" tIns="36000" rIns="0" b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1A649"/>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取引高上位</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銘柄</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7030A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取引高上位</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150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銘柄（上位</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10</a:t>
            </a:r>
            <a:r>
              <a:rPr kumimoji="1" lang="ja-JP" altLang="en-US" sz="1000" dirty="0">
                <a:solidFill>
                  <a:srgbClr val="000000"/>
                </a:solidFill>
                <a:latin typeface="Arial" panose="020B0604020202020204" pitchFamily="34" charset="0"/>
                <a:ea typeface="游ゴシック" panose="020B0400000000000000" pitchFamily="50" charset="-128"/>
                <a:cs typeface="Arial" panose="020B0604020202020204" pitchFamily="34" charset="0"/>
              </a:rPr>
              <a:t>銘柄を除く）</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832E16AE-CE57-D800-480F-DDDABB3318D0}"/>
              </a:ext>
            </a:extLst>
          </p:cNvPr>
          <p:cNvSpPr txBox="1"/>
          <p:nvPr/>
        </p:nvSpPr>
        <p:spPr>
          <a:xfrm>
            <a:off x="1069405" y="1730868"/>
            <a:ext cx="1944000" cy="857470"/>
          </a:xfrm>
          <a:prstGeom prst="rect">
            <a:avLst/>
          </a:prstGeom>
          <a:solidFill>
            <a:schemeClr val="bg1"/>
          </a:solidFill>
        </p:spPr>
        <p:txBody>
          <a:bodyPr wrap="square" lIns="72000" tIns="36000" rIns="0" bIns="36000"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6D89"/>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上場取引型金融商品（</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ETP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先物</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オプション</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54BAA0"/>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レバレッジド</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ETP</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C81BBEA-0030-843B-97A2-CBBC901473F4}"/>
              </a:ext>
            </a:extLst>
          </p:cNvPr>
          <p:cNvSpPr txBox="1"/>
          <p:nvPr/>
        </p:nvSpPr>
        <p:spPr>
          <a:xfrm rot="16200000">
            <a:off x="5486091" y="2848296"/>
            <a:ext cx="2540511" cy="257369"/>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保有期間の中央値（日数）</a:t>
            </a:r>
            <a:endPar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B7CF1B67-A450-3D46-C9A9-F2AB3E79B684}"/>
              </a:ext>
            </a:extLst>
          </p:cNvPr>
          <p:cNvSpPr txBox="1"/>
          <p:nvPr/>
        </p:nvSpPr>
        <p:spPr>
          <a:xfrm>
            <a:off x="7106856" y="3997380"/>
            <a:ext cx="3842795" cy="911592"/>
          </a:xfrm>
          <a:prstGeom prst="rect">
            <a:avLst/>
          </a:prstGeom>
          <a:solidFill>
            <a:schemeClr val="bg1"/>
          </a:solidFill>
        </p:spPr>
        <p:txBody>
          <a:bodyPr wrap="square" lIns="72000" tIns="36000" rIns="0" b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A7E3D5A0-F349-E02E-5C00-DACACD731C43}"/>
              </a:ext>
            </a:extLst>
          </p:cNvPr>
          <p:cNvSpPr txBox="1"/>
          <p:nvPr/>
        </p:nvSpPr>
        <p:spPr>
          <a:xfrm>
            <a:off x="8702055" y="3961853"/>
            <a:ext cx="169277" cy="1092734"/>
          </a:xfrm>
          <a:prstGeom prst="rect">
            <a:avLst/>
          </a:prstGeom>
          <a:solidFill>
            <a:schemeClr val="bg1"/>
          </a:solidFill>
        </p:spPr>
        <p:txBody>
          <a:bodyPr vert="eaVert" wrap="square" lIns="0" tIns="36000" rIns="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産業</a:t>
            </a:r>
          </a:p>
        </p:txBody>
      </p:sp>
      <p:sp>
        <p:nvSpPr>
          <p:cNvPr id="16" name="テキスト ボックス 15">
            <a:extLst>
              <a:ext uri="{FF2B5EF4-FFF2-40B4-BE49-F238E27FC236}">
                <a16:creationId xmlns:a16="http://schemas.microsoft.com/office/drawing/2014/main" id="{B9085EE3-59BC-D6BF-0A2A-316FEAB7DBF1}"/>
              </a:ext>
            </a:extLst>
          </p:cNvPr>
          <p:cNvSpPr txBox="1"/>
          <p:nvPr/>
        </p:nvSpPr>
        <p:spPr>
          <a:xfrm>
            <a:off x="9299970" y="3961853"/>
            <a:ext cx="169277" cy="1092734"/>
          </a:xfrm>
          <a:prstGeom prst="rect">
            <a:avLst/>
          </a:prstGeom>
          <a:solidFill>
            <a:schemeClr val="bg1"/>
          </a:solidFill>
        </p:spPr>
        <p:txBody>
          <a:bodyPr vert="eaVert" wrap="square" lIns="0" tIns="36000" rIns="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セクター</a:t>
            </a:r>
          </a:p>
        </p:txBody>
      </p:sp>
      <p:sp>
        <p:nvSpPr>
          <p:cNvPr id="17" name="テキスト ボックス 16">
            <a:extLst>
              <a:ext uri="{FF2B5EF4-FFF2-40B4-BE49-F238E27FC236}">
                <a16:creationId xmlns:a16="http://schemas.microsoft.com/office/drawing/2014/main" id="{37480423-7BD1-1BBF-3721-79FEBAF39D2A}"/>
              </a:ext>
            </a:extLst>
          </p:cNvPr>
          <p:cNvSpPr txBox="1"/>
          <p:nvPr/>
        </p:nvSpPr>
        <p:spPr>
          <a:xfrm>
            <a:off x="9897885" y="3961853"/>
            <a:ext cx="169277" cy="1092734"/>
          </a:xfrm>
          <a:prstGeom prst="rect">
            <a:avLst/>
          </a:prstGeom>
          <a:solidFill>
            <a:schemeClr val="bg1"/>
          </a:solidFill>
        </p:spPr>
        <p:txBody>
          <a:bodyPr vert="eaVert" wrap="square" lIns="0" tIns="36000" rIns="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債券</a:t>
            </a:r>
          </a:p>
        </p:txBody>
      </p:sp>
      <p:sp>
        <p:nvSpPr>
          <p:cNvPr id="18" name="テキスト ボックス 17">
            <a:extLst>
              <a:ext uri="{FF2B5EF4-FFF2-40B4-BE49-F238E27FC236}">
                <a16:creationId xmlns:a16="http://schemas.microsoft.com/office/drawing/2014/main" id="{8CAA3CA1-E045-2E95-792A-94B9A5683F48}"/>
              </a:ext>
            </a:extLst>
          </p:cNvPr>
          <p:cNvSpPr txBox="1"/>
          <p:nvPr/>
        </p:nvSpPr>
        <p:spPr>
          <a:xfrm>
            <a:off x="10495802" y="3961853"/>
            <a:ext cx="169277" cy="1092734"/>
          </a:xfrm>
          <a:prstGeom prst="rect">
            <a:avLst/>
          </a:prstGeom>
          <a:solidFill>
            <a:schemeClr val="bg1"/>
          </a:solidFill>
        </p:spPr>
        <p:txBody>
          <a:bodyPr vert="eaVert" wrap="square" lIns="0" tIns="36000" rIns="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全ての株式</a:t>
            </a:r>
          </a:p>
        </p:txBody>
      </p:sp>
      <p:sp>
        <p:nvSpPr>
          <p:cNvPr id="19" name="テキスト ボックス 18">
            <a:extLst>
              <a:ext uri="{FF2B5EF4-FFF2-40B4-BE49-F238E27FC236}">
                <a16:creationId xmlns:a16="http://schemas.microsoft.com/office/drawing/2014/main" id="{F87CAD2E-2F9F-5826-7799-38F1358195BF}"/>
              </a:ext>
            </a:extLst>
          </p:cNvPr>
          <p:cNvSpPr txBox="1"/>
          <p:nvPr/>
        </p:nvSpPr>
        <p:spPr>
          <a:xfrm>
            <a:off x="7506225" y="3961853"/>
            <a:ext cx="169277" cy="1092734"/>
          </a:xfrm>
          <a:prstGeom prst="rect">
            <a:avLst/>
          </a:prstGeom>
          <a:solidFill>
            <a:schemeClr val="bg1"/>
          </a:solidFill>
        </p:spPr>
        <p:txBody>
          <a:bodyPr vert="eaVert" wrap="square" lIns="0" tIns="36000" rIns="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ボラティリティ</a:t>
            </a:r>
          </a:p>
        </p:txBody>
      </p:sp>
      <p:sp>
        <p:nvSpPr>
          <p:cNvPr id="20" name="テキスト ボックス 19">
            <a:extLst>
              <a:ext uri="{FF2B5EF4-FFF2-40B4-BE49-F238E27FC236}">
                <a16:creationId xmlns:a16="http://schemas.microsoft.com/office/drawing/2014/main" id="{CFC74D2B-851B-ADA6-B403-5B2B12577E0B}"/>
              </a:ext>
            </a:extLst>
          </p:cNvPr>
          <p:cNvSpPr txBox="1"/>
          <p:nvPr/>
        </p:nvSpPr>
        <p:spPr>
          <a:xfrm>
            <a:off x="8104140" y="3961853"/>
            <a:ext cx="169277" cy="1092734"/>
          </a:xfrm>
          <a:prstGeom prst="rect">
            <a:avLst/>
          </a:prstGeom>
          <a:solidFill>
            <a:schemeClr val="bg1"/>
          </a:solidFill>
        </p:spPr>
        <p:txBody>
          <a:bodyPr vert="eaVert" wrap="square" lIns="0" tIns="36000" rIns="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コモディティ</a:t>
            </a:r>
          </a:p>
        </p:txBody>
      </p:sp>
      <p:sp>
        <p:nvSpPr>
          <p:cNvPr id="21" name="テキスト ボックス 20">
            <a:extLst>
              <a:ext uri="{FF2B5EF4-FFF2-40B4-BE49-F238E27FC236}">
                <a16:creationId xmlns:a16="http://schemas.microsoft.com/office/drawing/2014/main" id="{7D8393A2-402B-860F-C378-F5D35E721CB8}"/>
              </a:ext>
            </a:extLst>
          </p:cNvPr>
          <p:cNvSpPr txBox="1"/>
          <p:nvPr/>
        </p:nvSpPr>
        <p:spPr>
          <a:xfrm>
            <a:off x="1080980" y="3336835"/>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週間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以内</a:t>
            </a:r>
            <a:endParaRPr kumimoji="1" lang="ja-JP" altLang="en-US" sz="9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2" name="テキスト ボックス 21">
            <a:extLst>
              <a:ext uri="{FF2B5EF4-FFF2-40B4-BE49-F238E27FC236}">
                <a16:creationId xmlns:a16="http://schemas.microsoft.com/office/drawing/2014/main" id="{EA056390-12B2-A51B-9922-34A2B782BD0C}"/>
              </a:ext>
            </a:extLst>
          </p:cNvPr>
          <p:cNvSpPr txBox="1"/>
          <p:nvPr/>
        </p:nvSpPr>
        <p:spPr>
          <a:xfrm>
            <a:off x="1678699" y="3336835"/>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週間～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週間</a:t>
            </a:r>
          </a:p>
        </p:txBody>
      </p:sp>
      <p:sp>
        <p:nvSpPr>
          <p:cNvPr id="23" name="テキスト ボックス 22">
            <a:extLst>
              <a:ext uri="{FF2B5EF4-FFF2-40B4-BE49-F238E27FC236}">
                <a16:creationId xmlns:a16="http://schemas.microsoft.com/office/drawing/2014/main" id="{1979DB22-0871-3B15-5104-9305137E9A2F}"/>
              </a:ext>
            </a:extLst>
          </p:cNvPr>
          <p:cNvSpPr txBox="1"/>
          <p:nvPr/>
        </p:nvSpPr>
        <p:spPr>
          <a:xfrm>
            <a:off x="2276418" y="3336835"/>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週間～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p>
        </p:txBody>
      </p:sp>
      <p:sp>
        <p:nvSpPr>
          <p:cNvPr id="24" name="テキスト ボックス 23">
            <a:extLst>
              <a:ext uri="{FF2B5EF4-FFF2-40B4-BE49-F238E27FC236}">
                <a16:creationId xmlns:a16="http://schemas.microsoft.com/office/drawing/2014/main" id="{E6FA8889-EC3E-1F2B-C836-B0418A4E802C}"/>
              </a:ext>
            </a:extLst>
          </p:cNvPr>
          <p:cNvSpPr txBox="1"/>
          <p:nvPr/>
        </p:nvSpPr>
        <p:spPr>
          <a:xfrm>
            <a:off x="2874137" y="3336835"/>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p>
        </p:txBody>
      </p:sp>
      <p:sp>
        <p:nvSpPr>
          <p:cNvPr id="25" name="テキスト ボックス 24">
            <a:extLst>
              <a:ext uri="{FF2B5EF4-FFF2-40B4-BE49-F238E27FC236}">
                <a16:creationId xmlns:a16="http://schemas.microsoft.com/office/drawing/2014/main" id="{DBDA1434-C2CA-B3F6-A736-C37F1076CB22}"/>
              </a:ext>
            </a:extLst>
          </p:cNvPr>
          <p:cNvSpPr txBox="1"/>
          <p:nvPr/>
        </p:nvSpPr>
        <p:spPr>
          <a:xfrm>
            <a:off x="3471856" y="3336835"/>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6</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p>
        </p:txBody>
      </p:sp>
      <p:sp>
        <p:nvSpPr>
          <p:cNvPr id="26" name="テキスト ボックス 25">
            <a:extLst>
              <a:ext uri="{FF2B5EF4-FFF2-40B4-BE49-F238E27FC236}">
                <a16:creationId xmlns:a16="http://schemas.microsoft.com/office/drawing/2014/main" id="{EEED9D1A-6C5F-832B-1231-18251D04985B}"/>
              </a:ext>
            </a:extLst>
          </p:cNvPr>
          <p:cNvSpPr txBox="1"/>
          <p:nvPr/>
        </p:nvSpPr>
        <p:spPr>
          <a:xfrm>
            <a:off x="4069575" y="3336835"/>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6</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p>
        </p:txBody>
      </p:sp>
      <p:sp>
        <p:nvSpPr>
          <p:cNvPr id="27" name="テキスト ボックス 26">
            <a:extLst>
              <a:ext uri="{FF2B5EF4-FFF2-40B4-BE49-F238E27FC236}">
                <a16:creationId xmlns:a16="http://schemas.microsoft.com/office/drawing/2014/main" id="{4D3FE907-E063-F176-DE0D-CD6CC713FDB6}"/>
              </a:ext>
            </a:extLst>
          </p:cNvPr>
          <p:cNvSpPr txBox="1"/>
          <p:nvPr/>
        </p:nvSpPr>
        <p:spPr>
          <a:xfrm>
            <a:off x="4667294" y="3336835"/>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p>
        </p:txBody>
      </p:sp>
      <p:sp>
        <p:nvSpPr>
          <p:cNvPr id="28" name="テキスト ボックス 27">
            <a:extLst>
              <a:ext uri="{FF2B5EF4-FFF2-40B4-BE49-F238E27FC236}">
                <a16:creationId xmlns:a16="http://schemas.microsoft.com/office/drawing/2014/main" id="{95CAB35B-B266-7932-0581-47EB762EEEAB}"/>
              </a:ext>
            </a:extLst>
          </p:cNvPr>
          <p:cNvSpPr txBox="1"/>
          <p:nvPr/>
        </p:nvSpPr>
        <p:spPr>
          <a:xfrm>
            <a:off x="5265011" y="3336835"/>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以上</a:t>
            </a:r>
          </a:p>
        </p:txBody>
      </p:sp>
      <p:sp>
        <p:nvSpPr>
          <p:cNvPr id="29" name="テキスト ボックス 28">
            <a:extLst>
              <a:ext uri="{FF2B5EF4-FFF2-40B4-BE49-F238E27FC236}">
                <a16:creationId xmlns:a16="http://schemas.microsoft.com/office/drawing/2014/main" id="{C7D63EE4-B234-F9BD-5F94-E3F8C4EEAE5F}"/>
              </a:ext>
            </a:extLst>
          </p:cNvPr>
          <p:cNvSpPr txBox="1"/>
          <p:nvPr/>
        </p:nvSpPr>
        <p:spPr>
          <a:xfrm>
            <a:off x="1080980" y="5836882"/>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週間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以内</a:t>
            </a:r>
            <a:endParaRPr kumimoji="1" lang="ja-JP" altLang="en-US" sz="9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0" name="テキスト ボックス 29">
            <a:extLst>
              <a:ext uri="{FF2B5EF4-FFF2-40B4-BE49-F238E27FC236}">
                <a16:creationId xmlns:a16="http://schemas.microsoft.com/office/drawing/2014/main" id="{AEA43615-1BD8-9E98-F5C9-11B1C3975988}"/>
              </a:ext>
            </a:extLst>
          </p:cNvPr>
          <p:cNvSpPr txBox="1"/>
          <p:nvPr/>
        </p:nvSpPr>
        <p:spPr>
          <a:xfrm>
            <a:off x="1678699" y="5836882"/>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週間～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週間</a:t>
            </a:r>
          </a:p>
        </p:txBody>
      </p:sp>
      <p:sp>
        <p:nvSpPr>
          <p:cNvPr id="31" name="テキスト ボックス 30">
            <a:extLst>
              <a:ext uri="{FF2B5EF4-FFF2-40B4-BE49-F238E27FC236}">
                <a16:creationId xmlns:a16="http://schemas.microsoft.com/office/drawing/2014/main" id="{ADB77206-4B61-6B3F-996B-5446DB6DBD98}"/>
              </a:ext>
            </a:extLst>
          </p:cNvPr>
          <p:cNvSpPr txBox="1"/>
          <p:nvPr/>
        </p:nvSpPr>
        <p:spPr>
          <a:xfrm>
            <a:off x="2276418" y="5836882"/>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週間～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p>
        </p:txBody>
      </p:sp>
      <p:sp>
        <p:nvSpPr>
          <p:cNvPr id="32" name="テキスト ボックス 31">
            <a:extLst>
              <a:ext uri="{FF2B5EF4-FFF2-40B4-BE49-F238E27FC236}">
                <a16:creationId xmlns:a16="http://schemas.microsoft.com/office/drawing/2014/main" id="{36E89C9E-84BA-876F-43E9-715B1935FFFE}"/>
              </a:ext>
            </a:extLst>
          </p:cNvPr>
          <p:cNvSpPr txBox="1"/>
          <p:nvPr/>
        </p:nvSpPr>
        <p:spPr>
          <a:xfrm>
            <a:off x="2874137" y="5836882"/>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p>
        </p:txBody>
      </p:sp>
      <p:sp>
        <p:nvSpPr>
          <p:cNvPr id="33" name="テキスト ボックス 32">
            <a:extLst>
              <a:ext uri="{FF2B5EF4-FFF2-40B4-BE49-F238E27FC236}">
                <a16:creationId xmlns:a16="http://schemas.microsoft.com/office/drawing/2014/main" id="{1F79D11B-7D3F-1746-F14F-C64435A8B1C6}"/>
              </a:ext>
            </a:extLst>
          </p:cNvPr>
          <p:cNvSpPr txBox="1"/>
          <p:nvPr/>
        </p:nvSpPr>
        <p:spPr>
          <a:xfrm>
            <a:off x="3471856" y="5836882"/>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6</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p>
        </p:txBody>
      </p:sp>
      <p:sp>
        <p:nvSpPr>
          <p:cNvPr id="34" name="テキスト ボックス 33">
            <a:extLst>
              <a:ext uri="{FF2B5EF4-FFF2-40B4-BE49-F238E27FC236}">
                <a16:creationId xmlns:a16="http://schemas.microsoft.com/office/drawing/2014/main" id="{D1EB58A7-CBD5-72B0-4AFA-FDBF719A489B}"/>
              </a:ext>
            </a:extLst>
          </p:cNvPr>
          <p:cNvSpPr txBox="1"/>
          <p:nvPr/>
        </p:nvSpPr>
        <p:spPr>
          <a:xfrm>
            <a:off x="4069575" y="5836882"/>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6</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p>
        </p:txBody>
      </p:sp>
      <p:sp>
        <p:nvSpPr>
          <p:cNvPr id="35" name="テキスト ボックス 34">
            <a:extLst>
              <a:ext uri="{FF2B5EF4-FFF2-40B4-BE49-F238E27FC236}">
                <a16:creationId xmlns:a16="http://schemas.microsoft.com/office/drawing/2014/main" id="{7AE11DE8-0108-9C97-040F-A8A3258E3FEE}"/>
              </a:ext>
            </a:extLst>
          </p:cNvPr>
          <p:cNvSpPr txBox="1"/>
          <p:nvPr/>
        </p:nvSpPr>
        <p:spPr>
          <a:xfrm>
            <a:off x="4667294" y="5836882"/>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p>
        </p:txBody>
      </p:sp>
      <p:sp>
        <p:nvSpPr>
          <p:cNvPr id="36" name="テキスト ボックス 35">
            <a:extLst>
              <a:ext uri="{FF2B5EF4-FFF2-40B4-BE49-F238E27FC236}">
                <a16:creationId xmlns:a16="http://schemas.microsoft.com/office/drawing/2014/main" id="{F963D52C-2895-25CC-D8C7-289A9009C995}"/>
              </a:ext>
            </a:extLst>
          </p:cNvPr>
          <p:cNvSpPr txBox="1"/>
          <p:nvPr/>
        </p:nvSpPr>
        <p:spPr>
          <a:xfrm>
            <a:off x="5265011" y="5836882"/>
            <a:ext cx="597349" cy="39600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以上</a:t>
            </a:r>
          </a:p>
        </p:txBody>
      </p:sp>
      <p:sp>
        <p:nvSpPr>
          <p:cNvPr id="37" name="テキスト ボックス 36">
            <a:extLst>
              <a:ext uri="{FF2B5EF4-FFF2-40B4-BE49-F238E27FC236}">
                <a16:creationId xmlns:a16="http://schemas.microsoft.com/office/drawing/2014/main" id="{F48A1457-2FF2-CBFD-BA80-4BF7DFA93B62}"/>
              </a:ext>
            </a:extLst>
          </p:cNvPr>
          <p:cNvSpPr txBox="1"/>
          <p:nvPr/>
        </p:nvSpPr>
        <p:spPr>
          <a:xfrm rot="16200000">
            <a:off x="-202856" y="2372811"/>
            <a:ext cx="1687110" cy="234286"/>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商品数</a:t>
            </a:r>
            <a:endParaRPr kumimoji="1" lang="ja-JP" altLang="en-US" sz="105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8" name="テキスト ボックス 37">
            <a:extLst>
              <a:ext uri="{FF2B5EF4-FFF2-40B4-BE49-F238E27FC236}">
                <a16:creationId xmlns:a16="http://schemas.microsoft.com/office/drawing/2014/main" id="{84C271C4-3174-FD2A-9E5D-FB44D854F49D}"/>
              </a:ext>
            </a:extLst>
          </p:cNvPr>
          <p:cNvSpPr txBox="1"/>
          <p:nvPr/>
        </p:nvSpPr>
        <p:spPr>
          <a:xfrm rot="16200000">
            <a:off x="-169328" y="4926424"/>
            <a:ext cx="1652526" cy="234286"/>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銘柄数</a:t>
            </a:r>
            <a:endParaRPr kumimoji="1" lang="ja-JP" altLang="en-US" sz="105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39" name="テキスト ボックス 38">
            <a:extLst>
              <a:ext uri="{FF2B5EF4-FFF2-40B4-BE49-F238E27FC236}">
                <a16:creationId xmlns:a16="http://schemas.microsoft.com/office/drawing/2014/main" id="{C31A93FD-81C8-9A20-1560-4858AD74235D}"/>
              </a:ext>
            </a:extLst>
          </p:cNvPr>
          <p:cNvSpPr txBox="1"/>
          <p:nvPr/>
        </p:nvSpPr>
        <p:spPr>
          <a:xfrm>
            <a:off x="7414522" y="1508856"/>
            <a:ext cx="3102793" cy="442035"/>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保有期間の中央値（資産クラス別）</a:t>
            </a:r>
            <a:endPar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DJI</a:t>
            </a: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の指数連動型商品</a:t>
            </a:r>
          </a:p>
        </p:txBody>
      </p:sp>
    </p:spTree>
    <p:extLst>
      <p:ext uri="{BB962C8B-B14F-4D97-AF65-F5344CB8AC3E}">
        <p14:creationId xmlns:p14="http://schemas.microsoft.com/office/powerpoint/2010/main" val="215719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08" y="457738"/>
            <a:ext cx="10757807" cy="295141"/>
          </a:xfrm>
        </p:spPr>
        <p:txBody>
          <a:bodyPr/>
          <a:lstStyle/>
          <a:p>
            <a:r>
              <a:rPr lang="ja-JP" altLang="en-US" b="1" dirty="0"/>
              <a:t>債券市場においても、過去数十年間に株式市場で起きた変化と同様の現象が見られる</a:t>
            </a:r>
            <a:endParaRPr lang="en-US" b="1"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5B919-E3DF-8843-A034-99A3C3E2A01C}" type="slidenum">
              <a:rPr kumimoji="0" lang="en-US" sz="10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Text Placeholder 4"/>
          <p:cNvSpPr>
            <a:spLocks noGrp="1"/>
          </p:cNvSpPr>
          <p:nvPr>
            <p:ph type="body" sz="quarter" idx="15"/>
          </p:nvPr>
        </p:nvSpPr>
        <p:spPr>
          <a:xfrm>
            <a:off x="573808" y="5545002"/>
            <a:ext cx="11058019" cy="622994"/>
          </a:xfrm>
        </p:spPr>
        <p:txBody>
          <a:bodyPr/>
          <a:lstStyle/>
          <a:p>
            <a:pPr>
              <a:lnSpc>
                <a:spcPct val="100000"/>
              </a:lnSpc>
              <a:buNone/>
            </a:pPr>
            <a:r>
              <a:rPr lang="ja-JP" altLang="en-US" i="1" dirty="0">
                <a:latin typeface="Arial" panose="020B0604020202020204" pitchFamily="34" charset="0"/>
                <a:ea typeface="游ゴシック" panose="020B0400000000000000" pitchFamily="50" charset="-128"/>
                <a:cs typeface="Arial" panose="020B0604020202020204" pitchFamily="34" charset="0"/>
              </a:rPr>
              <a:t>出所：</a:t>
            </a:r>
            <a:r>
              <a:rPr lang="en-US" altLang="ja-JP" i="1" dirty="0">
                <a:latin typeface="Arial" panose="020B0604020202020204" pitchFamily="34" charset="0"/>
                <a:ea typeface="游ゴシック" panose="020B0400000000000000" pitchFamily="50" charset="-128"/>
                <a:cs typeface="Arial" panose="020B0604020202020204" pitchFamily="34" charset="0"/>
              </a:rPr>
              <a:t>S&amp;P </a:t>
            </a:r>
            <a:r>
              <a:rPr lang="ja-JP" altLang="en-US" i="1" dirty="0">
                <a:latin typeface="Arial" panose="020B0604020202020204" pitchFamily="34" charset="0"/>
                <a:ea typeface="游ゴシック" panose="020B0400000000000000" pitchFamily="50" charset="-128"/>
                <a:cs typeface="Arial" panose="020B0604020202020204" pitchFamily="34" charset="0"/>
              </a:rPr>
              <a:t>ダウ・ジョーンズ・インデックス、モーニングスター、証券価格調査センター（</a:t>
            </a:r>
            <a:r>
              <a:rPr lang="en-US" altLang="ja-JP" i="1" dirty="0">
                <a:latin typeface="Arial" panose="020B0604020202020204" pitchFamily="34" charset="0"/>
                <a:ea typeface="游ゴシック" panose="020B0400000000000000" pitchFamily="50" charset="-128"/>
                <a:cs typeface="Arial" panose="020B0604020202020204" pitchFamily="34" charset="0"/>
              </a:rPr>
              <a:t>CRSP</a:t>
            </a:r>
            <a:r>
              <a:rPr lang="ja-JP" altLang="en-US" i="1" dirty="0">
                <a:latin typeface="Arial" panose="020B0604020202020204" pitchFamily="34" charset="0"/>
                <a:ea typeface="游ゴシック" panose="020B0400000000000000" pitchFamily="50" charset="-128"/>
                <a:cs typeface="Arial" panose="020B0604020202020204" pitchFamily="34" charset="0"/>
              </a:rPr>
              <a:t>）、ブルームバーグ。</a:t>
            </a:r>
            <a:r>
              <a:rPr lang="en-US" altLang="ja-JP" i="1" dirty="0">
                <a:latin typeface="Arial" panose="020B0604020202020204" pitchFamily="34" charset="0"/>
                <a:ea typeface="游ゴシック" panose="020B0400000000000000" pitchFamily="50" charset="-128"/>
                <a:cs typeface="Arial" panose="020B0604020202020204" pitchFamily="34" charset="0"/>
              </a:rPr>
              <a:t>2024</a:t>
            </a:r>
            <a:r>
              <a:rPr lang="ja-JP" altLang="en-US" i="1" dirty="0">
                <a:latin typeface="Arial" panose="020B0604020202020204" pitchFamily="34" charset="0"/>
                <a:ea typeface="游ゴシック" panose="020B0400000000000000" pitchFamily="50" charset="-128"/>
                <a:cs typeface="Arial" panose="020B0604020202020204" pitchFamily="34" charset="0"/>
              </a:rPr>
              <a:t>年</a:t>
            </a:r>
            <a:r>
              <a:rPr lang="en-US" altLang="ja-JP" i="1" dirty="0">
                <a:latin typeface="Arial" panose="020B0604020202020204" pitchFamily="34" charset="0"/>
                <a:ea typeface="游ゴシック" panose="020B0400000000000000" pitchFamily="50" charset="-128"/>
                <a:cs typeface="Arial" panose="020B0604020202020204" pitchFamily="34" charset="0"/>
              </a:rPr>
              <a:t>12</a:t>
            </a:r>
            <a:r>
              <a:rPr lang="ja-JP" altLang="en-US" i="1" dirty="0">
                <a:latin typeface="Arial" panose="020B0604020202020204" pitchFamily="34" charset="0"/>
                <a:ea typeface="游ゴシック" panose="020B0400000000000000" pitchFamily="50" charset="-128"/>
                <a:cs typeface="Arial" panose="020B0604020202020204" pitchFamily="34" charset="0"/>
              </a:rPr>
              <a:t>月</a:t>
            </a:r>
            <a:r>
              <a:rPr lang="en-US" altLang="ja-JP" i="1" dirty="0">
                <a:latin typeface="Arial" panose="020B0604020202020204" pitchFamily="34" charset="0"/>
                <a:ea typeface="游ゴシック" panose="020B0400000000000000" pitchFamily="50" charset="-128"/>
                <a:cs typeface="Arial" panose="020B0604020202020204" pitchFamily="34" charset="0"/>
              </a:rPr>
              <a:t>31</a:t>
            </a:r>
            <a:r>
              <a:rPr lang="ja-JP" altLang="en-US" i="1" dirty="0">
                <a:latin typeface="Arial" panose="020B0604020202020204" pitchFamily="34" charset="0"/>
                <a:ea typeface="游ゴシック" panose="020B0400000000000000" pitchFamily="50" charset="-128"/>
                <a:cs typeface="Arial" panose="020B0604020202020204" pitchFamily="34" charset="0"/>
              </a:rPr>
              <a:t>日現在のデータ。説明目的のためだけに提示されています。過去のパフォーマンスは将来のパフォーマンスを示唆するものではありません。</a:t>
            </a:r>
            <a:endParaRPr lang="en-US" i="1" dirty="0">
              <a:latin typeface="Arial" panose="020B0604020202020204" pitchFamily="34" charset="0"/>
              <a:ea typeface="游ゴシック" panose="020B0400000000000000" pitchFamily="50" charset="-128"/>
              <a:cs typeface="Arial" panose="020B0604020202020204" pitchFamily="34" charset="0"/>
            </a:endParaRPr>
          </a:p>
        </p:txBody>
      </p:sp>
      <p:sp>
        <p:nvSpPr>
          <p:cNvPr id="10" name="Content Placeholder 2">
            <a:extLst>
              <a:ext uri="{FF2B5EF4-FFF2-40B4-BE49-F238E27FC236}">
                <a16:creationId xmlns:a16="http://schemas.microsoft.com/office/drawing/2014/main" id="{151E2540-A69C-F946-141C-54BBE922832E}"/>
              </a:ext>
            </a:extLst>
          </p:cNvPr>
          <p:cNvSpPr txBox="1">
            <a:spLocks/>
          </p:cNvSpPr>
          <p:nvPr/>
        </p:nvSpPr>
        <p:spPr>
          <a:xfrm>
            <a:off x="479125" y="1150850"/>
            <a:ext cx="11137901" cy="369332"/>
          </a:xfrm>
          <a:prstGeom prst="rect">
            <a:avLst/>
          </a:prstGeom>
          <a:noFill/>
        </p:spPr>
        <p:txBody>
          <a:bodyPr wrap="square">
            <a:spAutoFit/>
          </a:bodyPr>
          <a:lstStyle>
            <a:defPPr>
              <a:defRPr lang="en-US"/>
            </a:defPPr>
            <a:lvl1pPr>
              <a:defRPr>
                <a:solidFill>
                  <a:schemeClr val="bg1">
                    <a:lumMod val="50000"/>
                  </a:schemeClr>
                </a:solidFill>
                <a:effectLst/>
                <a:ea typeface="MS Mincho" panose="02020609040205080304" pitchFamily="49" charset="-128"/>
                <a:cs typeface="Arial" panose="020B0604020202020204" pitchFamily="34" charset="0"/>
              </a:defRPr>
            </a:lvl1pPr>
            <a:lvl2pPr marL="341313" indent="-1714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17525" indent="-17621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rPr>
              <a:t>債券指数は、これまで株式市場の変化を促してきた要因と同様の構造的要因に直面している</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9" name="TextBox 8">
            <a:extLst>
              <a:ext uri="{FF2B5EF4-FFF2-40B4-BE49-F238E27FC236}">
                <a16:creationId xmlns:a16="http://schemas.microsoft.com/office/drawing/2014/main" id="{1B0E9D42-2305-106D-4130-E8B6B346B1DA}"/>
              </a:ext>
            </a:extLst>
          </p:cNvPr>
          <p:cNvSpPr txBox="1"/>
          <p:nvPr/>
        </p:nvSpPr>
        <p:spPr>
          <a:xfrm>
            <a:off x="655782" y="1698572"/>
            <a:ext cx="6463308"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アクティブ運用ミューチュアル・ファンドがベンチマークを</a:t>
            </a:r>
            <a:r>
              <a:rPr kumimoji="0" lang="ja-JP" altLang="en-US" sz="14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アンダーパフォーム</a:t>
            </a:r>
            <a:endParaRPr kumimoji="0" lang="en-US" altLang="ja-JP" sz="14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した割合（</a:t>
            </a: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2024</a:t>
            </a:r>
            <a:r>
              <a:rPr kumimoji="0"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r>
              <a:rPr kumimoji="0"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6</a:t>
            </a:r>
            <a:r>
              <a:rPr kumimoji="0"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月まで）</a:t>
            </a:r>
            <a:endPar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1" name="TextBox 10">
            <a:extLst>
              <a:ext uri="{FF2B5EF4-FFF2-40B4-BE49-F238E27FC236}">
                <a16:creationId xmlns:a16="http://schemas.microsoft.com/office/drawing/2014/main" id="{BB04CCBF-55EE-5BF6-D061-7FA635E1775C}"/>
              </a:ext>
            </a:extLst>
          </p:cNvPr>
          <p:cNvSpPr txBox="1"/>
          <p:nvPr/>
        </p:nvSpPr>
        <p:spPr>
          <a:xfrm>
            <a:off x="8534034" y="1663847"/>
            <a:ext cx="213173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平均提示</a:t>
            </a:r>
            <a:r>
              <a:rPr kumimoji="0" lang="ja-JP" altLang="en-US" sz="14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rPr>
              <a:t>スプレッド</a:t>
            </a:r>
            <a:endParaRPr kumimoji="0" lang="en-GB" sz="1400" b="1" i="0" u="none" strike="noStrike" kern="1200" cap="none" spc="0" normalizeH="0" baseline="0" noProof="0" dirty="0">
              <a:ln>
                <a:noFill/>
              </a:ln>
              <a:solidFill>
                <a:srgbClr val="FF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pic>
        <p:nvPicPr>
          <p:cNvPr id="14" name="Picture 13">
            <a:extLst>
              <a:ext uri="{FF2B5EF4-FFF2-40B4-BE49-F238E27FC236}">
                <a16:creationId xmlns:a16="http://schemas.microsoft.com/office/drawing/2014/main" id="{5DCAC47B-38B4-2078-FC7A-271C16F9ABBC}"/>
              </a:ext>
            </a:extLst>
          </p:cNvPr>
          <p:cNvPicPr>
            <a:picLocks noChangeAspect="1"/>
          </p:cNvPicPr>
          <p:nvPr/>
        </p:nvPicPr>
        <p:blipFill>
          <a:blip r:embed="rId2"/>
          <a:stretch>
            <a:fillRect/>
          </a:stretch>
        </p:blipFill>
        <p:spPr>
          <a:xfrm>
            <a:off x="7554107" y="1981701"/>
            <a:ext cx="3885488" cy="3456808"/>
          </a:xfrm>
          <a:prstGeom prst="rect">
            <a:avLst/>
          </a:prstGeom>
        </p:spPr>
      </p:pic>
      <p:sp>
        <p:nvSpPr>
          <p:cNvPr id="7" name="Footer Placeholder 2">
            <a:extLst>
              <a:ext uri="{FF2B5EF4-FFF2-40B4-BE49-F238E27FC236}">
                <a16:creationId xmlns:a16="http://schemas.microsoft.com/office/drawing/2014/main" id="{8FFFB312-FF51-0ABD-38FA-A192AE023107}"/>
              </a:ext>
            </a:extLst>
          </p:cNvPr>
          <p:cNvSpPr>
            <a:spLocks noGrp="1"/>
          </p:cNvSpPr>
          <p:nvPr>
            <p:ph type="ftr" sz="quarter" idx="11"/>
          </p:nvPr>
        </p:nvSpPr>
        <p:spPr>
          <a:xfrm>
            <a:off x="6170051" y="6403791"/>
            <a:ext cx="5008262" cy="21480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S&amp;P Dow Jones Indices – For Financial Professionals Only</a:t>
            </a:r>
          </a:p>
        </p:txBody>
      </p:sp>
      <p:graphicFrame>
        <p:nvGraphicFramePr>
          <p:cNvPr id="4" name="表 3">
            <a:extLst>
              <a:ext uri="{FF2B5EF4-FFF2-40B4-BE49-F238E27FC236}">
                <a16:creationId xmlns:a16="http://schemas.microsoft.com/office/drawing/2014/main" id="{563D45B0-2E90-EF43-D386-02FBD7A47CEB}"/>
              </a:ext>
            </a:extLst>
          </p:cNvPr>
          <p:cNvGraphicFramePr>
            <a:graphicFrameLocks noGrp="1"/>
          </p:cNvGraphicFramePr>
          <p:nvPr>
            <p:extLst>
              <p:ext uri="{D42A27DB-BD31-4B8C-83A1-F6EECF244321}">
                <p14:modId xmlns:p14="http://schemas.microsoft.com/office/powerpoint/2010/main" val="4193039762"/>
              </p:ext>
            </p:extLst>
          </p:nvPr>
        </p:nvGraphicFramePr>
        <p:xfrm>
          <a:off x="655782" y="2189940"/>
          <a:ext cx="6723460" cy="3222000"/>
        </p:xfrm>
        <a:graphic>
          <a:graphicData uri="http://schemas.openxmlformats.org/drawingml/2006/table">
            <a:tbl>
              <a:tblPr firstRow="1" bandRow="1">
                <a:tableStyleId>{5C22544A-7EE6-4342-B048-85BDC9FD1C3A}</a:tableStyleId>
              </a:tblPr>
              <a:tblGrid>
                <a:gridCol w="1081942">
                  <a:extLst>
                    <a:ext uri="{9D8B030D-6E8A-4147-A177-3AD203B41FA5}">
                      <a16:colId xmlns:a16="http://schemas.microsoft.com/office/drawing/2014/main" val="730403223"/>
                    </a:ext>
                  </a:extLst>
                </a:gridCol>
                <a:gridCol w="1468463">
                  <a:extLst>
                    <a:ext uri="{9D8B030D-6E8A-4147-A177-3AD203B41FA5}">
                      <a16:colId xmlns:a16="http://schemas.microsoft.com/office/drawing/2014/main" val="572531029"/>
                    </a:ext>
                  </a:extLst>
                </a:gridCol>
                <a:gridCol w="2754775">
                  <a:extLst>
                    <a:ext uri="{9D8B030D-6E8A-4147-A177-3AD203B41FA5}">
                      <a16:colId xmlns:a16="http://schemas.microsoft.com/office/drawing/2014/main" val="2315958186"/>
                    </a:ext>
                  </a:extLst>
                </a:gridCol>
                <a:gridCol w="472760">
                  <a:extLst>
                    <a:ext uri="{9D8B030D-6E8A-4147-A177-3AD203B41FA5}">
                      <a16:colId xmlns:a16="http://schemas.microsoft.com/office/drawing/2014/main" val="159604522"/>
                    </a:ext>
                  </a:extLst>
                </a:gridCol>
                <a:gridCol w="472760">
                  <a:extLst>
                    <a:ext uri="{9D8B030D-6E8A-4147-A177-3AD203B41FA5}">
                      <a16:colId xmlns:a16="http://schemas.microsoft.com/office/drawing/2014/main" val="455478794"/>
                    </a:ext>
                  </a:extLst>
                </a:gridCol>
                <a:gridCol w="472760">
                  <a:extLst>
                    <a:ext uri="{9D8B030D-6E8A-4147-A177-3AD203B41FA5}">
                      <a16:colId xmlns:a16="http://schemas.microsoft.com/office/drawing/2014/main" val="2490123347"/>
                    </a:ext>
                  </a:extLst>
                </a:gridCol>
              </a:tblGrid>
              <a:tr h="123346">
                <a:tc gridSpan="6">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米ドル建て債券</a:t>
                      </a:r>
                    </a:p>
                  </a:txBody>
                  <a:tcPr marL="36000" marR="36000" marT="36000" marB="36000" anchor="ctr">
                    <a:lnB w="12700" cap="flat" cmpd="sng" algn="ctr">
                      <a:solidFill>
                        <a:srgbClr val="6D6D6D"/>
                      </a:solidFill>
                      <a:prstDash val="solid"/>
                      <a:round/>
                      <a:headEnd type="none" w="med" len="med"/>
                      <a:tailEnd type="none" w="med" len="med"/>
                    </a:lnB>
                    <a:solidFill>
                      <a:srgbClr val="6D6D6D"/>
                    </a:solidFill>
                  </a:tcPr>
                </a:tc>
                <a:tc hMerge="1">
                  <a:txBody>
                    <a:bodyPr/>
                    <a:lstStyle/>
                    <a:p>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a:tc>
                <a:tc hMerge="1">
                  <a:txBody>
                    <a:bodyPr/>
                    <a:lstStyle/>
                    <a:p>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a:tc>
                <a:tc hMerge="1">
                  <a:txBody>
                    <a:bodyPr/>
                    <a:lstStyle/>
                    <a:p>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18452193"/>
                  </a:ext>
                </a:extLst>
              </a:tr>
              <a:tr h="123346">
                <a:tc>
                  <a:txBody>
                    <a:bodyPr/>
                    <a:lstStyle/>
                    <a:p>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ファンドの地域</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tc>
                  <a:txBody>
                    <a:bodyPr/>
                    <a:lstStyle/>
                    <a:p>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ファンドのカテゴリー</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tc>
                  <a:txBody>
                    <a:bodyPr/>
                    <a:lstStyle/>
                    <a:p>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ベンチマーク</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tc>
                  <a:txBody>
                    <a:bodyPr/>
                    <a:lstStyle/>
                    <a:p>
                      <a:pPr algn="ctr"/>
                      <a:r>
                        <a:rPr kumimoji="1" lang="en-US" altLang="ja-JP" sz="1000" b="1" dirty="0">
                          <a:latin typeface="Arial" panose="020B0604020202020204" pitchFamily="34" charset="0"/>
                          <a:ea typeface="游ゴシック" panose="020B0400000000000000" pitchFamily="50" charset="-128"/>
                          <a:cs typeface="Arial" panose="020B0604020202020204" pitchFamily="34" charset="0"/>
                        </a:rPr>
                        <a:t>3</a:t>
                      </a:r>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年</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tc>
                  <a:txBody>
                    <a:bodyPr/>
                    <a:lstStyle/>
                    <a:p>
                      <a:pPr algn="ctr"/>
                      <a:r>
                        <a:rPr kumimoji="1" lang="en-US" altLang="ja-JP" sz="1000" b="1" dirty="0">
                          <a:latin typeface="Arial" panose="020B0604020202020204" pitchFamily="34" charset="0"/>
                          <a:ea typeface="游ゴシック" panose="020B0400000000000000" pitchFamily="50" charset="-128"/>
                          <a:cs typeface="Arial" panose="020B0604020202020204" pitchFamily="34" charset="0"/>
                        </a:rPr>
                        <a:t>5</a:t>
                      </a:r>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年</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tc>
                  <a:txBody>
                    <a:bodyPr/>
                    <a:lstStyle/>
                    <a:p>
                      <a:pPr algn="ctr"/>
                      <a:r>
                        <a:rPr kumimoji="1" lang="en-US" altLang="ja-JP" sz="1000" b="1" dirty="0">
                          <a:latin typeface="Arial" panose="020B0604020202020204" pitchFamily="34" charset="0"/>
                          <a:ea typeface="游ゴシック" panose="020B0400000000000000" pitchFamily="50" charset="-128"/>
                          <a:cs typeface="Arial" panose="020B0604020202020204" pitchFamily="34" charset="0"/>
                        </a:rPr>
                        <a:t>10</a:t>
                      </a:r>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年</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extLst>
                  <a:ext uri="{0D108BD9-81ED-4DB2-BD59-A6C34878D82A}">
                    <a16:rowId xmlns:a16="http://schemas.microsoft.com/office/drawing/2014/main" val="4265080839"/>
                  </a:ext>
                </a:extLst>
              </a:tr>
              <a:tr h="123346">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米国</a:t>
                      </a: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一般国債</a:t>
                      </a: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en-US" altLang="ja-JP" sz="1000" dirty="0" err="1">
                          <a:latin typeface="Arial" panose="020B0604020202020204" pitchFamily="34" charset="0"/>
                          <a:ea typeface="游ゴシック" panose="020B0400000000000000" pitchFamily="50" charset="-128"/>
                          <a:cs typeface="Arial" panose="020B0604020202020204" pitchFamily="34" charset="0"/>
                        </a:rPr>
                        <a:t>iBoxx</a:t>
                      </a: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米ドル建てソブリン・準ソブリン</a:t>
                      </a: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89</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rgbClr val="F2B2C6"/>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91</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rgbClr val="F2B2C6"/>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100</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rgbClr val="ED9AB5"/>
                    </a:solidFill>
                  </a:tcPr>
                </a:tc>
                <a:extLst>
                  <a:ext uri="{0D108BD9-81ED-4DB2-BD59-A6C34878D82A}">
                    <a16:rowId xmlns:a16="http://schemas.microsoft.com/office/drawing/2014/main" val="1476046800"/>
                  </a:ext>
                </a:extLst>
              </a:tr>
              <a:tr h="123346">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米国</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短中期の投資適格債</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en-US" altLang="ja-JP" sz="1000" dirty="0" err="1">
                          <a:latin typeface="Arial" panose="020B0604020202020204" pitchFamily="34" charset="0"/>
                          <a:ea typeface="游ゴシック" panose="020B0400000000000000" pitchFamily="50" charset="-128"/>
                          <a:cs typeface="Arial" panose="020B0604020202020204" pitchFamily="34" charset="0"/>
                        </a:rPr>
                        <a:t>iBoxx</a:t>
                      </a: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米ドル建て総合</a:t>
                      </a: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1-5</a:t>
                      </a: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年</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24</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B3F0FF"/>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32</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C9F4FF"/>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57</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DF1F5"/>
                    </a:solidFill>
                  </a:tcPr>
                </a:tc>
                <a:extLst>
                  <a:ext uri="{0D108BD9-81ED-4DB2-BD59-A6C34878D82A}">
                    <a16:rowId xmlns:a16="http://schemas.microsoft.com/office/drawing/2014/main" val="3233117741"/>
                  </a:ext>
                </a:extLst>
              </a:tr>
              <a:tr h="123346">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米国</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zh-TW" altLang="en-US" sz="1000" dirty="0">
                          <a:latin typeface="Arial" panose="020B0604020202020204" pitchFamily="34" charset="0"/>
                          <a:ea typeface="游ゴシック" panose="020B0400000000000000" pitchFamily="50" charset="-128"/>
                          <a:cs typeface="Arial" panose="020B0604020202020204" pitchFamily="34" charset="0"/>
                        </a:rPr>
                        <a:t>一般投資適格債</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en-US" altLang="ja-JP" sz="1000" dirty="0" err="1">
                          <a:latin typeface="Arial" panose="020B0604020202020204" pitchFamily="34" charset="0"/>
                          <a:ea typeface="游ゴシック" panose="020B0400000000000000" pitchFamily="50" charset="-128"/>
                          <a:cs typeface="Arial" panose="020B0604020202020204" pitchFamily="34" charset="0"/>
                        </a:rPr>
                        <a:t>iBoxx</a:t>
                      </a: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米ドル建てリキッド投資適格</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36</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D7F7FF"/>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61</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CEAF0"/>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86</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3B7CA"/>
                    </a:solidFill>
                  </a:tcPr>
                </a:tc>
                <a:extLst>
                  <a:ext uri="{0D108BD9-81ED-4DB2-BD59-A6C34878D82A}">
                    <a16:rowId xmlns:a16="http://schemas.microsoft.com/office/drawing/2014/main" val="2213066988"/>
                  </a:ext>
                </a:extLst>
              </a:tr>
              <a:tr h="123346">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米国</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ハイ・イールド債</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en-US" altLang="ja-JP" sz="1000" dirty="0" err="1">
                          <a:latin typeface="Arial" panose="020B0604020202020204" pitchFamily="34" charset="0"/>
                          <a:ea typeface="游ゴシック" panose="020B0400000000000000" pitchFamily="50" charset="-128"/>
                          <a:cs typeface="Arial" panose="020B0604020202020204" pitchFamily="34" charset="0"/>
                        </a:rPr>
                        <a:t>iBoxx</a:t>
                      </a: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米ドル建てリキッド・ハイ・イールド</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64</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AE3EB"/>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52</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FFCFD"/>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77</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6C9D8"/>
                    </a:solidFill>
                  </a:tcPr>
                </a:tc>
                <a:extLst>
                  <a:ext uri="{0D108BD9-81ED-4DB2-BD59-A6C34878D82A}">
                    <a16:rowId xmlns:a16="http://schemas.microsoft.com/office/drawing/2014/main" val="211937138"/>
                  </a:ext>
                </a:extLst>
              </a:tr>
              <a:tr h="123346">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欧州</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社債（米ドル建て）</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en-US" altLang="ja-JP" sz="1000" dirty="0" err="1">
                          <a:latin typeface="Arial" panose="020B0604020202020204" pitchFamily="34" charset="0"/>
                          <a:ea typeface="游ゴシック" panose="020B0400000000000000" pitchFamily="50" charset="-128"/>
                          <a:cs typeface="Arial" panose="020B0604020202020204" pitchFamily="34" charset="0"/>
                        </a:rPr>
                        <a:t>iBoxx</a:t>
                      </a: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米ドル建て社債</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62</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BE8EE"/>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67</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9DDE6"/>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78</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5C6D5"/>
                    </a:solidFill>
                  </a:tcPr>
                </a:tc>
                <a:extLst>
                  <a:ext uri="{0D108BD9-81ED-4DB2-BD59-A6C34878D82A}">
                    <a16:rowId xmlns:a16="http://schemas.microsoft.com/office/drawing/2014/main" val="4225638825"/>
                  </a:ext>
                </a:extLst>
              </a:tr>
              <a:tr h="207115">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欧州</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solidFill>
                      <a:schemeClr val="bg1"/>
                    </a:solidFill>
                  </a:tcPr>
                </a:tc>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ハイ・イールド債</a:t>
                      </a:r>
                      <a:br>
                        <a:rPr kumimoji="1" lang="en-US" altLang="ja-JP" sz="1000" dirty="0">
                          <a:latin typeface="Arial" panose="020B0604020202020204" pitchFamily="34" charset="0"/>
                          <a:ea typeface="游ゴシック" panose="020B0400000000000000" pitchFamily="50" charset="-128"/>
                          <a:cs typeface="Arial" panose="020B0604020202020204" pitchFamily="34" charset="0"/>
                        </a:rPr>
                      </a:b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（米ドル建て）</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solidFill>
                      <a:schemeClr val="bg1"/>
                    </a:solidFill>
                  </a:tcPr>
                </a:tc>
                <a:tc>
                  <a:txBody>
                    <a:bodyPr/>
                    <a:lstStyle/>
                    <a:p>
                      <a:r>
                        <a:rPr kumimoji="1" lang="en-US" altLang="ja-JP" sz="1000" dirty="0" err="1">
                          <a:latin typeface="Arial" panose="020B0604020202020204" pitchFamily="34" charset="0"/>
                          <a:ea typeface="游ゴシック" panose="020B0400000000000000" pitchFamily="50" charset="-128"/>
                          <a:cs typeface="Arial" panose="020B0604020202020204" pitchFamily="34" charset="0"/>
                        </a:rPr>
                        <a:t>iBoxx</a:t>
                      </a: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米ドル建てリキッド・ハイ・イールド</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solidFill>
                      <a:schemeClr val="bg1"/>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61</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solidFill>
                      <a:srgbClr val="FBE8EE"/>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64</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solidFill>
                      <a:srgbClr val="FBE4EB"/>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84</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solidFill>
                      <a:srgbClr val="F3BACD"/>
                    </a:solidFill>
                  </a:tcPr>
                </a:tc>
                <a:extLst>
                  <a:ext uri="{0D108BD9-81ED-4DB2-BD59-A6C34878D82A}">
                    <a16:rowId xmlns:a16="http://schemas.microsoft.com/office/drawing/2014/main" val="1485483884"/>
                  </a:ext>
                </a:extLst>
              </a:tr>
              <a:tr h="190361">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solidFill>
                            <a:schemeClr val="bg1"/>
                          </a:solidFill>
                          <a:latin typeface="Arial" panose="020B0604020202020204" pitchFamily="34" charset="0"/>
                          <a:ea typeface="游ゴシック" panose="020B0400000000000000" pitchFamily="50" charset="-128"/>
                          <a:cs typeface="Arial" panose="020B0604020202020204" pitchFamily="34" charset="0"/>
                        </a:rPr>
                        <a:t>ユーロ建て債券</a:t>
                      </a:r>
                    </a:p>
                  </a:txBody>
                  <a:tcPr marL="36000" marR="36000" marT="36000" marB="36000" anchor="ctr">
                    <a:lnB w="12700" cap="flat" cmpd="sng" algn="ctr">
                      <a:solidFill>
                        <a:srgbClr val="6D6D6D"/>
                      </a:solidFill>
                      <a:prstDash val="solid"/>
                      <a:round/>
                      <a:headEnd type="none" w="med" len="med"/>
                      <a:tailEnd type="none" w="med" len="med"/>
                    </a:lnB>
                    <a:solidFill>
                      <a:srgbClr val="6D6D6D"/>
                    </a:solidFill>
                  </a:tcPr>
                </a:tc>
                <a:tc hMerge="1">
                  <a:txBody>
                    <a:bodyPr/>
                    <a:lstStyle/>
                    <a:p>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B w="12700" cap="flat" cmpd="sng" algn="ctr">
                      <a:solidFill>
                        <a:srgbClr val="6D6D6D"/>
                      </a:solidFill>
                      <a:prstDash val="solid"/>
                      <a:round/>
                      <a:headEnd type="none" w="med" len="med"/>
                      <a:tailEnd type="none" w="med" len="med"/>
                    </a:lnB>
                    <a:solidFill>
                      <a:srgbClr val="6D6D6D"/>
                    </a:solidFill>
                  </a:tcPr>
                </a:tc>
                <a:tc hMerge="1">
                  <a:txBody>
                    <a:bodyPr/>
                    <a:lstStyle/>
                    <a:p>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B w="12700" cap="flat" cmpd="sng" algn="ctr">
                      <a:solidFill>
                        <a:srgbClr val="6D6D6D"/>
                      </a:solidFill>
                      <a:prstDash val="solid"/>
                      <a:round/>
                      <a:headEnd type="none" w="med" len="med"/>
                      <a:tailEnd type="none" w="med" len="med"/>
                    </a:lnB>
                    <a:solidFill>
                      <a:srgbClr val="6D6D6D"/>
                    </a:solidFill>
                  </a:tcPr>
                </a:tc>
                <a:tc hMerge="1">
                  <a:txBody>
                    <a:bodyPr/>
                    <a:lstStyle/>
                    <a:p>
                      <a:pPr algn="ct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B w="12700" cap="flat" cmpd="sng" algn="ctr">
                      <a:solidFill>
                        <a:srgbClr val="6D6D6D"/>
                      </a:solidFill>
                      <a:prstDash val="solid"/>
                      <a:round/>
                      <a:headEnd type="none" w="med" len="med"/>
                      <a:tailEnd type="none" w="med" len="med"/>
                    </a:lnB>
                    <a:solidFill>
                      <a:srgbClr val="6D6D6D"/>
                    </a:solidFill>
                  </a:tcPr>
                </a:tc>
                <a:tc hMerge="1">
                  <a:txBody>
                    <a:bodyPr/>
                    <a:lstStyle/>
                    <a:p>
                      <a:pPr algn="ctr"/>
                      <a:endParaRPr kumimoji="1" lang="ja-JP" altLang="en-US" sz="1000" dirty="0"/>
                    </a:p>
                  </a:txBody>
                  <a:tcPr marL="36000" marR="36000" marT="36000" marB="36000" anchor="ctr">
                    <a:lnB w="12700" cap="flat" cmpd="sng" algn="ctr">
                      <a:solidFill>
                        <a:srgbClr val="6D6D6D"/>
                      </a:solidFill>
                      <a:prstDash val="solid"/>
                      <a:round/>
                      <a:headEnd type="none" w="med" len="med"/>
                      <a:tailEnd type="none" w="med" len="med"/>
                    </a:lnB>
                    <a:solidFill>
                      <a:srgbClr val="6D6D6D"/>
                    </a:solidFill>
                  </a:tcPr>
                </a:tc>
                <a:tc hMerge="1">
                  <a:txBody>
                    <a:bodyPr/>
                    <a:lstStyle/>
                    <a:p>
                      <a:pPr algn="ctr"/>
                      <a:endParaRPr kumimoji="1" lang="ja-JP" altLang="en-US" sz="1000" dirty="0"/>
                    </a:p>
                  </a:txBody>
                  <a:tcPr marL="36000" marR="36000" marT="36000" marB="36000" anchor="ctr">
                    <a:lnB w="12700" cap="flat" cmpd="sng" algn="ctr">
                      <a:solidFill>
                        <a:srgbClr val="6D6D6D"/>
                      </a:solidFill>
                      <a:prstDash val="solid"/>
                      <a:round/>
                      <a:headEnd type="none" w="med" len="med"/>
                      <a:tailEnd type="none" w="med" len="med"/>
                    </a:lnB>
                    <a:solidFill>
                      <a:srgbClr val="6D6D6D"/>
                    </a:solidFill>
                  </a:tcPr>
                </a:tc>
                <a:extLst>
                  <a:ext uri="{0D108BD9-81ED-4DB2-BD59-A6C34878D82A}">
                    <a16:rowId xmlns:a16="http://schemas.microsoft.com/office/drawing/2014/main" val="3748238719"/>
                  </a:ext>
                </a:extLst>
              </a:tr>
              <a:tr h="123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ファンドの地域</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tc>
                  <a:txBody>
                    <a:bodyPr/>
                    <a:lstStyle/>
                    <a:p>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ファンドのカテゴリー</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tc>
                  <a:txBody>
                    <a:bodyPr/>
                    <a:lstStyle/>
                    <a:p>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ベンチマーク</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tc>
                  <a:txBody>
                    <a:bodyPr/>
                    <a:lstStyle/>
                    <a:p>
                      <a:pPr algn="ctr"/>
                      <a:r>
                        <a:rPr kumimoji="1" lang="en-US" altLang="ja-JP" sz="1000" b="1" dirty="0">
                          <a:latin typeface="Arial" panose="020B0604020202020204" pitchFamily="34" charset="0"/>
                          <a:ea typeface="游ゴシック" panose="020B0400000000000000" pitchFamily="50" charset="-128"/>
                          <a:cs typeface="Arial" panose="020B0604020202020204" pitchFamily="34" charset="0"/>
                        </a:rPr>
                        <a:t>3</a:t>
                      </a:r>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年</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tc>
                  <a:txBody>
                    <a:bodyPr/>
                    <a:lstStyle/>
                    <a:p>
                      <a:pPr algn="ctr"/>
                      <a:r>
                        <a:rPr kumimoji="1" lang="en-US" altLang="ja-JP" sz="1000" b="1" dirty="0">
                          <a:latin typeface="Arial" panose="020B0604020202020204" pitchFamily="34" charset="0"/>
                          <a:ea typeface="游ゴシック" panose="020B0400000000000000" pitchFamily="50" charset="-128"/>
                          <a:cs typeface="Arial" panose="020B0604020202020204" pitchFamily="34" charset="0"/>
                        </a:rPr>
                        <a:t>5</a:t>
                      </a:r>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年</a:t>
                      </a:r>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tc>
                  <a:txBody>
                    <a:bodyPr/>
                    <a:lstStyle/>
                    <a:p>
                      <a:pPr algn="ctr"/>
                      <a:r>
                        <a:rPr kumimoji="1" lang="en-US" altLang="ja-JP" sz="1000" b="1" dirty="0">
                          <a:latin typeface="Arial" panose="020B0604020202020204" pitchFamily="34" charset="0"/>
                          <a:ea typeface="游ゴシック" panose="020B0400000000000000" pitchFamily="50" charset="-128"/>
                          <a:cs typeface="Arial" panose="020B0604020202020204" pitchFamily="34" charset="0"/>
                        </a:rPr>
                        <a:t>10</a:t>
                      </a:r>
                      <a:r>
                        <a:rPr kumimoji="1" lang="ja-JP" altLang="en-US" sz="1000" b="1" dirty="0">
                          <a:latin typeface="Arial" panose="020B0604020202020204" pitchFamily="34" charset="0"/>
                          <a:ea typeface="游ゴシック" panose="020B0400000000000000" pitchFamily="50" charset="-128"/>
                          <a:cs typeface="Arial" panose="020B0604020202020204" pitchFamily="34" charset="0"/>
                        </a:rPr>
                        <a:t>年</a:t>
                      </a:r>
                      <a:endParaRPr kumimoji="1" lang="ja-JP" altLang="en-US" sz="1000" b="1" dirty="0"/>
                    </a:p>
                  </a:txBody>
                  <a:tcPr marL="36000" marR="36000" marT="36000" marB="36000" anchor="ctr">
                    <a:lnT w="12700" cap="flat" cmpd="sng" algn="ctr">
                      <a:solidFill>
                        <a:srgbClr val="6D6D6D"/>
                      </a:solidFill>
                      <a:prstDash val="solid"/>
                      <a:round/>
                      <a:headEnd type="none" w="med" len="med"/>
                      <a:tailEnd type="none" w="med" len="med"/>
                    </a:lnT>
                    <a:solidFill>
                      <a:srgbClr val="DCDCDC"/>
                    </a:solidFill>
                  </a:tcPr>
                </a:tc>
                <a:extLst>
                  <a:ext uri="{0D108BD9-81ED-4DB2-BD59-A6C34878D82A}">
                    <a16:rowId xmlns:a16="http://schemas.microsoft.com/office/drawing/2014/main" val="1351975666"/>
                  </a:ext>
                </a:extLst>
              </a:tr>
              <a:tr h="123346">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欧州</a:t>
                      </a: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社債（ユーロ建て）</a:t>
                      </a: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en-US" altLang="ja-JP" sz="1000" dirty="0" err="1">
                          <a:latin typeface="Arial" panose="020B0604020202020204" pitchFamily="34" charset="0"/>
                          <a:ea typeface="游ゴシック" panose="020B0400000000000000" pitchFamily="50" charset="-128"/>
                          <a:cs typeface="Arial" panose="020B0604020202020204" pitchFamily="34" charset="0"/>
                        </a:rPr>
                        <a:t>iBoxx</a:t>
                      </a: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ユーロ建て社債</a:t>
                      </a: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48</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rgbClr val="F7FDFF"/>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54</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rgbClr val="FEF8FA"/>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82</a:t>
                      </a:r>
                      <a:endParaRPr kumimoji="1" lang="ja-JP" altLang="en-US" sz="1000" dirty="0"/>
                    </a:p>
                  </a:txBody>
                  <a:tcPr marL="36000" marR="36000" marT="36000" marB="36000" anchor="ctr">
                    <a:lnB w="9525" cap="flat" cmpd="sng" algn="ctr">
                      <a:solidFill>
                        <a:schemeClr val="accent4">
                          <a:lumMod val="60000"/>
                          <a:lumOff val="40000"/>
                        </a:schemeClr>
                      </a:solidFill>
                      <a:prstDash val="solid"/>
                      <a:round/>
                      <a:headEnd type="none" w="med" len="med"/>
                      <a:tailEnd type="none" w="med" len="med"/>
                    </a:lnB>
                    <a:solidFill>
                      <a:srgbClr val="F4BFD1"/>
                    </a:solidFill>
                  </a:tcPr>
                </a:tc>
                <a:extLst>
                  <a:ext uri="{0D108BD9-81ED-4DB2-BD59-A6C34878D82A}">
                    <a16:rowId xmlns:a16="http://schemas.microsoft.com/office/drawing/2014/main" val="1918958367"/>
                  </a:ext>
                </a:extLst>
              </a:tr>
              <a:tr h="123346">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欧州</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国債（ユーロ建て）</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en-US" altLang="ja-JP" sz="1000" dirty="0" err="1">
                          <a:latin typeface="Arial" panose="020B0604020202020204" pitchFamily="34" charset="0"/>
                          <a:ea typeface="游ゴシック" panose="020B0400000000000000" pitchFamily="50" charset="-128"/>
                          <a:cs typeface="Arial" panose="020B0604020202020204" pitchFamily="34" charset="0"/>
                        </a:rPr>
                        <a:t>iBoxx</a:t>
                      </a: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ユーロ建てソブリン</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48</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9FDFF"/>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61</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CEAF0"/>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90</a:t>
                      </a:r>
                      <a:endParaRPr kumimoji="1" lang="ja-JP" altLang="en-US" sz="1000" dirty="0"/>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1AFC4"/>
                    </a:solidFill>
                  </a:tcPr>
                </a:tc>
                <a:extLst>
                  <a:ext uri="{0D108BD9-81ED-4DB2-BD59-A6C34878D82A}">
                    <a16:rowId xmlns:a16="http://schemas.microsoft.com/office/drawing/2014/main" val="2552193871"/>
                  </a:ext>
                </a:extLst>
              </a:tr>
              <a:tr h="327874">
                <a:tc>
                  <a:txBody>
                    <a:bodyPr/>
                    <a:lstStyle/>
                    <a:p>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欧州</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ハイ・イールド債（ユーロ建て）</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r>
                        <a:rPr kumimoji="1" lang="en-US" altLang="ja-JP" sz="1000" dirty="0" err="1">
                          <a:latin typeface="Arial" panose="020B0604020202020204" pitchFamily="34" charset="0"/>
                          <a:ea typeface="游ゴシック" panose="020B0400000000000000" pitchFamily="50" charset="-128"/>
                          <a:cs typeface="Arial" panose="020B0604020202020204" pitchFamily="34" charset="0"/>
                        </a:rPr>
                        <a:t>iBoxx</a:t>
                      </a:r>
                      <a:r>
                        <a:rPr kumimoji="1" lang="ja-JP" altLang="en-US" sz="1000" dirty="0">
                          <a:latin typeface="Arial" panose="020B0604020202020204" pitchFamily="34" charset="0"/>
                          <a:ea typeface="游ゴシック" panose="020B0400000000000000" pitchFamily="50" charset="-128"/>
                          <a:cs typeface="Arial" panose="020B0604020202020204" pitchFamily="34" charset="0"/>
                        </a:rPr>
                        <a:t>ユーロ建てリキッド・ハイ・イールド</a:t>
                      </a: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chemeClr val="bg1"/>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73</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7D1DE"/>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72</a:t>
                      </a:r>
                      <a:endParaRPr kumimoji="1" lang="ja-JP" altLang="en-US" sz="1000" dirty="0">
                        <a:latin typeface="Arial" panose="020B0604020202020204" pitchFamily="34" charset="0"/>
                        <a:ea typeface="游ゴシック" panose="020B0400000000000000" pitchFamily="50" charset="-128"/>
                        <a:cs typeface="Arial" panose="020B0604020202020204" pitchFamily="34" charset="0"/>
                      </a:endParaRPr>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8D3DF"/>
                    </a:solidFill>
                  </a:tcPr>
                </a:tc>
                <a:tc>
                  <a:txBody>
                    <a:bodyPr/>
                    <a:lstStyle/>
                    <a:p>
                      <a:pPr algn="ctr"/>
                      <a:r>
                        <a:rPr kumimoji="1" lang="en-US" altLang="ja-JP" sz="1000" dirty="0">
                          <a:latin typeface="Arial" panose="020B0604020202020204" pitchFamily="34" charset="0"/>
                          <a:ea typeface="游ゴシック" panose="020B0400000000000000" pitchFamily="50" charset="-128"/>
                          <a:cs typeface="Arial" panose="020B0604020202020204" pitchFamily="34" charset="0"/>
                        </a:rPr>
                        <a:t>74</a:t>
                      </a:r>
                      <a:endParaRPr kumimoji="1" lang="ja-JP" altLang="en-US" sz="1000" dirty="0"/>
                    </a:p>
                  </a:txBody>
                  <a:tcPr marL="36000" marR="36000" marT="36000" marB="36000" anchor="ctr">
                    <a:lnT w="9525" cap="flat" cmpd="sng" algn="ctr">
                      <a:solidFill>
                        <a:schemeClr val="accent4">
                          <a:lumMod val="60000"/>
                          <a:lumOff val="40000"/>
                        </a:schemeClr>
                      </a:solidFill>
                      <a:prstDash val="solid"/>
                      <a:round/>
                      <a:headEnd type="none" w="med" len="med"/>
                      <a:tailEnd type="none" w="med" len="med"/>
                    </a:lnT>
                    <a:lnB w="9525" cap="flat" cmpd="sng" algn="ctr">
                      <a:solidFill>
                        <a:schemeClr val="accent4">
                          <a:lumMod val="60000"/>
                          <a:lumOff val="40000"/>
                        </a:schemeClr>
                      </a:solidFill>
                      <a:prstDash val="solid"/>
                      <a:round/>
                      <a:headEnd type="none" w="med" len="med"/>
                      <a:tailEnd type="none" w="med" len="med"/>
                    </a:lnB>
                    <a:solidFill>
                      <a:srgbClr val="F8D3DF"/>
                    </a:solidFill>
                  </a:tcPr>
                </a:tc>
                <a:extLst>
                  <a:ext uri="{0D108BD9-81ED-4DB2-BD59-A6C34878D82A}">
                    <a16:rowId xmlns:a16="http://schemas.microsoft.com/office/drawing/2014/main" val="1050609210"/>
                  </a:ext>
                </a:extLst>
              </a:tr>
            </a:tbl>
          </a:graphicData>
        </a:graphic>
      </p:graphicFrame>
      <p:sp>
        <p:nvSpPr>
          <p:cNvPr id="6" name="テキスト ボックス 5">
            <a:extLst>
              <a:ext uri="{FF2B5EF4-FFF2-40B4-BE49-F238E27FC236}">
                <a16:creationId xmlns:a16="http://schemas.microsoft.com/office/drawing/2014/main" id="{CB0ED8D5-2E07-23DC-6F16-11A5DB92D976}"/>
              </a:ext>
            </a:extLst>
          </p:cNvPr>
          <p:cNvSpPr txBox="1"/>
          <p:nvPr/>
        </p:nvSpPr>
        <p:spPr>
          <a:xfrm>
            <a:off x="8280269" y="2151942"/>
            <a:ext cx="2201663" cy="280389"/>
          </a:xfrm>
          <a:prstGeom prst="rect">
            <a:avLst/>
          </a:prstGeom>
          <a:solidFill>
            <a:schemeClr val="bg1"/>
          </a:solidFill>
        </p:spPr>
        <p:txBody>
          <a:bodyPr wrap="square" lIns="72000" tIns="36000" rIns="0" bIns="36000"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6D89"/>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指数加重平均</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55B46C21-BDF9-BA31-6C07-4E311A033C7E}"/>
              </a:ext>
            </a:extLst>
          </p:cNvPr>
          <p:cNvSpPr txBox="1"/>
          <p:nvPr/>
        </p:nvSpPr>
        <p:spPr>
          <a:xfrm>
            <a:off x="8238702" y="5086200"/>
            <a:ext cx="1072953" cy="688256"/>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iBoxx</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米ドル建て</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リキッド</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投資適格</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B04C0565-1927-5E35-552B-1AF68E60E8E3}"/>
              </a:ext>
            </a:extLst>
          </p:cNvPr>
          <p:cNvSpPr txBox="1"/>
          <p:nvPr/>
        </p:nvSpPr>
        <p:spPr>
          <a:xfrm>
            <a:off x="9279521" y="5086200"/>
            <a:ext cx="1072953" cy="688256"/>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iBoxx</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米ドル建て</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リキッド・</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ハイ・イールド</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6B43735A-132C-824F-08A0-A5741DE353BC}"/>
              </a:ext>
            </a:extLst>
          </p:cNvPr>
          <p:cNvSpPr txBox="1"/>
          <p:nvPr/>
        </p:nvSpPr>
        <p:spPr>
          <a:xfrm>
            <a:off x="10328670" y="5086200"/>
            <a:ext cx="1072953" cy="688256"/>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spcBef>
                <a:spcPts val="0"/>
              </a:spcBef>
              <a:spcAft>
                <a:spcPts val="0"/>
              </a:spcAft>
              <a:buClrTx/>
              <a:buSzTx/>
              <a:buFontTx/>
              <a:buNone/>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iBoxx</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ユーロ建て</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リキッド</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br>
            <a:r>
              <a:rPr kumimoji="1" lang="ja-JP" altLang="en-US" sz="1000" dirty="0">
                <a:solidFill>
                  <a:srgbClr val="000000"/>
                </a:solidFill>
                <a:latin typeface="Arial" panose="020B0604020202020204" pitchFamily="34" charset="0"/>
                <a:ea typeface="游ゴシック" panose="020B0400000000000000" pitchFamily="50" charset="-128"/>
                <a:cs typeface="Arial" panose="020B0604020202020204" pitchFamily="34" charset="0"/>
              </a:rPr>
              <a:t>投資適格</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6" name="テキスト ボックス 15">
            <a:extLst>
              <a:ext uri="{FF2B5EF4-FFF2-40B4-BE49-F238E27FC236}">
                <a16:creationId xmlns:a16="http://schemas.microsoft.com/office/drawing/2014/main" id="{00500ECE-BB54-8F67-27A4-E22AB8FEC6D7}"/>
              </a:ext>
            </a:extLst>
          </p:cNvPr>
          <p:cNvSpPr txBox="1"/>
          <p:nvPr/>
        </p:nvSpPr>
        <p:spPr>
          <a:xfrm rot="16200000">
            <a:off x="6239941" y="3467388"/>
            <a:ext cx="2785884" cy="266539"/>
          </a:xfrm>
          <a:prstGeom prst="rect">
            <a:avLst/>
          </a:prstGeom>
          <a:solidFill>
            <a:schemeClr val="bg1"/>
          </a:solidFill>
        </p:spPr>
        <p:txBody>
          <a:bodyPr wrap="square" lIns="72000" tIns="36000" rIns="0" bIns="36000"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2024</a:t>
            </a:r>
            <a:r>
              <a:rPr kumimoji="1" lang="ja-JP" altLang="en-US" sz="105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r>
              <a:rPr kumimoji="1" lang="ja-JP" altLang="en-US"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の平均ビッド・アスク・スプレッド</a:t>
            </a:r>
            <a:endParaRPr kumimoji="1" lang="en-US" altLang="ja-JP" sz="105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7" name="テキスト ボックス 16">
            <a:extLst>
              <a:ext uri="{FF2B5EF4-FFF2-40B4-BE49-F238E27FC236}">
                <a16:creationId xmlns:a16="http://schemas.microsoft.com/office/drawing/2014/main" id="{FC65B661-CB54-C3D3-5AA7-001599791339}"/>
              </a:ext>
            </a:extLst>
          </p:cNvPr>
          <p:cNvSpPr txBox="1"/>
          <p:nvPr/>
        </p:nvSpPr>
        <p:spPr>
          <a:xfrm>
            <a:off x="8280269" y="2459923"/>
            <a:ext cx="2201663" cy="280389"/>
          </a:xfrm>
          <a:prstGeom prst="rect">
            <a:avLst/>
          </a:prstGeom>
          <a:solidFill>
            <a:schemeClr val="bg1"/>
          </a:solidFill>
        </p:spPr>
        <p:txBody>
          <a:bodyPr wrap="square" lIns="72000" tIns="36000" rIns="0" bIns="36000"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C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同一指数に連動する最大の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ETF</a:t>
            </a:r>
          </a:p>
        </p:txBody>
      </p:sp>
    </p:spTree>
    <p:extLst>
      <p:ext uri="{BB962C8B-B14F-4D97-AF65-F5344CB8AC3E}">
        <p14:creationId xmlns:p14="http://schemas.microsoft.com/office/powerpoint/2010/main" val="229249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1"/>
          <p:cNvSpPr>
            <a:spLocks noGrp="1"/>
          </p:cNvSpPr>
          <p:nvPr>
            <p:ph type="title"/>
          </p:nvPr>
        </p:nvSpPr>
        <p:spPr/>
        <p:txBody>
          <a:bodyPr/>
          <a:lstStyle/>
          <a:p>
            <a:r>
              <a:rPr lang="en-US" b="1"/>
              <a:t>General Disclaimer</a:t>
            </a:r>
          </a:p>
        </p:txBody>
      </p:sp>
      <p:sp>
        <p:nvSpPr>
          <p:cNvPr id="2" name="Slide Number Placeholder 1"/>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15B919-E3DF-8843-A034-99A3C3E2A01C}" type="slidenum">
              <a:rPr kumimoji="0" lang="en-US" sz="800" b="0" i="0" u="none" strike="noStrike" kern="1200" cap="none" spc="0" normalizeH="0" baseline="0" noProof="0">
                <a:ln>
                  <a:noFill/>
                </a:ln>
                <a:solidFill>
                  <a:srgbClr val="000000">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000000">
                  <a:tint val="75000"/>
                </a:srgbClr>
              </a:solidFill>
              <a:effectLst/>
              <a:uLnTx/>
              <a:uFillTx/>
              <a:latin typeface="Arial"/>
              <a:ea typeface="+mn-ea"/>
              <a:cs typeface="+mn-cs"/>
            </a:endParaRPr>
          </a:p>
        </p:txBody>
      </p:sp>
      <p:sp>
        <p:nvSpPr>
          <p:cNvPr id="9" name="Content Placeholder 8"/>
          <p:cNvSpPr>
            <a:spLocks noGrp="1"/>
          </p:cNvSpPr>
          <p:nvPr>
            <p:ph sz="quarter" idx="4294967295"/>
          </p:nvPr>
        </p:nvSpPr>
        <p:spPr>
          <a:xfrm>
            <a:off x="562253" y="1144240"/>
            <a:ext cx="10887202" cy="4569519"/>
          </a:xfrm>
        </p:spPr>
        <p:txBody>
          <a:bodyPr>
            <a:noAutofit/>
          </a:bodyPr>
          <a:lstStyle/>
          <a:p>
            <a:pPr marL="0" indent="0">
              <a:spcBef>
                <a:spcPts val="0"/>
              </a:spcBef>
              <a:spcAft>
                <a:spcPts val="600"/>
              </a:spcAft>
              <a:buNone/>
            </a:pPr>
            <a:r>
              <a:rPr lang="en-US" sz="800">
                <a:solidFill>
                  <a:srgbClr val="000000"/>
                </a:solidFill>
                <a:latin typeface="Arial" panose="020B0604020202020204" pitchFamily="34" charset="0"/>
                <a:ea typeface="MS Mincho" panose="02020609040205080304" pitchFamily="49" charset="-128"/>
              </a:rPr>
              <a:t>© 2025 S&amp;P Dow Jones Indices. All rights reserved. S&amp;P, S&amp;P 500, S&amp;P 500 LOW VOLATILITY INDEX, S&amp;P 100, S&amp;P COMPOSITE 1500, S&amp;P 400, S&amp;P MIDCAP 400, S&amp;P 600, S&amp;P SMALLCAP 600, S&amp;P GIVI, GLOBAL TITANS, DIVIDEND ARISTOCRATS, S&amp;P TARGET DATE INDICES, S&amp;P PRISM, S&amp;P STRIDE, GICS, SPIVA, SPDR and INDEXOLOGY are registered trademarks of S&amp;P Global, Inc. (“S&amp;P Global”) or its affiliates. </a:t>
            </a:r>
            <a:r>
              <a:rPr lang="en-GB" sz="800">
                <a:solidFill>
                  <a:srgbClr val="000000"/>
                </a:solidFill>
                <a:latin typeface="Arial" panose="020B0604020202020204" pitchFamily="34" charset="0"/>
                <a:ea typeface="MS Mincho" panose="02020609040205080304" pitchFamily="49" charset="-128"/>
              </a:rPr>
              <a:t>DOW JONES, DJ, DJIA, THE DOW and DOW JONES INDUSTRIAL AVERAGE are registered trademarks of Dow Jones Trademark Holdings LLC (“Dow Jones”). These trademarks together with others have been licensed to S&amp;P Dow Jones Indices LLC. </a:t>
            </a:r>
            <a:r>
              <a:rPr lang="en-US" sz="800">
                <a:solidFill>
                  <a:srgbClr val="000000"/>
                </a:solidFill>
                <a:latin typeface="Arial" panose="020B0604020202020204" pitchFamily="34" charset="0"/>
                <a:ea typeface="MS Mincho" panose="02020609040205080304" pitchFamily="49" charset="-128"/>
              </a:rPr>
              <a:t>Redistribution or reproduction in whole or in part are prohibited without written permission of S&amp;P Dow Jones Indices LLC. This document does not constitute an offer of services in jurisdictions where S&amp;P Dow Jones Indices LLC, S&amp;P Global, Dow Jones or their respective affiliates (collectively “S&amp;P Dow Jones Indices”) do not have the necessary licenses. Except for certain custom index calculation services, all information provided by S&amp;P Dow Jones Indices is impersonal and not tailored to the needs of any person, entity or group of persons. S&amp;P Dow Jones Indices receives compensation in connection with licensing its indices to third parties and providing custom calculation services. Past performance of an index is not an indication or guarantee of future results.</a:t>
            </a:r>
            <a:endParaRPr lang="en-US" sz="1200">
              <a:solidFill>
                <a:srgbClr val="000000"/>
              </a:solidFill>
              <a:latin typeface="Arial" panose="020B0604020202020204" pitchFamily="34" charset="0"/>
              <a:ea typeface="MS Mincho" panose="02020609040205080304" pitchFamily="49" charset="-128"/>
            </a:endParaRPr>
          </a:p>
          <a:p>
            <a:pPr marL="0" indent="0">
              <a:spcBef>
                <a:spcPts val="0"/>
              </a:spcBef>
              <a:spcAft>
                <a:spcPts val="600"/>
              </a:spcAft>
              <a:buNone/>
            </a:pPr>
            <a:r>
              <a:rPr lang="en-US" sz="800">
                <a:latin typeface="Arial" panose="020B0604020202020204" pitchFamily="34" charset="0"/>
                <a:ea typeface="Times New Roman" panose="02020603050405020304" pitchFamily="18" charset="0"/>
                <a:cs typeface="Times New Roman" panose="02020603050405020304" pitchFamily="18" charset="0"/>
              </a:rPr>
              <a:t>It is not possible to invest directly in an index. Exposure to an asset class represented by an index may be available through investable instruments based on that index. S&amp;P Dow Jones Indices does not sponsor, endorse, sell, promote or manage any investment fund or other investment vehicle that is offered by third parties and that seeks to provide an investment return based on the performance of any index. S&amp;P Dow Jones Indices makes no assurance that investment products based on the index will accurately track index performance or provide positive investment returns. S&amp;P Dow Jones Indices LLC is not an investment advisor, and S&amp;P Dow Jones Indices makes no representation regarding the advisability of investing in any such investment fund or other investment vehicle. A decision to invest in any such investment fund or other investment vehicle should not be made in reliance on any of the statements set forth in this document. Prospective investors are advised to make an investment in any such fund or other vehicle only after carefully considering the risks associated with investing in such funds, as detailed in an offering memorandum or similar document that is prepared by or on behalf of the issuer of the investment fund or other investment product or vehicle. S&amp;P Dow Jones Indices LLC is not a tax advisor. A tax advisor should be consulted to evaluate the impact of any tax-exempt securities on portfolios and the tax consequences of making any particular investment decision. Inclusion of a security within an index is not a recommendation by S&amp;P Dow Jones Indices to buy, sell, or hold such security, nor is it considered to be investment advice. </a:t>
            </a:r>
            <a:endParaRPr lang="en-US" sz="120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spcAft>
                <a:spcPts val="600"/>
              </a:spcAft>
              <a:buNone/>
            </a:pPr>
            <a:r>
              <a:rPr lang="en-US" sz="800">
                <a:solidFill>
                  <a:srgbClr val="000000"/>
                </a:solidFill>
                <a:latin typeface="Arial" panose="020B0604020202020204" pitchFamily="34" charset="0"/>
                <a:ea typeface="MS Mincho" panose="02020609040205080304" pitchFamily="49" charset="-128"/>
              </a:rPr>
              <a:t>These materials have been prepared solely for informational purposes based upon information generally available to the public and from sources believed to be reliable. No content contained in these materials (including index data, ratings, credit-related analyses and data, research, valuations, model, software or other application or output therefrom) or any part thereof (“Content”) may be modified, reverse-engineered, reproduced or distributed in any form or by any means, or stored in a database or retrieval system, without the prior written permission of S&amp;P Dow Jones Indices. The Content shall not be used for any unlawful or unauthorized purposes. S&amp;P Dow Jones Indices and its third-party data providers and licensors (collectively “S&amp;P Dow Jones Indices Parties”) do not guarantee the accuracy, completeness, timeliness or availability of the Content. S&amp;P Dow Jones Indices Parties are not responsible for any errors or omissions, regardless of the cause, for the results obtained from the use of the Content. THE CONTENT IS PROVIDED ON AN “AS IS” BASIS. S&amp;P DOW JONES INDICES PARTIES DISCLAIM ANY AND ALL EXPRESS OR IMPLIED WARRANTIES, INCLUDING, BUT NOT LIMITED TO, ANY WARRANTIES OF MERCHANTABILITY OR FITNESS FOR A PARTICULAR PURPOSE OR USE, FREEDOM FROM BUGS, SOFTWARE ERRORS OR DEFECTS, THAT THE CONTENT’S FUNCTIONING WILL BE UNINTERRUPTED OR THAT THE CONTENT WILL OPERATE WITH ANY SOFTWARE OR HARDWARE CONFIGURATION. In no event shall S&amp;P Dow Jones Indices Parties be liable to any party for any direct, indirect, incidental, exemplary, compensatory, punitive, special or consequential damages, costs, expenses, legal fees, or losses (including, without limitation, lost income or lost profits and opportunity costs) in connection with any use of the Content even if advised of the possibility of such damages.</a:t>
            </a:r>
            <a:endParaRPr lang="en-US" sz="1200">
              <a:solidFill>
                <a:srgbClr val="000000"/>
              </a:solidFill>
              <a:latin typeface="Arial" panose="020B0604020202020204" pitchFamily="34" charset="0"/>
              <a:ea typeface="MS Mincho" panose="02020609040205080304" pitchFamily="49" charset="-128"/>
            </a:endParaRPr>
          </a:p>
          <a:p>
            <a:pPr marL="0" indent="0">
              <a:spcBef>
                <a:spcPts val="0"/>
              </a:spcBef>
              <a:spcAft>
                <a:spcPts val="600"/>
              </a:spcAft>
              <a:buNone/>
            </a:pPr>
            <a:r>
              <a:rPr lang="en-US" sz="800">
                <a:latin typeface="Arial" panose="020B0604020202020204" pitchFamily="34" charset="0"/>
                <a:ea typeface="Times New Roman" panose="02020603050405020304" pitchFamily="18" charset="0"/>
                <a:cs typeface="Times New Roman" panose="02020603050405020304" pitchFamily="18" charset="0"/>
              </a:rPr>
              <a:t>S&amp;P Global keeps certain activities of its various divisions and business units separate from each other in order to preserve the independence and objectivity of their respective activities. As a result, certain divisions and business units of S&amp;P Global may have information that is not available to other business units. S&amp;P Global has established policies and procedures to maintain the confidentiality of certain non-public information received in connection with each analytical process.</a:t>
            </a:r>
            <a:endParaRPr lang="en-US" sz="1200">
              <a:latin typeface="Calibri" panose="020F0502020204030204" pitchFamily="34" charset="0"/>
              <a:ea typeface="Times New Roman" panose="02020603050405020304" pitchFamily="18" charset="0"/>
              <a:cs typeface="Times New Roman" panose="02020603050405020304" pitchFamily="18" charset="0"/>
            </a:endParaRPr>
          </a:p>
          <a:p>
            <a:pPr marL="0" indent="0">
              <a:spcBef>
                <a:spcPts val="0"/>
              </a:spcBef>
              <a:spcAft>
                <a:spcPts val="600"/>
              </a:spcAft>
              <a:buNone/>
            </a:pPr>
            <a:r>
              <a:rPr lang="en-US" sz="800">
                <a:solidFill>
                  <a:srgbClr val="000000"/>
                </a:solidFill>
                <a:latin typeface="Arial" panose="020B0604020202020204" pitchFamily="34" charset="0"/>
                <a:ea typeface="MS Mincho" panose="02020609040205080304" pitchFamily="49" charset="-128"/>
              </a:rPr>
              <a:t>In addition, S&amp;P Dow Jones Indices provides a wide range of services to, or relating to, many organizations, including issuers of securities, investment advisers, broker-dealers, investment banks, other financial institutions and financial intermediaries, and accordingly may receive fees or other economic benefits from those organizations, including organizations whose securities or services they may recommend, rate, include in model portfolios, evaluate or otherwise address.</a:t>
            </a:r>
            <a:endParaRPr lang="en-US" sz="1200">
              <a:solidFill>
                <a:srgbClr val="000000"/>
              </a:solidFill>
              <a:latin typeface="Arial" panose="020B0604020202020204" pitchFamily="34" charset="0"/>
              <a:ea typeface="MS Mincho" panose="02020609040205080304" pitchFamily="49" charset="-128"/>
            </a:endParaRPr>
          </a:p>
          <a:p>
            <a:pPr marL="0" indent="0">
              <a:buNone/>
            </a:pPr>
            <a:r>
              <a:rPr lang="en-US" sz="800">
                <a:latin typeface="Arial" panose="020B0604020202020204" pitchFamily="34" charset="0"/>
                <a:cs typeface="Arial" panose="020B0604020202020204" pitchFamily="34" charset="0"/>
              </a:rPr>
              <a:t>The Global Industry Classification Standard (GICS®) was developed by and is the exclusive property and a trademark of S&amp;P and MSCI.  Neither MSCI, S&amp;P nor any other party involved in making or compiling any GICS classifications makes any express or implied warranties or representations with respect to such standard or classification (or the results to be obtained by the use thereof), and all such parties hereby expressly disclaim all warranties of originality, accuracy, completeness, merchantability or fitness for a particular purpose with respect to any of such standard or classification.  Without limiting any of the foregoing, in no event shall MSCI, S&amp;P, any of their affiliates or any third party involved in making or compiling any GICS classifications have any liability for any direct, indirect, special, punitive, consequential or any other damages (including lost profits) even if notified of the possibility of such damages.</a:t>
            </a:r>
          </a:p>
          <a:p>
            <a:pPr marL="0" indent="0">
              <a:buNone/>
            </a:pPr>
            <a:endParaRPr lang="en-US" sz="800"/>
          </a:p>
          <a:p>
            <a:pPr marL="0" indent="0">
              <a:buNone/>
            </a:pPr>
            <a:endParaRPr lang="en-US" sz="800"/>
          </a:p>
          <a:p>
            <a:pPr marL="0" indent="0">
              <a:buNone/>
            </a:pPr>
            <a:endParaRPr lang="en-US" sz="800">
              <a:latin typeface="Arial" panose="020B0604020202020204" pitchFamily="34" charset="0"/>
              <a:ea typeface="Arial Narrow" charset="0"/>
              <a:cs typeface="Arial" panose="020B0604020202020204" pitchFamily="34" charset="0"/>
            </a:endParaRPr>
          </a:p>
        </p:txBody>
      </p:sp>
      <p:sp>
        <p:nvSpPr>
          <p:cNvPr id="5" name="Footer Placeholder 2">
            <a:extLst>
              <a:ext uri="{FF2B5EF4-FFF2-40B4-BE49-F238E27FC236}">
                <a16:creationId xmlns:a16="http://schemas.microsoft.com/office/drawing/2014/main" id="{65985640-B9DB-B998-FD7B-78592097328D}"/>
              </a:ext>
            </a:extLst>
          </p:cNvPr>
          <p:cNvSpPr txBox="1">
            <a:spLocks/>
          </p:cNvSpPr>
          <p:nvPr/>
        </p:nvSpPr>
        <p:spPr>
          <a:xfrm>
            <a:off x="6170051" y="6403791"/>
            <a:ext cx="5008262" cy="214805"/>
          </a:xfrm>
          <a:prstGeom prst="rect">
            <a:avLst/>
          </a:prstGeom>
        </p:spPr>
        <p:txBody>
          <a:bodyPr vert="horz" lIns="0" tIns="0" rIns="0" bIns="0" rtlCol="0" anchor="ctr"/>
          <a:lstStyle>
            <a:defPPr>
              <a:defRPr lang="en-US"/>
            </a:defPPr>
            <a:lvl1pPr marL="0" algn="r"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S&amp;P Dow Jones Indices – For Financial Professionals Only</a:t>
            </a:r>
          </a:p>
        </p:txBody>
      </p:sp>
    </p:spTree>
    <p:extLst>
      <p:ext uri="{BB962C8B-B14F-4D97-AF65-F5344CB8AC3E}">
        <p14:creationId xmlns:p14="http://schemas.microsoft.com/office/powerpoint/2010/main" val="1406655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FF9FF-97F3-407C-B74E-E8E43F74BDB3}"/>
              </a:ext>
            </a:extLst>
          </p:cNvPr>
          <p:cNvSpPr>
            <a:spLocks noGrp="1"/>
          </p:cNvSpPr>
          <p:nvPr>
            <p:ph idx="1"/>
          </p:nvPr>
        </p:nvSpPr>
        <p:spPr>
          <a:xfrm>
            <a:off x="560721" y="1136863"/>
            <a:ext cx="11064240" cy="4584274"/>
          </a:xfrm>
        </p:spPr>
        <p:txBody>
          <a:bodyPr vert="horz" lIns="0" tIns="0" rIns="0" bIns="0" rtlCol="0" anchor="t">
            <a:noAutofit/>
          </a:bodyPr>
          <a:lstStyle/>
          <a:p>
            <a:pPr marL="0" indent="0" algn="just">
              <a:lnSpc>
                <a:spcPct val="100000"/>
              </a:lnSpc>
              <a:spcBef>
                <a:spcPts val="0"/>
              </a:spcBef>
              <a:spcAft>
                <a:spcPts val="600"/>
              </a:spcAft>
              <a:buNone/>
            </a:pPr>
            <a:r>
              <a:rPr lang="en-US" sz="900">
                <a:latin typeface="Arial"/>
                <a:ea typeface="Times New Roman" panose="02020603050405020304" pitchFamily="18" charset="0"/>
                <a:cs typeface="Times New Roman"/>
              </a:rPr>
              <a:t>All information presented prior to an index’s Launch Date is hypothetical (back-tested), not actual performance, and is based on the index methodology in effect on the index launch date. However, when creating back-tested history for periods of market anomalies or other periods that do not reflect the general current market environment, index methodology rules may be relaxed to capture a large enough universe of securities to simulate the target market the index is designed to measure or strategy the index is designed to capture. For example, market capitalization and liquidity thresholds may be reduced. In addition, forks have not been factored into the back-test data with respect to the S&amp;P Cryptocurrency Indices. Complete index methodology details are available at www.spdji.com.  Back-tested performance reflects application of an index methodology and selection of index constituents with the benefit of hindsight and knowledge of factors that may have positively affected its performance, cannot account for all financial risk that may affect results and may be considered to reflect survivor/look ahead bias. Actual returns may differ significantly from, and be lower than, back-tested returns. Past performance is not an indication or guarantee of future results. </a:t>
            </a:r>
            <a:endParaRPr lang="en-US" sz="1400">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600"/>
              </a:spcAft>
              <a:buNone/>
            </a:pPr>
            <a:r>
              <a:rPr lang="en-US" sz="900">
                <a:latin typeface="Arial"/>
                <a:ea typeface="SimSun"/>
                <a:cs typeface="Times New Roman"/>
              </a:rPr>
              <a:t>Please refer to the methodology for the Index for more details about the index, including the manner in which it is rebalanced, the timing of such rebalancing, criteria for additions and deletions, as well as all index calculations. Back-tested performance is for use with institutions only; not for use with retail investors.</a:t>
            </a:r>
            <a:endParaRPr lang="en-US" sz="1400">
              <a:latin typeface="Arial"/>
              <a:ea typeface="SimSun"/>
              <a:cs typeface="Times New Roman"/>
            </a:endParaRPr>
          </a:p>
          <a:p>
            <a:pPr marL="0" marR="0" indent="0" algn="just">
              <a:lnSpc>
                <a:spcPct val="100000"/>
              </a:lnSpc>
              <a:spcBef>
                <a:spcPts val="0"/>
              </a:spcBef>
              <a:spcAft>
                <a:spcPts val="600"/>
              </a:spcAft>
              <a:buNone/>
            </a:pPr>
            <a:r>
              <a:rPr lang="en-US" sz="900">
                <a:latin typeface="Arial"/>
                <a:ea typeface="Times New Roman" panose="02020603050405020304" pitchFamily="18" charset="0"/>
                <a:cs typeface="Times New Roman"/>
              </a:rPr>
              <a:t>S&amp;P Dow Jones Indices defines various dates to assist our clients in providing transparency. The First Value Date is the first day for which there is a calculated value (either live or back-tested) for a given index. The Base Date is the date at which the </a:t>
            </a:r>
            <a:r>
              <a:rPr lang="en-US" sz="900">
                <a:latin typeface="Arial"/>
                <a:ea typeface="SimSun"/>
                <a:cs typeface="Times New Roman"/>
              </a:rPr>
              <a:t>index</a:t>
            </a:r>
            <a:r>
              <a:rPr lang="en-US" sz="900">
                <a:latin typeface="Arial"/>
                <a:ea typeface="Times New Roman" panose="02020603050405020304" pitchFamily="18" charset="0"/>
                <a:cs typeface="Times New Roman"/>
              </a:rPr>
              <a:t> is set </a:t>
            </a:r>
            <a:r>
              <a:rPr lang="en-US" sz="900">
                <a:latin typeface="Arial"/>
                <a:ea typeface="SimSun"/>
                <a:cs typeface="Times New Roman"/>
              </a:rPr>
              <a:t>to</a:t>
            </a:r>
            <a:r>
              <a:rPr lang="en-US" sz="900">
                <a:latin typeface="Arial"/>
                <a:ea typeface="Times New Roman" panose="02020603050405020304" pitchFamily="18" charset="0"/>
                <a:cs typeface="Times New Roman"/>
              </a:rPr>
              <a:t> a fixed value for calculation purposes. The Launch Date designates the date </a:t>
            </a:r>
            <a:r>
              <a:rPr lang="en-US" sz="900">
                <a:latin typeface="Arial"/>
                <a:ea typeface="SimSun"/>
                <a:cs typeface="Times New Roman"/>
              </a:rPr>
              <a:t>when</a:t>
            </a:r>
            <a:r>
              <a:rPr lang="en-US" sz="900">
                <a:latin typeface="Arial"/>
                <a:ea typeface="Times New Roman" panose="02020603050405020304" pitchFamily="18" charset="0"/>
                <a:cs typeface="Times New Roman"/>
              </a:rPr>
              <a:t> the values of an index are first considered live: index values provided for any date or time period prior to the index’s Launch Date are considered back-tested. S&amp;P Dow Jones Indices defines the Launch Date as the date by which the values of an index are known to have been released to the public, for example via the company’s public website or its </a:t>
            </a:r>
            <a:r>
              <a:rPr lang="en-US" sz="900">
                <a:latin typeface="Arial"/>
                <a:ea typeface="SimSun"/>
                <a:cs typeface="Times New Roman"/>
              </a:rPr>
              <a:t>data feed</a:t>
            </a:r>
            <a:r>
              <a:rPr lang="en-US" sz="900">
                <a:latin typeface="Arial"/>
                <a:ea typeface="Times New Roman" panose="02020603050405020304" pitchFamily="18" charset="0"/>
                <a:cs typeface="Times New Roman"/>
              </a:rPr>
              <a:t> to external parties. For Dow Jones-branded indices introduced prior to May 31, 2013, the Launch Date (which prior to May 31, 2013, was termed “Date of introduction”) is set at a date upon which no further changes were permitted to be made to the index methodology, but that may have been prior to the Index’s public release date.</a:t>
            </a:r>
            <a:endParaRPr lang="en-US" sz="1400">
              <a:latin typeface="Arial"/>
              <a:ea typeface="Times New Roman" panose="02020603050405020304" pitchFamily="18" charset="0"/>
              <a:cs typeface="Times New Roman"/>
            </a:endParaRPr>
          </a:p>
          <a:p>
            <a:pPr marL="0" indent="0" algn="just">
              <a:lnSpc>
                <a:spcPct val="100000"/>
              </a:lnSpc>
              <a:spcBef>
                <a:spcPts val="0"/>
              </a:spcBef>
              <a:spcAft>
                <a:spcPts val="600"/>
              </a:spcAft>
              <a:buNone/>
            </a:pPr>
            <a:r>
              <a:rPr lang="en-US" sz="900">
                <a:latin typeface="Arial"/>
                <a:ea typeface="SimSun"/>
                <a:cs typeface="Times New Roman"/>
              </a:rPr>
              <a:t>Typically, when S&amp;P DJI creates back-tested index data, S&amp;P DJI uses actual historical constituent-level data (e.g., historical price, market capitalization, and corporate action data) in its calculations. As ESG investing is still in early stages of development, certain datapoints used to calculate S&amp;P DJI’s ESG indices may not be available for the entire desired period of back-tested history. The same data availability issue could be true for other indices as well. In cases when actual data is not available for all relevant historical periods, S&amp;P DJI may employ a process of using “Backward Data Assumption” (or pulling back) of ESG data for the calculation of back-tested historical performance. “Backward Data Assumption” is a process that applies the earliest actual live data point available for an index constituent company to all prior historical instances in the index performance. For example, Backward Data Assumption inherently assumes that companies currently not involved in a specific business activity (also known as “product involvement”) were never involved historically and similarly also assumes that companies currently involved in a specific business activity were involved historically too. The Backward Data Assumption allows the hypothetical back-test to be extended over more historical years than would be feasible using only actual data. For more information on “Backward Data Assumption” please refer to the </a:t>
            </a:r>
            <a:r>
              <a:rPr lang="en-US" sz="900" u="sng">
                <a:solidFill>
                  <a:srgbClr val="0000FF"/>
                </a:solidFill>
                <a:latin typeface="Arial"/>
                <a:ea typeface="SimSun"/>
                <a:cs typeface="Times New Roman"/>
                <a:hlinkClick r:id="rId3">
                  <a:extLst>
                    <a:ext uri="{A12FA001-AC4F-418D-AE19-62706E023703}">
                      <ahyp:hlinkClr xmlns:ahyp="http://schemas.microsoft.com/office/drawing/2018/hyperlinkcolor" val="tx"/>
                    </a:ext>
                  </a:extLst>
                </a:hlinkClick>
              </a:rPr>
              <a:t>FAQ</a:t>
            </a:r>
            <a:r>
              <a:rPr lang="en-US" sz="900">
                <a:solidFill>
                  <a:srgbClr val="000000"/>
                </a:solidFill>
                <a:latin typeface="Arial"/>
                <a:ea typeface="SimSun"/>
                <a:cs typeface="Times New Roman"/>
              </a:rPr>
              <a:t>. </a:t>
            </a:r>
            <a:r>
              <a:rPr lang="en-US" sz="900">
                <a:latin typeface="Arial"/>
                <a:ea typeface="SimSun"/>
                <a:cs typeface="Times New Roman"/>
              </a:rPr>
              <a:t>The methodology and factsheets of any index that employs backward assumption in the back-tested history will explicitly state so. The methodology will include an Appendix with a table setting forth the specific data points and relevant time period for which backward projected data was used. </a:t>
            </a:r>
            <a:endParaRPr lang="en-US" sz="1400">
              <a:latin typeface="Calibri" panose="020F0502020204030204" pitchFamily="34" charset="0"/>
              <a:ea typeface="Times New Roman" panose="02020603050405020304" pitchFamily="18" charset="0"/>
              <a:cs typeface="Times New Roman" panose="02020603050405020304" pitchFamily="18" charset="0"/>
            </a:endParaRPr>
          </a:p>
          <a:p>
            <a:pPr marL="0" marR="0" indent="0" algn="just">
              <a:lnSpc>
                <a:spcPct val="100000"/>
              </a:lnSpc>
              <a:spcBef>
                <a:spcPts val="0"/>
              </a:spcBef>
              <a:spcAft>
                <a:spcPts val="600"/>
              </a:spcAft>
              <a:buNone/>
            </a:pPr>
            <a:r>
              <a:rPr lang="en-US" sz="900">
                <a:latin typeface="Arial"/>
                <a:ea typeface="Times New Roman" panose="02020603050405020304" pitchFamily="18" charset="0"/>
                <a:cs typeface="Times New Roman"/>
              </a:rPr>
              <a:t>Index returns shown do not represent the results of actual trading of investable assets/securities. S&amp;P Dow Jones Indices maintains the </a:t>
            </a:r>
            <a:r>
              <a:rPr lang="en-US" sz="900">
                <a:latin typeface="Arial"/>
                <a:ea typeface="SimSun"/>
                <a:cs typeface="Times New Roman"/>
              </a:rPr>
              <a:t>index</a:t>
            </a:r>
            <a:r>
              <a:rPr lang="en-US" sz="900">
                <a:latin typeface="Arial"/>
                <a:ea typeface="Times New Roman" panose="02020603050405020304" pitchFamily="18" charset="0"/>
                <a:cs typeface="Times New Roman"/>
              </a:rPr>
              <a:t> and calculates the </a:t>
            </a:r>
            <a:r>
              <a:rPr lang="en-US" sz="900">
                <a:latin typeface="Arial"/>
                <a:ea typeface="SimSun"/>
                <a:cs typeface="Times New Roman"/>
              </a:rPr>
              <a:t>index</a:t>
            </a:r>
            <a:r>
              <a:rPr lang="en-US" sz="900">
                <a:latin typeface="Arial"/>
                <a:ea typeface="Times New Roman" panose="02020603050405020304" pitchFamily="18" charset="0"/>
                <a:cs typeface="Times New Roman"/>
              </a:rPr>
              <a:t> levels and performance shown or discussed but does not manage actual assets. Index returns do not reflect payment of any sales charges or fees an investor may pay to purchase the securities underlying the Index or investment funds that are intended to track the performance of the Index. The imposition of these fees and charges would cause actual and back-tested performance of the securities/fund to be lower than the Index performance shown. As a simple example, if an index returned 10% on a US $100,000 investment for a 12-month period (or US $10,000) and an actual asset-based fee of 1.5% was imposed at the end of the period on the investment plus accrued interest (or US $1,650), the net return would be 8.35% (or US $8,350) for the year. Over a three</a:t>
            </a:r>
            <a:r>
              <a:rPr lang="en-US" sz="900">
                <a:latin typeface="Arial"/>
                <a:ea typeface="SimSun"/>
                <a:cs typeface="Times New Roman"/>
              </a:rPr>
              <a:t>-</a:t>
            </a:r>
            <a:r>
              <a:rPr lang="en-US" sz="900">
                <a:latin typeface="Arial"/>
                <a:ea typeface="Times New Roman" panose="02020603050405020304" pitchFamily="18" charset="0"/>
                <a:cs typeface="Times New Roman"/>
              </a:rPr>
              <a:t>year period, an annual 1.5% fee taken at year end with an assumed 10% return per year would result in a cumulative gross return of 33.10%, a total fee of US $5,375, and a cumulative net return of 27.2% (or US $27,200).</a:t>
            </a:r>
          </a:p>
          <a:p>
            <a:pPr marL="0" indent="0">
              <a:lnSpc>
                <a:spcPct val="100000"/>
              </a:lnSpc>
              <a:spcAft>
                <a:spcPts val="600"/>
              </a:spcAft>
              <a:buNone/>
            </a:pPr>
            <a:endParaRPr lang="en-US" sz="900">
              <a:cs typeface="Arial"/>
            </a:endParaRPr>
          </a:p>
        </p:txBody>
      </p:sp>
      <p:sp>
        <p:nvSpPr>
          <p:cNvPr id="3" name="Footer Placeholder 2">
            <a:extLst>
              <a:ext uri="{FF2B5EF4-FFF2-40B4-BE49-F238E27FC236}">
                <a16:creationId xmlns:a16="http://schemas.microsoft.com/office/drawing/2014/main" id="{0360793A-CEAC-4D81-BB9D-95A5D29D64FE}"/>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S&amp;P Dow Jones Indices – For Financial Professionals Only</a:t>
            </a:r>
          </a:p>
        </p:txBody>
      </p:sp>
      <p:sp>
        <p:nvSpPr>
          <p:cNvPr id="4" name="Slide Number Placeholder 3">
            <a:extLst>
              <a:ext uri="{FF2B5EF4-FFF2-40B4-BE49-F238E27FC236}">
                <a16:creationId xmlns:a16="http://schemas.microsoft.com/office/drawing/2014/main" id="{70F54BD6-E66C-45E8-B0D0-BA4F1DB253F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4">
            <a:extLst>
              <a:ext uri="{FF2B5EF4-FFF2-40B4-BE49-F238E27FC236}">
                <a16:creationId xmlns:a16="http://schemas.microsoft.com/office/drawing/2014/main" id="{F5379BE7-1EA3-456B-BB69-12E248009ADE}"/>
              </a:ext>
            </a:extLst>
          </p:cNvPr>
          <p:cNvSpPr>
            <a:spLocks noGrp="1"/>
          </p:cNvSpPr>
          <p:nvPr>
            <p:ph type="title"/>
          </p:nvPr>
        </p:nvSpPr>
        <p:spPr/>
        <p:txBody>
          <a:bodyPr/>
          <a:lstStyle/>
          <a:p>
            <a:r>
              <a:rPr lang="en-US" b="1"/>
              <a:t>Performance</a:t>
            </a:r>
            <a:r>
              <a:rPr lang="en-US"/>
              <a:t> </a:t>
            </a:r>
            <a:r>
              <a:rPr lang="en-US" b="1"/>
              <a:t>Disclosure/Back-Tested Data</a:t>
            </a:r>
            <a:br>
              <a:rPr lang="en-US" b="1">
                <a:cs typeface="Arial"/>
              </a:rPr>
            </a:br>
            <a:endParaRPr lang="en-US">
              <a:cs typeface="Arial"/>
            </a:endParaRPr>
          </a:p>
        </p:txBody>
      </p:sp>
    </p:spTree>
    <p:extLst>
      <p:ext uri="{BB962C8B-B14F-4D97-AF65-F5344CB8AC3E}">
        <p14:creationId xmlns:p14="http://schemas.microsoft.com/office/powerpoint/2010/main" val="4005150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D5F2-1068-470A-A932-2C68B6A8FBF6}"/>
              </a:ext>
            </a:extLst>
          </p:cNvPr>
          <p:cNvSpPr>
            <a:spLocks noGrp="1"/>
          </p:cNvSpPr>
          <p:nvPr>
            <p:ph type="title"/>
          </p:nvPr>
        </p:nvSpPr>
        <p:spPr/>
        <p:txBody>
          <a:bodyPr/>
          <a:lstStyle/>
          <a:p>
            <a:r>
              <a:rPr lang="ja-JP" altLang="en-US" dirty="0">
                <a:latin typeface="Arial" panose="020B0604020202020204" pitchFamily="34" charset="0"/>
                <a:ea typeface="游ゴシック" panose="020B0400000000000000" pitchFamily="50" charset="-128"/>
                <a:cs typeface="Arial" panose="020B0604020202020204" pitchFamily="34" charset="0"/>
              </a:rPr>
              <a:t>これからの約</a:t>
            </a:r>
            <a:r>
              <a:rPr lang="en-US" altLang="ja-JP" dirty="0">
                <a:latin typeface="Arial" panose="020B0604020202020204" pitchFamily="34" charset="0"/>
                <a:ea typeface="游ゴシック" panose="020B0400000000000000" pitchFamily="50" charset="-128"/>
                <a:cs typeface="Arial" panose="020B0604020202020204" pitchFamily="34" charset="0"/>
              </a:rPr>
              <a:t>20</a:t>
            </a:r>
            <a:r>
              <a:rPr lang="ja-JP" altLang="en-US" dirty="0">
                <a:latin typeface="Arial" panose="020B0604020202020204" pitchFamily="34" charset="0"/>
                <a:ea typeface="游ゴシック" panose="020B0400000000000000" pitchFamily="50" charset="-128"/>
                <a:cs typeface="Arial" panose="020B0604020202020204" pitchFamily="34" charset="0"/>
              </a:rPr>
              <a:t>分で</a:t>
            </a:r>
            <a:r>
              <a:rPr lang="en-US" dirty="0">
                <a:latin typeface="Arial" panose="020B0604020202020204" pitchFamily="34" charset="0"/>
                <a:ea typeface="游ゴシック" panose="020B0400000000000000" pitchFamily="50" charset="-128"/>
                <a:cs typeface="Arial" panose="020B0604020202020204" pitchFamily="34" charset="0"/>
              </a:rPr>
              <a:t>…</a:t>
            </a:r>
          </a:p>
        </p:txBody>
      </p:sp>
      <p:sp>
        <p:nvSpPr>
          <p:cNvPr id="3" name="Content Placeholder 2">
            <a:extLst>
              <a:ext uri="{FF2B5EF4-FFF2-40B4-BE49-F238E27FC236}">
                <a16:creationId xmlns:a16="http://schemas.microsoft.com/office/drawing/2014/main" id="{5C7C6242-C7E0-489B-AB83-F6A5D1D3424D}"/>
              </a:ext>
            </a:extLst>
          </p:cNvPr>
          <p:cNvSpPr>
            <a:spLocks noGrp="1"/>
          </p:cNvSpPr>
          <p:nvPr>
            <p:ph idx="1"/>
          </p:nvPr>
        </p:nvSpPr>
        <p:spPr>
          <a:xfrm>
            <a:off x="790576" y="1662112"/>
            <a:ext cx="10283824" cy="3533775"/>
          </a:xfrm>
        </p:spPr>
        <p:txBody>
          <a:bodyPr/>
          <a:lstStyle/>
          <a:p>
            <a:pPr marL="990600" lvl="1" indent="-361950">
              <a:buFont typeface="Courier New" panose="02070309020205020404" pitchFamily="49" charset="0"/>
              <a:buChar char="o"/>
            </a:pPr>
            <a:endParaRPr lang="en-US" sz="1800" dirty="0">
              <a:latin typeface="Arial" panose="020B0604020202020204" pitchFamily="34" charset="0"/>
              <a:ea typeface="游ゴシック" panose="020B0400000000000000" pitchFamily="50" charset="-128"/>
              <a:cs typeface="Arial" panose="020B0604020202020204" pitchFamily="34" charset="0"/>
            </a:endParaRPr>
          </a:p>
          <a:p>
            <a:pPr marL="628650" lvl="1" indent="0">
              <a:buNone/>
            </a:pPr>
            <a:r>
              <a:rPr lang="ja-JP" altLang="en-US" sz="2400" b="1" dirty="0">
                <a:latin typeface="Arial" panose="020B0604020202020204" pitchFamily="34" charset="0"/>
                <a:ea typeface="游ゴシック" panose="020B0400000000000000" pitchFamily="50" charset="-128"/>
                <a:cs typeface="Arial" panose="020B0604020202020204" pitchFamily="34" charset="0"/>
              </a:rPr>
              <a:t>指数エコシステム、アクティブ運用のパフォーマンス、及びその影響</a:t>
            </a:r>
            <a:endParaRPr lang="en-US" sz="1800" b="1" dirty="0">
              <a:latin typeface="Arial" panose="020B0604020202020204" pitchFamily="34" charset="0"/>
              <a:ea typeface="游ゴシック" panose="020B0400000000000000" pitchFamily="50" charset="-128"/>
              <a:cs typeface="Arial" panose="020B0604020202020204" pitchFamily="34" charset="0"/>
            </a:endParaRPr>
          </a:p>
          <a:p>
            <a:pPr marL="990600" lvl="1" indent="-361950">
              <a:buFont typeface="Courier New" panose="02070309020205020404" pitchFamily="49" charset="0"/>
              <a:buChar char="o"/>
            </a:pPr>
            <a:endParaRPr lang="en-US" altLang="ja-JP" sz="1800" dirty="0">
              <a:latin typeface="Arial" panose="020B0604020202020204" pitchFamily="34" charset="0"/>
              <a:ea typeface="游ゴシック" panose="020B0400000000000000" pitchFamily="50" charset="-128"/>
              <a:cs typeface="Arial" panose="020B0604020202020204" pitchFamily="34" charset="0"/>
            </a:endParaRPr>
          </a:p>
          <a:p>
            <a:pPr marL="990600" lvl="1" indent="-361950">
              <a:buFont typeface="Courier New" panose="02070309020205020404" pitchFamily="49" charset="0"/>
              <a:buChar char="o"/>
            </a:pPr>
            <a:r>
              <a:rPr lang="ja-JP" altLang="en-US" sz="1800" dirty="0">
                <a:latin typeface="Arial" panose="020B0604020202020204" pitchFamily="34" charset="0"/>
                <a:ea typeface="游ゴシック" panose="020B0400000000000000" pitchFamily="50" charset="-128"/>
                <a:cs typeface="Arial" panose="020B0604020202020204" pitchFamily="34" charset="0"/>
              </a:rPr>
              <a:t>現在の市場環境</a:t>
            </a:r>
            <a:endParaRPr lang="en-US" sz="1800" dirty="0">
              <a:latin typeface="Arial" panose="020B0604020202020204" pitchFamily="34" charset="0"/>
              <a:ea typeface="游ゴシック" panose="020B0400000000000000" pitchFamily="50" charset="-128"/>
              <a:cs typeface="Arial" panose="020B0604020202020204" pitchFamily="34" charset="0"/>
            </a:endParaRPr>
          </a:p>
          <a:p>
            <a:pPr marL="990600" lvl="1" indent="-361950">
              <a:buFont typeface="Courier New" panose="02070309020205020404" pitchFamily="49" charset="0"/>
              <a:buChar char="o"/>
            </a:pPr>
            <a:endParaRPr lang="en-US" sz="1800" dirty="0">
              <a:latin typeface="Arial" panose="020B0604020202020204" pitchFamily="34" charset="0"/>
              <a:ea typeface="游ゴシック" panose="020B0400000000000000" pitchFamily="50" charset="-128"/>
              <a:cs typeface="Arial" panose="020B0604020202020204" pitchFamily="34" charset="0"/>
            </a:endParaRPr>
          </a:p>
          <a:p>
            <a:pPr marL="990600" lvl="1" indent="-361950">
              <a:buFont typeface="Courier New" panose="02070309020205020404" pitchFamily="49" charset="0"/>
              <a:buChar char="o"/>
            </a:pPr>
            <a:r>
              <a:rPr lang="ja-JP" altLang="en-US" sz="1800" dirty="0">
                <a:latin typeface="Arial" panose="020B0604020202020204" pitchFamily="34" charset="0"/>
                <a:ea typeface="游ゴシック" panose="020B0400000000000000" pitchFamily="50" charset="-128"/>
                <a:cs typeface="Arial" panose="020B0604020202020204" pitchFamily="34" charset="0"/>
              </a:rPr>
              <a:t>新たなテーマ</a:t>
            </a:r>
            <a:endParaRPr lang="en-US" sz="1800" dirty="0">
              <a:latin typeface="Arial" panose="020B0604020202020204" pitchFamily="34" charset="0"/>
              <a:ea typeface="游ゴシック" panose="020B0400000000000000" pitchFamily="50" charset="-128"/>
              <a:cs typeface="Arial" panose="020B0604020202020204" pitchFamily="34" charset="0"/>
            </a:endParaRPr>
          </a:p>
          <a:p>
            <a:pPr marL="990600" lvl="1" indent="-361950">
              <a:buFont typeface="Courier New" panose="02070309020205020404" pitchFamily="49" charset="0"/>
              <a:buChar char="o"/>
            </a:pPr>
            <a:endParaRPr lang="en-US" sz="1800" dirty="0">
              <a:latin typeface="Arial" panose="020B0604020202020204" pitchFamily="34" charset="0"/>
              <a:ea typeface="游ゴシック" panose="020B0400000000000000" pitchFamily="50" charset="-128"/>
              <a:cs typeface="Arial" panose="020B0604020202020204" pitchFamily="34" charset="0"/>
            </a:endParaRPr>
          </a:p>
          <a:p>
            <a:pPr marL="990600" lvl="1" indent="-361950">
              <a:buFont typeface="Courier New" panose="02070309020205020404" pitchFamily="49" charset="0"/>
              <a:buChar char="o"/>
            </a:pPr>
            <a:r>
              <a:rPr lang="ja-JP" altLang="en-US" sz="1800" dirty="0">
                <a:latin typeface="Arial" panose="020B0604020202020204" pitchFamily="34" charset="0"/>
                <a:ea typeface="游ゴシック" panose="020B0400000000000000" pitchFamily="50" charset="-128"/>
                <a:cs typeface="Arial" panose="020B0604020202020204" pitchFamily="34" charset="0"/>
              </a:rPr>
              <a:t>実例</a:t>
            </a:r>
            <a:endParaRPr lang="en-US" sz="1800" dirty="0">
              <a:latin typeface="Arial" panose="020B0604020202020204" pitchFamily="34" charset="0"/>
              <a:ea typeface="游ゴシック" panose="020B0400000000000000" pitchFamily="50" charset="-128"/>
              <a:cs typeface="Arial" panose="020B0604020202020204" pitchFamily="34" charset="0"/>
            </a:endParaRPr>
          </a:p>
          <a:p>
            <a:pPr marL="990600" lvl="1" indent="-361950">
              <a:buFont typeface="Courier New" panose="02070309020205020404" pitchFamily="49" charset="0"/>
              <a:buChar char="o"/>
            </a:pPr>
            <a:endParaRPr lang="en-US" sz="1800" dirty="0">
              <a:latin typeface="Arial" panose="020B0604020202020204" pitchFamily="34" charset="0"/>
              <a:ea typeface="游ゴシック" panose="020B0400000000000000" pitchFamily="50" charset="-128"/>
              <a:cs typeface="Arial" panose="020B0604020202020204" pitchFamily="34" charset="0"/>
            </a:endParaRPr>
          </a:p>
          <a:p>
            <a:pPr marL="990600" lvl="1" indent="-361950">
              <a:buFont typeface="Courier New" panose="02070309020205020404" pitchFamily="49" charset="0"/>
              <a:buChar char="o"/>
            </a:pPr>
            <a:r>
              <a:rPr lang="ja-JP" altLang="en-US" sz="1800" dirty="0">
                <a:latin typeface="Arial" panose="020B0604020202020204" pitchFamily="34" charset="0"/>
                <a:ea typeface="游ゴシック" panose="020B0400000000000000" pitchFamily="50" charset="-128"/>
                <a:cs typeface="Arial" panose="020B0604020202020204" pitchFamily="34" charset="0"/>
              </a:rPr>
              <a:t>資産クラスの動向</a:t>
            </a:r>
            <a:endParaRPr lang="en-US" sz="1800" dirty="0">
              <a:latin typeface="Arial" panose="020B0604020202020204" pitchFamily="34" charset="0"/>
              <a:ea typeface="游ゴシック" panose="020B0400000000000000" pitchFamily="50" charset="-128"/>
              <a:cs typeface="Arial" panose="020B0604020202020204" pitchFamily="34" charset="0"/>
            </a:endParaRPr>
          </a:p>
          <a:p>
            <a:pPr marL="990600" lvl="1" indent="-361950">
              <a:buFont typeface="Courier New" panose="02070309020205020404" pitchFamily="49" charset="0"/>
              <a:buChar char="o"/>
            </a:pPr>
            <a:endParaRPr lang="en-US" sz="1800" dirty="0">
              <a:latin typeface="Arial" panose="020B0604020202020204" pitchFamily="34" charset="0"/>
              <a:ea typeface="游ゴシック" panose="020B0400000000000000" pitchFamily="50" charset="-128"/>
              <a:cs typeface="Arial" panose="020B0604020202020204" pitchFamily="34" charset="0"/>
            </a:endParaRPr>
          </a:p>
          <a:p>
            <a:pPr marL="990600" lvl="1" indent="-361950">
              <a:buFont typeface="Courier New" panose="02070309020205020404" pitchFamily="49" charset="0"/>
              <a:buChar char="o"/>
            </a:pPr>
            <a:endParaRPr lang="en-US" sz="1800" dirty="0">
              <a:latin typeface="Arial" panose="020B0604020202020204" pitchFamily="34" charset="0"/>
              <a:ea typeface="游ゴシック" panose="020B0400000000000000" pitchFamily="50" charset="-128"/>
              <a:cs typeface="Arial" panose="020B0604020202020204" pitchFamily="34" charset="0"/>
            </a:endParaRPr>
          </a:p>
          <a:p>
            <a:pPr marL="571500" indent="-571500">
              <a:buFont typeface="Wingdings" panose="05000000000000000000" pitchFamily="2" charset="2"/>
              <a:buChar char="Ø"/>
            </a:pPr>
            <a:endParaRPr lang="en-US" sz="1800" dirty="0">
              <a:latin typeface="Arial" panose="020B0604020202020204" pitchFamily="34" charset="0"/>
              <a:ea typeface="游ゴシック" panose="020B0400000000000000" pitchFamily="50" charset="-128"/>
              <a:cs typeface="Arial" panose="020B0604020202020204" pitchFamily="34" charset="0"/>
            </a:endParaRPr>
          </a:p>
        </p:txBody>
      </p:sp>
      <p:sp>
        <p:nvSpPr>
          <p:cNvPr id="4" name="Slide Number Placeholder 3">
            <a:extLst>
              <a:ext uri="{FF2B5EF4-FFF2-40B4-BE49-F238E27FC236}">
                <a16:creationId xmlns:a16="http://schemas.microsoft.com/office/drawing/2014/main" id="{0CAAD5C7-CD78-4FEA-9842-43E9205047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105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Footer Placeholder 2">
            <a:extLst>
              <a:ext uri="{FF2B5EF4-FFF2-40B4-BE49-F238E27FC236}">
                <a16:creationId xmlns:a16="http://schemas.microsoft.com/office/drawing/2014/main" id="{DA58221D-0F60-6A95-9567-8BD2FA7D7C81}"/>
              </a:ext>
            </a:extLst>
          </p:cNvPr>
          <p:cNvSpPr>
            <a:spLocks noGrp="1"/>
          </p:cNvSpPr>
          <p:nvPr>
            <p:ph type="ftr" sz="quarter" idx="11"/>
          </p:nvPr>
        </p:nvSpPr>
        <p:spPr>
          <a:xfrm>
            <a:off x="6170051" y="6403791"/>
            <a:ext cx="5008262" cy="214805"/>
          </a:xfrm>
        </p:spPr>
        <p:txBody>
          <a:bodyPr/>
          <a:lstStyle/>
          <a:p>
            <a:r>
              <a:rPr lang="en-US"/>
              <a:t>S&amp;P Dow Jones Indices – For Financial Professionals Only</a:t>
            </a:r>
          </a:p>
        </p:txBody>
      </p:sp>
    </p:spTree>
    <p:extLst>
      <p:ext uri="{BB962C8B-B14F-4D97-AF65-F5344CB8AC3E}">
        <p14:creationId xmlns:p14="http://schemas.microsoft.com/office/powerpoint/2010/main" val="50346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5F0877-6FB0-F9B2-89B8-E50C00AD3721}"/>
              </a:ext>
            </a:extLst>
          </p:cNvPr>
          <p:cNvSpPr>
            <a:spLocks noGrp="1"/>
          </p:cNvSpPr>
          <p:nvPr>
            <p:ph type="ftr" sz="quarter" idx="11"/>
          </p:nvPr>
        </p:nvSpPr>
        <p:spPr/>
        <p:txBody>
          <a:bodyPr/>
          <a:lstStyle/>
          <a:p>
            <a:r>
              <a:rPr lang="en-US">
                <a:latin typeface="Arial" panose="020B0604020202020204" pitchFamily="34" charset="0"/>
                <a:ea typeface="游ゴシック" panose="020B0400000000000000" pitchFamily="50" charset="-128"/>
                <a:cs typeface="Arial" panose="020B0604020202020204" pitchFamily="34" charset="0"/>
              </a:rPr>
              <a:t>S&amp;P Dow Jones Indices – For Financial Professionals Only</a:t>
            </a:r>
          </a:p>
        </p:txBody>
      </p:sp>
      <p:sp>
        <p:nvSpPr>
          <p:cNvPr id="4" name="Slide Number Placeholder 3">
            <a:extLst>
              <a:ext uri="{FF2B5EF4-FFF2-40B4-BE49-F238E27FC236}">
                <a16:creationId xmlns:a16="http://schemas.microsoft.com/office/drawing/2014/main" id="{DB8AEFA6-DBCD-E3B5-6A02-F2FD8D63089C}"/>
              </a:ext>
            </a:extLst>
          </p:cNvPr>
          <p:cNvSpPr>
            <a:spLocks noGrp="1"/>
          </p:cNvSpPr>
          <p:nvPr>
            <p:ph type="sldNum" sz="quarter" idx="12"/>
          </p:nvPr>
        </p:nvSpPr>
        <p:spPr/>
        <p:txBody>
          <a:bodyPr/>
          <a:lstStyle/>
          <a:p>
            <a:fld id="{5246FB18-5DF1-419A-B975-14AFDDD65B9F}" type="slidenum">
              <a:rPr lang="en-US" smtClean="0">
                <a:latin typeface="Arial" panose="020B0604020202020204" pitchFamily="34" charset="0"/>
                <a:ea typeface="游ゴシック" panose="020B0400000000000000" pitchFamily="50" charset="-128"/>
                <a:cs typeface="Arial" panose="020B0604020202020204" pitchFamily="34" charset="0"/>
              </a:rPr>
              <a:t>3</a:t>
            </a:fld>
            <a:endParaRPr lang="en-US">
              <a:latin typeface="Arial" panose="020B0604020202020204" pitchFamily="34" charset="0"/>
              <a:ea typeface="游ゴシック" panose="020B0400000000000000" pitchFamily="50" charset="-128"/>
              <a:cs typeface="Arial" panose="020B0604020202020204" pitchFamily="34" charset="0"/>
            </a:endParaRPr>
          </a:p>
        </p:txBody>
      </p:sp>
      <p:pic>
        <p:nvPicPr>
          <p:cNvPr id="13" name="Picture 12">
            <a:extLst>
              <a:ext uri="{FF2B5EF4-FFF2-40B4-BE49-F238E27FC236}">
                <a16:creationId xmlns:a16="http://schemas.microsoft.com/office/drawing/2014/main" id="{322B645E-FC25-716F-0042-977CD1D71D93}"/>
              </a:ext>
            </a:extLst>
          </p:cNvPr>
          <p:cNvPicPr>
            <a:picLocks noChangeAspect="1"/>
          </p:cNvPicPr>
          <p:nvPr/>
        </p:nvPicPr>
        <p:blipFill>
          <a:blip r:embed="rId2"/>
          <a:stretch>
            <a:fillRect/>
          </a:stretch>
        </p:blipFill>
        <p:spPr>
          <a:xfrm>
            <a:off x="3205038" y="1630895"/>
            <a:ext cx="7607288" cy="4095608"/>
          </a:xfrm>
          <a:prstGeom prst="rect">
            <a:avLst/>
          </a:prstGeom>
        </p:spPr>
      </p:pic>
      <p:sp>
        <p:nvSpPr>
          <p:cNvPr id="16" name="Title 4">
            <a:extLst>
              <a:ext uri="{FF2B5EF4-FFF2-40B4-BE49-F238E27FC236}">
                <a16:creationId xmlns:a16="http://schemas.microsoft.com/office/drawing/2014/main" id="{3554FEF5-7198-16F7-D697-8B8F6FFBC10A}"/>
              </a:ext>
            </a:extLst>
          </p:cNvPr>
          <p:cNvSpPr>
            <a:spLocks noGrp="1"/>
          </p:cNvSpPr>
          <p:nvPr>
            <p:ph type="title"/>
          </p:nvPr>
        </p:nvSpPr>
        <p:spPr>
          <a:xfrm>
            <a:off x="567039" y="651300"/>
            <a:ext cx="11062709" cy="648111"/>
          </a:xfrm>
        </p:spPr>
        <p:txBody>
          <a:bodyPr/>
          <a:lstStyle/>
          <a:p>
            <a:r>
              <a:rPr lang="ja-JP" altLang="en-US" b="1" dirty="0">
                <a:latin typeface="Arial" panose="020B0604020202020204" pitchFamily="34" charset="0"/>
                <a:ea typeface="游ゴシック" panose="020B0400000000000000" pitchFamily="50" charset="-128"/>
                <a:cs typeface="Arial" panose="020B0604020202020204" pitchFamily="34" charset="0"/>
              </a:rPr>
              <a:t>アクティブ運用米国株式ミューチュアル・ファンドからの資金流出が継続</a:t>
            </a:r>
            <a:endParaRPr lang="en-GB" b="1" dirty="0">
              <a:latin typeface="Arial" panose="020B0604020202020204" pitchFamily="34" charset="0"/>
              <a:ea typeface="游ゴシック" panose="020B0400000000000000" pitchFamily="50" charset="-128"/>
              <a:cs typeface="Arial" panose="020B0604020202020204" pitchFamily="34" charset="0"/>
            </a:endParaRPr>
          </a:p>
        </p:txBody>
      </p:sp>
      <p:sp>
        <p:nvSpPr>
          <p:cNvPr id="17" name="TextBox 16">
            <a:extLst>
              <a:ext uri="{FF2B5EF4-FFF2-40B4-BE49-F238E27FC236}">
                <a16:creationId xmlns:a16="http://schemas.microsoft.com/office/drawing/2014/main" id="{464CDA42-DF31-9574-4470-A6EF38285079}"/>
              </a:ext>
            </a:extLst>
          </p:cNvPr>
          <p:cNvSpPr txBox="1"/>
          <p:nvPr/>
        </p:nvSpPr>
        <p:spPr>
          <a:xfrm>
            <a:off x="461293" y="1034560"/>
            <a:ext cx="10523082" cy="646331"/>
          </a:xfrm>
          <a:prstGeom prst="rect">
            <a:avLst/>
          </a:prstGeom>
          <a:noFill/>
        </p:spPr>
        <p:txBody>
          <a:bodyPr wrap="square">
            <a:spAutoFit/>
          </a:bodyPr>
          <a:lstStyle>
            <a:defPPr>
              <a:defRPr lang="en-US"/>
            </a:defPPr>
            <a:lvl1pPr>
              <a:defRPr>
                <a:solidFill>
                  <a:schemeClr val="bg1">
                    <a:lumMod val="50000"/>
                  </a:schemeClr>
                </a:solidFill>
                <a:effectLst/>
                <a:ea typeface="MS Mincho" panose="02020609040205080304" pitchFamily="49" charset="-128"/>
                <a:cs typeface="Arial" panose="020B0604020202020204" pitchFamily="34" charset="0"/>
              </a:defRPr>
            </a:lvl1pPr>
          </a:lstStyle>
          <a:p>
            <a:r>
              <a:rPr lang="ja-JP" altLang="en-US" dirty="0">
                <a:solidFill>
                  <a:schemeClr val="tx1"/>
                </a:solidFill>
                <a:latin typeface="Arial" panose="020B0604020202020204" pitchFamily="34" charset="0"/>
                <a:ea typeface="游ゴシック" panose="020B0400000000000000" pitchFamily="50" charset="-128"/>
              </a:rPr>
              <a:t>ここ</a:t>
            </a:r>
            <a:r>
              <a:rPr lang="en-US" altLang="ja-JP" dirty="0">
                <a:solidFill>
                  <a:schemeClr val="tx1"/>
                </a:solidFill>
                <a:latin typeface="Arial" panose="020B0604020202020204" pitchFamily="34" charset="0"/>
                <a:ea typeface="游ゴシック" panose="020B0400000000000000" pitchFamily="50" charset="-128"/>
              </a:rPr>
              <a:t>10</a:t>
            </a:r>
            <a:r>
              <a:rPr lang="ja-JP" altLang="en-US" dirty="0">
                <a:solidFill>
                  <a:schemeClr val="tx1"/>
                </a:solidFill>
                <a:latin typeface="Arial" panose="020B0604020202020204" pitchFamily="34" charset="0"/>
                <a:ea typeface="游ゴシック" panose="020B0400000000000000" pitchFamily="50" charset="-128"/>
              </a:rPr>
              <a:t>年間において、アクティブ運用ミューチュアル・ファンドから流出した資金は、インデックス・ファンドや</a:t>
            </a:r>
            <a:r>
              <a:rPr lang="en-US" altLang="ja-JP" dirty="0">
                <a:solidFill>
                  <a:schemeClr val="tx1"/>
                </a:solidFill>
                <a:latin typeface="Arial" panose="020B0604020202020204" pitchFamily="34" charset="0"/>
                <a:ea typeface="游ゴシック" panose="020B0400000000000000" pitchFamily="50" charset="-128"/>
              </a:rPr>
              <a:t>ETF</a:t>
            </a:r>
            <a:r>
              <a:rPr lang="ja-JP" altLang="en-US" dirty="0">
                <a:solidFill>
                  <a:schemeClr val="tx1"/>
                </a:solidFill>
                <a:latin typeface="Arial" panose="020B0604020202020204" pitchFamily="34" charset="0"/>
                <a:ea typeface="游ゴシック" panose="020B0400000000000000" pitchFamily="50" charset="-128"/>
              </a:rPr>
              <a:t>に流入している</a:t>
            </a:r>
            <a:endParaRPr lang="en-US" dirty="0">
              <a:solidFill>
                <a:schemeClr val="tx1"/>
              </a:solidFill>
              <a:latin typeface="Arial" panose="020B0604020202020204" pitchFamily="34" charset="0"/>
              <a:ea typeface="游ゴシック" panose="020B0400000000000000" pitchFamily="50" charset="-128"/>
            </a:endParaRPr>
          </a:p>
        </p:txBody>
      </p:sp>
      <p:sp>
        <p:nvSpPr>
          <p:cNvPr id="18" name="Text Placeholder 4">
            <a:extLst>
              <a:ext uri="{FF2B5EF4-FFF2-40B4-BE49-F238E27FC236}">
                <a16:creationId xmlns:a16="http://schemas.microsoft.com/office/drawing/2014/main" id="{07596A47-439B-8C90-095F-90DCF88749C4}"/>
              </a:ext>
            </a:extLst>
          </p:cNvPr>
          <p:cNvSpPr txBox="1">
            <a:spLocks/>
          </p:cNvSpPr>
          <p:nvPr/>
        </p:nvSpPr>
        <p:spPr>
          <a:xfrm>
            <a:off x="573808" y="5545002"/>
            <a:ext cx="11058019" cy="622994"/>
          </a:xfrm>
          <a:prstGeom prst="rect">
            <a:avLst/>
          </a:prstGeom>
        </p:spPr>
        <p:txBody>
          <a:bodyPr vert="horz" lIns="0" tIns="0" rIns="0" bIns="0" rtlCol="0" anchor="b">
            <a:noAutofit/>
          </a:bodyPr>
          <a:lstStyle>
            <a:lvl1pPr marL="0" indent="0" algn="l" defTabSz="914400" rtl="0" eaLnBrk="1" latinLnBrk="0" hangingPunct="1">
              <a:lnSpc>
                <a:spcPct val="70000"/>
              </a:lnSpc>
              <a:spcBef>
                <a:spcPts val="0"/>
              </a:spcBef>
              <a:spcAft>
                <a:spcPts val="200"/>
              </a:spcAft>
              <a:buSzPct val="25000"/>
              <a:buFont typeface="Arial" panose="020B0604020202020204" pitchFamily="34" charset="0"/>
              <a:buNone/>
              <a:defRPr sz="700" kern="1200">
                <a:solidFill>
                  <a:schemeClr val="tx1"/>
                </a:solidFill>
                <a:latin typeface="+mn-lt"/>
                <a:ea typeface="+mn-ea"/>
                <a:cs typeface="+mn-cs"/>
              </a:defRPr>
            </a:lvl1pPr>
            <a:lvl2pPr marL="169863" indent="-112713" algn="l" defTabSz="914400" rtl="0" eaLnBrk="1" latinLnBrk="0" hangingPunct="1">
              <a:lnSpc>
                <a:spcPct val="70000"/>
              </a:lnSpc>
              <a:spcBef>
                <a:spcPts val="0"/>
              </a:spcBef>
              <a:buFont typeface="Arial" panose="020B0604020202020204" pitchFamily="34" charset="0"/>
              <a:buChar char="•"/>
              <a:defRPr sz="900" kern="1200">
                <a:solidFill>
                  <a:schemeClr val="tx1"/>
                </a:solidFill>
                <a:latin typeface="+mn-lt"/>
                <a:ea typeface="+mn-ea"/>
                <a:cs typeface="+mn-cs"/>
              </a:defRPr>
            </a:lvl2pPr>
            <a:lvl3pPr marL="341312" indent="0" algn="l" defTabSz="914400" rtl="0" eaLnBrk="1" latinLnBrk="0" hangingPunct="1">
              <a:lnSpc>
                <a:spcPct val="90000"/>
              </a:lnSpc>
              <a:spcBef>
                <a:spcPts val="500"/>
              </a:spcBef>
              <a:buFont typeface="Arial" panose="020B0604020202020204" pitchFamily="34" charset="0"/>
              <a:buNone/>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ja-JP" altLang="en-US" i="1" dirty="0">
                <a:latin typeface="Arial" panose="020B0604020202020204" pitchFamily="34" charset="0"/>
                <a:ea typeface="游ゴシック" panose="020B0400000000000000" pitchFamily="50" charset="-128"/>
                <a:cs typeface="Arial" panose="020B0604020202020204" pitchFamily="34" charset="0"/>
              </a:rPr>
              <a:t>出所：</a:t>
            </a:r>
            <a:r>
              <a:rPr lang="en-GB" altLang="ja-JP" i="1" dirty="0">
                <a:latin typeface="Arial" panose="020B0604020202020204" pitchFamily="34" charset="0"/>
                <a:ea typeface="游ゴシック" panose="020B0400000000000000" pitchFamily="50" charset="-128"/>
                <a:cs typeface="Arial" panose="020B0604020202020204" pitchFamily="34" charset="0"/>
              </a:rPr>
              <a:t>S&amp;P </a:t>
            </a:r>
            <a:r>
              <a:rPr lang="ja-JP" altLang="en-US" i="1" dirty="0">
                <a:latin typeface="Arial" panose="020B0604020202020204" pitchFamily="34" charset="0"/>
                <a:ea typeface="游ゴシック" panose="020B0400000000000000" pitchFamily="50" charset="-128"/>
                <a:cs typeface="Arial" panose="020B0604020202020204" pitchFamily="34" charset="0"/>
              </a:rPr>
              <a:t>ダウ・ジョーンズ・インデックス、インベストメント・カンパニー・インスティテュート（</a:t>
            </a:r>
            <a:r>
              <a:rPr lang="en-GB" altLang="ja-JP" i="1" dirty="0">
                <a:latin typeface="Arial" panose="020B0604020202020204" pitchFamily="34" charset="0"/>
                <a:ea typeface="游ゴシック" panose="020B0400000000000000" pitchFamily="50" charset="-128"/>
                <a:cs typeface="Arial" panose="020B0604020202020204" pitchFamily="34" charset="0"/>
              </a:rPr>
              <a:t>ICI</a:t>
            </a:r>
            <a:r>
              <a:rPr lang="ja-JP" altLang="en-US" i="1" dirty="0">
                <a:latin typeface="Arial" panose="020B0604020202020204" pitchFamily="34" charset="0"/>
                <a:ea typeface="游ゴシック" panose="020B0400000000000000" pitchFamily="50" charset="-128"/>
                <a:cs typeface="Arial" panose="020B0604020202020204" pitchFamily="34" charset="0"/>
              </a:rPr>
              <a:t>）。</a:t>
            </a:r>
            <a:r>
              <a:rPr lang="en-US" altLang="ja-JP" i="1" dirty="0">
                <a:latin typeface="Arial" panose="020B0604020202020204" pitchFamily="34" charset="0"/>
                <a:ea typeface="游ゴシック" panose="020B0400000000000000" pitchFamily="50" charset="-128"/>
                <a:cs typeface="Arial" panose="020B0604020202020204" pitchFamily="34" charset="0"/>
              </a:rPr>
              <a:t>2024</a:t>
            </a:r>
            <a:r>
              <a:rPr lang="ja-JP" altLang="en-US" i="1" dirty="0">
                <a:latin typeface="Arial" panose="020B0604020202020204" pitchFamily="34" charset="0"/>
                <a:ea typeface="游ゴシック" panose="020B0400000000000000" pitchFamily="50" charset="-128"/>
                <a:cs typeface="Arial" panose="020B0604020202020204" pitchFamily="34" charset="0"/>
              </a:rPr>
              <a:t>年</a:t>
            </a:r>
            <a:r>
              <a:rPr lang="en-US" altLang="ja-JP" i="1" dirty="0">
                <a:latin typeface="Arial" panose="020B0604020202020204" pitchFamily="34" charset="0"/>
                <a:ea typeface="游ゴシック" panose="020B0400000000000000" pitchFamily="50" charset="-128"/>
                <a:cs typeface="Arial" panose="020B0604020202020204" pitchFamily="34" charset="0"/>
              </a:rPr>
              <a:t>12</a:t>
            </a:r>
            <a:r>
              <a:rPr lang="ja-JP" altLang="en-US" i="1" dirty="0">
                <a:latin typeface="Arial" panose="020B0604020202020204" pitchFamily="34" charset="0"/>
                <a:ea typeface="游ゴシック" panose="020B0400000000000000" pitchFamily="50" charset="-128"/>
                <a:cs typeface="Arial" panose="020B0604020202020204" pitchFamily="34" charset="0"/>
              </a:rPr>
              <a:t>月</a:t>
            </a:r>
            <a:r>
              <a:rPr lang="en-US" altLang="ja-JP" i="1" dirty="0">
                <a:latin typeface="Arial" panose="020B0604020202020204" pitchFamily="34" charset="0"/>
                <a:ea typeface="游ゴシック" panose="020B0400000000000000" pitchFamily="50" charset="-128"/>
                <a:cs typeface="Arial" panose="020B0604020202020204" pitchFamily="34" charset="0"/>
              </a:rPr>
              <a:t>31</a:t>
            </a:r>
            <a:r>
              <a:rPr lang="ja-JP" altLang="en-US" i="1" dirty="0">
                <a:latin typeface="Arial" panose="020B0604020202020204" pitchFamily="34" charset="0"/>
                <a:ea typeface="游ゴシック" panose="020B0400000000000000" pitchFamily="50" charset="-128"/>
                <a:cs typeface="Arial" panose="020B0604020202020204" pitchFamily="34" charset="0"/>
              </a:rPr>
              <a:t>日現在のデータ。説明目的のためだけに提示されています。過去のパフォーマンスは将来のパフォーマンスを保証するものではありません。</a:t>
            </a:r>
            <a:endParaRPr lang="en-US" i="1" dirty="0">
              <a:latin typeface="Arial" panose="020B0604020202020204" pitchFamily="34" charset="0"/>
              <a:ea typeface="游ゴシック" panose="020B0400000000000000" pitchFamily="50" charset="-128"/>
              <a:cs typeface="Arial" panose="020B0604020202020204" pitchFamily="34" charset="0"/>
            </a:endParaRPr>
          </a:p>
        </p:txBody>
      </p:sp>
      <p:sp>
        <p:nvSpPr>
          <p:cNvPr id="19" name="TextBox 18">
            <a:extLst>
              <a:ext uri="{FF2B5EF4-FFF2-40B4-BE49-F238E27FC236}">
                <a16:creationId xmlns:a16="http://schemas.microsoft.com/office/drawing/2014/main" id="{AE65E123-F611-1371-CF84-B8213AC8AF01}"/>
              </a:ext>
            </a:extLst>
          </p:cNvPr>
          <p:cNvSpPr txBox="1"/>
          <p:nvPr/>
        </p:nvSpPr>
        <p:spPr>
          <a:xfrm>
            <a:off x="785336" y="2017340"/>
            <a:ext cx="2108335" cy="95410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normalizeH="0" baseline="0" noProof="0" dirty="0">
                <a:ln>
                  <a:noFill/>
                </a:ln>
                <a:solidFill>
                  <a:srgbClr val="D6002A"/>
                </a:solidFill>
                <a:effectLst/>
                <a:uLnTx/>
                <a:uFillTx/>
                <a:latin typeface="Arial" panose="020B0604020202020204" pitchFamily="34" charset="0"/>
                <a:ea typeface="游ゴシック" panose="020B0400000000000000" pitchFamily="50" charset="-128"/>
                <a:cs typeface="Arial" panose="020B0604020202020204" pitchFamily="34" charset="0"/>
              </a:rPr>
              <a:t>パッシブ運用</a:t>
            </a:r>
            <a:endParaRPr kumimoji="0" lang="en-US" sz="1400" b="1" i="0" u="none" strike="noStrike" kern="1200" cap="none" normalizeH="0" baseline="0" noProof="0" dirty="0">
              <a:ln>
                <a:noFill/>
              </a:ln>
              <a:solidFill>
                <a:srgbClr val="D6002A"/>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指数連動型商品は、純新規資金と、配当金の再投資で、</a:t>
            </a:r>
            <a:r>
              <a:rPr kumimoji="0" lang="ja-JP" altLang="en-US" sz="1200" b="1"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約</a:t>
            </a:r>
            <a:r>
              <a:rPr kumimoji="0" lang="en-US" altLang="ja-JP" sz="1200" b="1"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3</a:t>
            </a:r>
            <a:r>
              <a:rPr kumimoji="0" lang="ja-JP" altLang="en-US" sz="1200" b="1"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兆</a:t>
            </a:r>
            <a:r>
              <a:rPr kumimoji="0" lang="en-US" altLang="ja-JP" sz="1200" b="1"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4,000</a:t>
            </a:r>
            <a:r>
              <a:rPr kumimoji="0" lang="ja-JP" altLang="en-US" sz="1200" b="1"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億ドル</a:t>
            </a:r>
            <a:r>
              <a:rPr kumimoji="0" lang="ja-JP" altLang="en-US" sz="1200" b="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の資金が流入した</a:t>
            </a:r>
            <a:endParaRPr kumimoji="0" lang="en-US" sz="1200" b="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0" name="TextBox 19">
            <a:extLst>
              <a:ext uri="{FF2B5EF4-FFF2-40B4-BE49-F238E27FC236}">
                <a16:creationId xmlns:a16="http://schemas.microsoft.com/office/drawing/2014/main" id="{645C5187-BCA1-EBF5-561A-4969F02655AB}"/>
              </a:ext>
            </a:extLst>
          </p:cNvPr>
          <p:cNvSpPr txBox="1"/>
          <p:nvPr/>
        </p:nvSpPr>
        <p:spPr>
          <a:xfrm>
            <a:off x="785336" y="3305776"/>
            <a:ext cx="210833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normalizeH="0" baseline="0" noProof="0" dirty="0">
                <a:ln>
                  <a:noFill/>
                </a:ln>
                <a:solidFill>
                  <a:srgbClr val="54BAA0"/>
                </a:solidFill>
                <a:effectLst/>
                <a:uLnTx/>
                <a:uFillTx/>
                <a:latin typeface="Arial" panose="020B0604020202020204" pitchFamily="34" charset="0"/>
                <a:ea typeface="游ゴシック" panose="020B0400000000000000" pitchFamily="50" charset="-128"/>
                <a:cs typeface="Arial" panose="020B0604020202020204" pitchFamily="34" charset="0"/>
              </a:rPr>
              <a:t>伝統的なアクティブ運用</a:t>
            </a:r>
            <a:endParaRPr kumimoji="0" lang="en-US" sz="1400" b="1" i="0" u="none" strike="noStrike" kern="1200" cap="none" normalizeH="0" baseline="0" noProof="0" dirty="0">
              <a:ln>
                <a:noFill/>
              </a:ln>
              <a:solidFill>
                <a:srgbClr val="54BAA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アクティブ運用米国株式ミューチュアル・ファンドは、</a:t>
            </a:r>
            <a:r>
              <a:rPr kumimoji="0" lang="en-US" altLang="ja-JP" sz="1200" b="1"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3</a:t>
            </a:r>
            <a:r>
              <a:rPr kumimoji="0" lang="ja-JP" altLang="en-US" sz="1200" b="1"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兆ドル</a:t>
            </a:r>
            <a:r>
              <a:rPr kumimoji="0" lang="ja-JP" altLang="en-US" sz="120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の</a:t>
            </a:r>
            <a:r>
              <a:rPr kumimoji="0" lang="ja-JP" altLang="en-US" sz="1200" b="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流出超となった</a:t>
            </a:r>
            <a:endParaRPr kumimoji="0" lang="en-US" sz="1200" b="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1" name="TextBox 20">
            <a:extLst>
              <a:ext uri="{FF2B5EF4-FFF2-40B4-BE49-F238E27FC236}">
                <a16:creationId xmlns:a16="http://schemas.microsoft.com/office/drawing/2014/main" id="{E64FA73B-F0D3-B447-8DF0-6974991259AC}"/>
              </a:ext>
            </a:extLst>
          </p:cNvPr>
          <p:cNvSpPr txBox="1"/>
          <p:nvPr/>
        </p:nvSpPr>
        <p:spPr>
          <a:xfrm>
            <a:off x="785336" y="4409546"/>
            <a:ext cx="2108335" cy="76944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normalizeH="0" baseline="0" noProof="0" dirty="0">
                <a:ln>
                  <a:noFill/>
                </a:ln>
                <a:solidFill>
                  <a:srgbClr val="782080"/>
                </a:solidFill>
                <a:effectLst/>
                <a:uLnTx/>
                <a:uFillTx/>
                <a:latin typeface="Arial" panose="020B0604020202020204" pitchFamily="34" charset="0"/>
                <a:ea typeface="游ゴシック" panose="020B0400000000000000" pitchFamily="50" charset="-128"/>
                <a:cs typeface="Arial" panose="020B0604020202020204" pitchFamily="34" charset="0"/>
              </a:rPr>
              <a:t>アクティブ運用</a:t>
            </a:r>
            <a:r>
              <a:rPr kumimoji="0" lang="en-US" altLang="ja-JP" sz="1400" b="1" i="0" u="none" strike="noStrike" kern="1200" cap="none" normalizeH="0" baseline="0" noProof="0" dirty="0">
                <a:ln>
                  <a:noFill/>
                </a:ln>
                <a:solidFill>
                  <a:srgbClr val="782080"/>
                </a:solidFill>
                <a:effectLst/>
                <a:uLnTx/>
                <a:uFillTx/>
                <a:latin typeface="Arial" panose="020B0604020202020204" pitchFamily="34" charset="0"/>
                <a:ea typeface="游ゴシック" panose="020B0400000000000000" pitchFamily="50" charset="-128"/>
                <a:cs typeface="Arial" panose="020B0604020202020204" pitchFamily="34" charset="0"/>
              </a:rPr>
              <a:t>ETF</a:t>
            </a:r>
            <a:endParaRPr kumimoji="0" lang="en-US" sz="1400" b="1" i="0" u="none" strike="noStrike" kern="1200" cap="none" normalizeH="0" baseline="0" noProof="0" dirty="0">
              <a:ln>
                <a:noFill/>
              </a:ln>
              <a:solidFill>
                <a:srgbClr val="78208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lvl="0">
              <a:defRPr/>
            </a:pPr>
            <a:r>
              <a:rPr kumimoji="0" lang="ja-JP" altLang="en-US" sz="1200" b="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アクティブ運用の米国株式</a:t>
            </a:r>
            <a:r>
              <a:rPr lang="en-US" altLang="ja-JP" sz="1200" dirty="0">
                <a:solidFill>
                  <a:prstClr val="black"/>
                </a:solidFill>
                <a:latin typeface="Arial" panose="020B0604020202020204" pitchFamily="34" charset="0"/>
                <a:ea typeface="游ゴシック" panose="020B0400000000000000" pitchFamily="50" charset="-128"/>
                <a:cs typeface="Arial" panose="020B0604020202020204" pitchFamily="34" charset="0"/>
              </a:rPr>
              <a:t>ETF</a:t>
            </a:r>
            <a:r>
              <a:rPr kumimoji="0" lang="ja-JP" altLang="en-US" sz="1200" b="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は、</a:t>
            </a:r>
            <a:r>
              <a:rPr kumimoji="0" lang="en-US" altLang="ja-JP" sz="1200" b="1"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4,000</a:t>
            </a:r>
            <a:r>
              <a:rPr kumimoji="0" lang="ja-JP" altLang="en-US" sz="1200" b="1"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億ドル</a:t>
            </a:r>
            <a:r>
              <a:rPr kumimoji="0" lang="ja-JP" altLang="en-US" sz="1200" b="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の</a:t>
            </a:r>
            <a:r>
              <a:rPr lang="ja-JP" altLang="en-US" sz="1200" dirty="0">
                <a:solidFill>
                  <a:prstClr val="black"/>
                </a:solidFill>
                <a:latin typeface="Arial" panose="020B0604020202020204" pitchFamily="34" charset="0"/>
                <a:ea typeface="游ゴシック" panose="020B0400000000000000" pitchFamily="50" charset="-128"/>
                <a:cs typeface="Arial" panose="020B0604020202020204" pitchFamily="34" charset="0"/>
              </a:rPr>
              <a:t>流入超となった</a:t>
            </a:r>
            <a:endParaRPr kumimoji="0" lang="en-US" sz="1200" b="0" i="0" u="none" strike="noStrike" kern="1200" cap="none"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BA7A0EB6-C8A9-710F-5BAF-47BD5BA40873}"/>
              </a:ext>
            </a:extLst>
          </p:cNvPr>
          <p:cNvSpPr txBox="1"/>
          <p:nvPr/>
        </p:nvSpPr>
        <p:spPr>
          <a:xfrm>
            <a:off x="3803357" y="1787152"/>
            <a:ext cx="3801209" cy="184666"/>
          </a:xfrm>
          <a:prstGeom prst="rect">
            <a:avLst/>
          </a:prstGeom>
          <a:solidFill>
            <a:schemeClr val="bg1"/>
          </a:solidFill>
        </p:spPr>
        <p:txBody>
          <a:bodyPr wrap="square" lIns="0" tIns="0" rIns="0" bIns="0" rtlCol="0">
            <a:spAutoFit/>
          </a:bodyPr>
          <a:lstStyle/>
          <a:p>
            <a:pPr algn="l"/>
            <a:r>
              <a:rPr kumimoji="1" lang="ja-JP" altLang="en-US" sz="1200" b="1" dirty="0">
                <a:solidFill>
                  <a:srgbClr val="006D89"/>
                </a:solidFill>
                <a:latin typeface="Arial" panose="020B0604020202020204" pitchFamily="34" charset="0"/>
                <a:ea typeface="游ゴシック" panose="020B0400000000000000" pitchFamily="50" charset="-128"/>
                <a:cs typeface="Arial" panose="020B0604020202020204" pitchFamily="34" charset="0"/>
              </a:rPr>
              <a:t>■</a:t>
            </a:r>
            <a:r>
              <a:rPr kumimoji="1" lang="ja-JP" altLang="en-US" sz="1200" b="1" dirty="0">
                <a:latin typeface="Arial" panose="020B0604020202020204" pitchFamily="34" charset="0"/>
                <a:ea typeface="游ゴシック" panose="020B0400000000000000" pitchFamily="50" charset="-128"/>
                <a:cs typeface="Arial" panose="020B0604020202020204" pitchFamily="34" charset="0"/>
              </a:rPr>
              <a:t> インデックス型米国株式ミューチュアル・ファンド</a:t>
            </a:r>
          </a:p>
        </p:txBody>
      </p:sp>
      <p:sp>
        <p:nvSpPr>
          <p:cNvPr id="5" name="テキスト ボックス 4">
            <a:extLst>
              <a:ext uri="{FF2B5EF4-FFF2-40B4-BE49-F238E27FC236}">
                <a16:creationId xmlns:a16="http://schemas.microsoft.com/office/drawing/2014/main" id="{644AE002-DE63-77A1-14D3-2CFA1539864E}"/>
              </a:ext>
            </a:extLst>
          </p:cNvPr>
          <p:cNvSpPr txBox="1"/>
          <p:nvPr/>
        </p:nvSpPr>
        <p:spPr>
          <a:xfrm>
            <a:off x="3803358" y="2035742"/>
            <a:ext cx="3579594" cy="184666"/>
          </a:xfrm>
          <a:prstGeom prst="rect">
            <a:avLst/>
          </a:prstGeom>
          <a:solidFill>
            <a:schemeClr val="bg1"/>
          </a:solidFill>
        </p:spPr>
        <p:txBody>
          <a:bodyPr wrap="square" lIns="0" tIns="0" rIns="0" bIns="0" rtlCol="0">
            <a:spAutoFit/>
          </a:bodyPr>
          <a:lstStyle/>
          <a:p>
            <a:pPr algn="l"/>
            <a:r>
              <a:rPr kumimoji="1" lang="ja-JP" altLang="en-US" sz="1200" b="1" dirty="0">
                <a:solidFill>
                  <a:srgbClr val="F3B262"/>
                </a:solidFill>
                <a:latin typeface="Arial" panose="020B0604020202020204" pitchFamily="34" charset="0"/>
                <a:ea typeface="游ゴシック" panose="020B0400000000000000" pitchFamily="50" charset="-128"/>
                <a:cs typeface="Arial" panose="020B0604020202020204" pitchFamily="34" charset="0"/>
              </a:rPr>
              <a:t>■</a:t>
            </a:r>
            <a:r>
              <a:rPr kumimoji="1" lang="ja-JP" altLang="en-US" sz="1200" b="1" dirty="0">
                <a:latin typeface="Arial" panose="020B0604020202020204" pitchFamily="34" charset="0"/>
                <a:ea typeface="游ゴシック" panose="020B0400000000000000" pitchFamily="50" charset="-128"/>
                <a:cs typeface="Arial" panose="020B0604020202020204" pitchFamily="34" charset="0"/>
              </a:rPr>
              <a:t> インデックス型米国株式</a:t>
            </a:r>
            <a:r>
              <a:rPr kumimoji="1" lang="en-US" altLang="ja-JP" sz="1200" b="1" dirty="0">
                <a:latin typeface="Arial" panose="020B0604020202020204" pitchFamily="34" charset="0"/>
                <a:ea typeface="游ゴシック" panose="020B0400000000000000" pitchFamily="50" charset="-128"/>
                <a:cs typeface="Arial" panose="020B0604020202020204" pitchFamily="34" charset="0"/>
              </a:rPr>
              <a:t>ETF</a:t>
            </a:r>
            <a:endParaRPr kumimoji="1" lang="ja-JP" altLang="en-US" sz="1200" b="1" dirty="0">
              <a:latin typeface="Arial" panose="020B0604020202020204" pitchFamily="34" charset="0"/>
              <a:ea typeface="游ゴシック" panose="020B0400000000000000"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45116109-9BF5-5E4F-F283-8A4242B03B2D}"/>
              </a:ext>
            </a:extLst>
          </p:cNvPr>
          <p:cNvSpPr txBox="1"/>
          <p:nvPr/>
        </p:nvSpPr>
        <p:spPr>
          <a:xfrm>
            <a:off x="3803358" y="2286274"/>
            <a:ext cx="3579594" cy="184666"/>
          </a:xfrm>
          <a:prstGeom prst="rect">
            <a:avLst/>
          </a:prstGeom>
          <a:solidFill>
            <a:schemeClr val="bg1"/>
          </a:solidFill>
        </p:spPr>
        <p:txBody>
          <a:bodyPr wrap="square" lIns="0" tIns="0" rIns="0" bIns="0" rtlCol="0">
            <a:spAutoFit/>
          </a:bodyPr>
          <a:lstStyle/>
          <a:p>
            <a:pPr algn="l"/>
            <a:r>
              <a:rPr kumimoji="1" lang="ja-JP" altLang="en-US" sz="1200" b="1" dirty="0">
                <a:solidFill>
                  <a:srgbClr val="782080"/>
                </a:solidFill>
                <a:latin typeface="Arial" panose="020B0604020202020204" pitchFamily="34" charset="0"/>
                <a:ea typeface="游ゴシック" panose="020B0400000000000000" pitchFamily="50" charset="-128"/>
                <a:cs typeface="Arial" panose="020B0604020202020204" pitchFamily="34" charset="0"/>
              </a:rPr>
              <a:t>■</a:t>
            </a:r>
            <a:r>
              <a:rPr kumimoji="1" lang="ja-JP" altLang="en-US" sz="1200" b="1" dirty="0">
                <a:latin typeface="Arial" panose="020B0604020202020204" pitchFamily="34" charset="0"/>
                <a:ea typeface="游ゴシック" panose="020B0400000000000000" pitchFamily="50" charset="-128"/>
                <a:cs typeface="Arial" panose="020B0604020202020204" pitchFamily="34" charset="0"/>
              </a:rPr>
              <a:t> アクティブ運用米国株式</a:t>
            </a:r>
            <a:r>
              <a:rPr kumimoji="1" lang="en-US" altLang="ja-JP" sz="1200" b="1" dirty="0">
                <a:latin typeface="Arial" panose="020B0604020202020204" pitchFamily="34" charset="0"/>
                <a:ea typeface="游ゴシック" panose="020B0400000000000000" pitchFamily="50" charset="-128"/>
                <a:cs typeface="Arial" panose="020B0604020202020204" pitchFamily="34" charset="0"/>
              </a:rPr>
              <a:t>ETF</a:t>
            </a:r>
            <a:endParaRPr kumimoji="1" lang="ja-JP" altLang="en-US" sz="1200" b="1" dirty="0">
              <a:latin typeface="Arial" panose="020B0604020202020204" pitchFamily="34" charset="0"/>
              <a:ea typeface="游ゴシック" panose="020B0400000000000000"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D32593FC-A51E-1FB0-27B0-BC8AAB65E2B9}"/>
              </a:ext>
            </a:extLst>
          </p:cNvPr>
          <p:cNvSpPr txBox="1"/>
          <p:nvPr/>
        </p:nvSpPr>
        <p:spPr>
          <a:xfrm>
            <a:off x="3803358" y="5383486"/>
            <a:ext cx="3916956" cy="184666"/>
          </a:xfrm>
          <a:prstGeom prst="rect">
            <a:avLst/>
          </a:prstGeom>
          <a:solidFill>
            <a:schemeClr val="bg1"/>
          </a:solidFill>
        </p:spPr>
        <p:txBody>
          <a:bodyPr wrap="square" lIns="0" tIns="0" rIns="0" bIns="0" rtlCol="0">
            <a:spAutoFit/>
          </a:bodyPr>
          <a:lstStyle/>
          <a:p>
            <a:pPr algn="l"/>
            <a:r>
              <a:rPr kumimoji="1" lang="ja-JP" altLang="en-US" sz="1200" b="1" dirty="0">
                <a:solidFill>
                  <a:srgbClr val="54BAA0"/>
                </a:solidFill>
                <a:latin typeface="Arial" panose="020B0604020202020204" pitchFamily="34" charset="0"/>
                <a:ea typeface="游ゴシック" panose="020B0400000000000000" pitchFamily="50" charset="-128"/>
                <a:cs typeface="Arial" panose="020B0604020202020204" pitchFamily="34" charset="0"/>
              </a:rPr>
              <a:t>■</a:t>
            </a:r>
            <a:r>
              <a:rPr kumimoji="1" lang="ja-JP" altLang="en-US" sz="1200" b="1" dirty="0">
                <a:latin typeface="Arial" panose="020B0604020202020204" pitchFamily="34" charset="0"/>
                <a:ea typeface="游ゴシック" panose="020B0400000000000000" pitchFamily="50" charset="-128"/>
                <a:cs typeface="Arial" panose="020B0604020202020204" pitchFamily="34" charset="0"/>
              </a:rPr>
              <a:t> アクティブ運用米国株式ミューチュアル・ファンド</a:t>
            </a:r>
          </a:p>
        </p:txBody>
      </p:sp>
    </p:spTree>
    <p:extLst>
      <p:ext uri="{BB962C8B-B14F-4D97-AF65-F5344CB8AC3E}">
        <p14:creationId xmlns:p14="http://schemas.microsoft.com/office/powerpoint/2010/main" val="360802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8ED7EA-06D9-B006-298B-BED95E2E3317}"/>
              </a:ext>
            </a:extLst>
          </p:cNvPr>
          <p:cNvSpPr>
            <a:spLocks noGrp="1"/>
          </p:cNvSpPr>
          <p:nvPr>
            <p:ph type="ftr" sz="quarter" idx="11"/>
          </p:nvPr>
        </p:nvSpPr>
        <p:spPr/>
        <p:txBody>
          <a:bodyPr/>
          <a:lstStyle/>
          <a:p>
            <a:r>
              <a:rPr lang="en-US"/>
              <a:t>S&amp;P Dow Jones Indices – Financial Professionals Only</a:t>
            </a:r>
          </a:p>
        </p:txBody>
      </p:sp>
      <p:sp>
        <p:nvSpPr>
          <p:cNvPr id="4" name="Slide Number Placeholder 3">
            <a:extLst>
              <a:ext uri="{FF2B5EF4-FFF2-40B4-BE49-F238E27FC236}">
                <a16:creationId xmlns:a16="http://schemas.microsoft.com/office/drawing/2014/main" id="{BF830DD0-F157-866A-AEEE-1F58D550F244}"/>
              </a:ext>
            </a:extLst>
          </p:cNvPr>
          <p:cNvSpPr>
            <a:spLocks noGrp="1"/>
          </p:cNvSpPr>
          <p:nvPr>
            <p:ph type="sldNum" sz="quarter" idx="12"/>
          </p:nvPr>
        </p:nvSpPr>
        <p:spPr/>
        <p:txBody>
          <a:bodyPr/>
          <a:lstStyle/>
          <a:p>
            <a:fld id="{5246FB18-5DF1-419A-B975-14AFDDD65B9F}" type="slidenum">
              <a:rPr lang="en-US" smtClean="0"/>
              <a:t>4</a:t>
            </a:fld>
            <a:endParaRPr lang="en-US"/>
          </a:p>
        </p:txBody>
      </p:sp>
      <p:pic>
        <p:nvPicPr>
          <p:cNvPr id="9" name="Picture 8">
            <a:extLst>
              <a:ext uri="{FF2B5EF4-FFF2-40B4-BE49-F238E27FC236}">
                <a16:creationId xmlns:a16="http://schemas.microsoft.com/office/drawing/2014/main" id="{164F9A11-63FD-C2B1-D832-1913FB329E57}"/>
              </a:ext>
            </a:extLst>
          </p:cNvPr>
          <p:cNvPicPr>
            <a:picLocks noChangeAspect="1"/>
          </p:cNvPicPr>
          <p:nvPr/>
        </p:nvPicPr>
        <p:blipFill>
          <a:blip r:embed="rId2"/>
          <a:stretch>
            <a:fillRect/>
          </a:stretch>
        </p:blipFill>
        <p:spPr>
          <a:xfrm>
            <a:off x="428195" y="0"/>
            <a:ext cx="10781649" cy="6858000"/>
          </a:xfrm>
          <a:prstGeom prst="rect">
            <a:avLst/>
          </a:prstGeom>
        </p:spPr>
      </p:pic>
      <p:sp>
        <p:nvSpPr>
          <p:cNvPr id="2" name="TextBox 21">
            <a:extLst>
              <a:ext uri="{FF2B5EF4-FFF2-40B4-BE49-F238E27FC236}">
                <a16:creationId xmlns:a16="http://schemas.microsoft.com/office/drawing/2014/main" id="{6AA9B885-37DF-A2D0-F5FC-CC479A5AABA1}"/>
              </a:ext>
            </a:extLst>
          </p:cNvPr>
          <p:cNvSpPr txBox="1"/>
          <p:nvPr/>
        </p:nvSpPr>
        <p:spPr>
          <a:xfrm>
            <a:off x="750575" y="865096"/>
            <a:ext cx="5068444" cy="461665"/>
          </a:xfrm>
          <a:prstGeom prst="rect">
            <a:avLst/>
          </a:prstGeom>
          <a:solidFill>
            <a:schemeClr val="bg1"/>
          </a:solidFill>
        </p:spPr>
        <p:txBody>
          <a:bodyPr wrap="square" rtlCol="0">
            <a:spAutoFit/>
          </a:bodyPr>
          <a:lstStyle/>
          <a:p>
            <a:r>
              <a:rPr lang="ja-JP" altLang="en-US" sz="1200" dirty="0">
                <a:latin typeface="Arial" panose="020B0604020202020204" pitchFamily="34" charset="0"/>
                <a:ea typeface="游ゴシック" panose="020B0400000000000000" pitchFamily="50" charset="-128"/>
                <a:cs typeface="Arial" panose="020B0604020202020204" pitchFamily="34" charset="0"/>
              </a:rPr>
              <a:t>ベンチマークをアンダーパフォームしたアクティブ運用ファンドの割合（</a:t>
            </a:r>
            <a:r>
              <a:rPr lang="en-US" altLang="ja-JP" sz="1200" dirty="0">
                <a:latin typeface="Arial" panose="020B0604020202020204" pitchFamily="34" charset="0"/>
                <a:ea typeface="游ゴシック" panose="020B0400000000000000" pitchFamily="50" charset="-128"/>
                <a:cs typeface="Arial" panose="020B0604020202020204" pitchFamily="34" charset="0"/>
              </a:rPr>
              <a:t>1</a:t>
            </a:r>
            <a:r>
              <a:rPr lang="ja-JP" altLang="en-US" sz="1200" dirty="0">
                <a:latin typeface="Arial" panose="020B0604020202020204" pitchFamily="34" charset="0"/>
                <a:ea typeface="游ゴシック" panose="020B0400000000000000" pitchFamily="50" charset="-128"/>
                <a:cs typeface="Arial" panose="020B0604020202020204" pitchFamily="34" charset="0"/>
              </a:rPr>
              <a:t>年、</a:t>
            </a:r>
            <a:r>
              <a:rPr lang="en-US" altLang="ja-JP" sz="1200" dirty="0">
                <a:latin typeface="Arial" panose="020B0604020202020204" pitchFamily="34" charset="0"/>
                <a:ea typeface="游ゴシック" panose="020B0400000000000000" pitchFamily="50" charset="-128"/>
                <a:cs typeface="Arial" panose="020B0604020202020204" pitchFamily="34" charset="0"/>
              </a:rPr>
              <a:t>3</a:t>
            </a:r>
            <a:r>
              <a:rPr lang="ja-JP" altLang="en-US" sz="1200" dirty="0">
                <a:latin typeface="Arial" panose="020B0604020202020204" pitchFamily="34" charset="0"/>
                <a:ea typeface="游ゴシック" panose="020B0400000000000000" pitchFamily="50" charset="-128"/>
                <a:cs typeface="Arial" panose="020B0604020202020204" pitchFamily="34" charset="0"/>
              </a:rPr>
              <a:t>年、及び</a:t>
            </a:r>
            <a:r>
              <a:rPr lang="en-US" altLang="ja-JP" sz="1200" dirty="0">
                <a:latin typeface="Arial" panose="020B0604020202020204" pitchFamily="34" charset="0"/>
                <a:ea typeface="游ゴシック" panose="020B0400000000000000" pitchFamily="50" charset="-128"/>
                <a:cs typeface="Arial" panose="020B0604020202020204" pitchFamily="34" charset="0"/>
              </a:rPr>
              <a:t>5</a:t>
            </a:r>
            <a:r>
              <a:rPr lang="ja-JP" altLang="en-US" sz="1200" dirty="0">
                <a:latin typeface="Arial" panose="020B0604020202020204" pitchFamily="34" charset="0"/>
                <a:ea typeface="游ゴシック" panose="020B0400000000000000" pitchFamily="50" charset="-128"/>
                <a:cs typeface="Arial" panose="020B0604020202020204" pitchFamily="34" charset="0"/>
              </a:rPr>
              <a:t>年の期間）</a:t>
            </a:r>
            <a:endParaRPr lang="en-US" sz="1200" dirty="0">
              <a:latin typeface="Arial" panose="020B0604020202020204" pitchFamily="34" charset="0"/>
              <a:ea typeface="游ゴシック" panose="020B0400000000000000"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9FF96BD8-9AA6-6D64-4AD6-892C24F2D574}"/>
              </a:ext>
            </a:extLst>
          </p:cNvPr>
          <p:cNvSpPr txBox="1"/>
          <p:nvPr/>
        </p:nvSpPr>
        <p:spPr>
          <a:xfrm>
            <a:off x="7871206" y="179320"/>
            <a:ext cx="2387290" cy="349702"/>
          </a:xfrm>
          <a:prstGeom prst="rect">
            <a:avLst/>
          </a:prstGeom>
          <a:solidFill>
            <a:schemeClr val="bg1"/>
          </a:solidFill>
        </p:spPr>
        <p:txBody>
          <a:bodyPr wrap="square" lIns="36000" tIns="36000" rIns="36000" bIns="36000" rtlCol="0">
            <a:spAutoFit/>
          </a:bodyPr>
          <a:lstStyle/>
          <a:p>
            <a:pPr lvl="0" algn="just">
              <a:spcBef>
                <a:spcPts val="600"/>
              </a:spcBef>
            </a:pPr>
            <a:r>
              <a:rPr kumimoji="1" lang="en-US" altLang="ja-JP" b="1" dirty="0">
                <a:latin typeface="Arial" panose="020B0604020202020204" pitchFamily="34" charset="0"/>
                <a:ea typeface="游ゴシック" panose="020B0400000000000000" pitchFamily="50" charset="-128"/>
                <a:cs typeface="Arial" panose="020B0604020202020204" pitchFamily="34" charset="0"/>
              </a:rPr>
              <a:t>SPIVA</a:t>
            </a:r>
            <a:r>
              <a:rPr kumimoji="1" lang="ja-JP" altLang="en-US" b="1" dirty="0">
                <a:latin typeface="Arial" panose="020B0604020202020204" pitchFamily="34" charset="0"/>
                <a:ea typeface="游ゴシック" panose="020B0400000000000000" pitchFamily="50" charset="-128"/>
                <a:cs typeface="Arial" panose="020B0604020202020204" pitchFamily="34" charset="0"/>
              </a:rPr>
              <a:t>の特徴</a:t>
            </a:r>
          </a:p>
        </p:txBody>
      </p:sp>
      <p:sp>
        <p:nvSpPr>
          <p:cNvPr id="6" name="テキスト ボックス 5">
            <a:extLst>
              <a:ext uri="{FF2B5EF4-FFF2-40B4-BE49-F238E27FC236}">
                <a16:creationId xmlns:a16="http://schemas.microsoft.com/office/drawing/2014/main" id="{7573769D-0FB8-CD61-42F9-DA6F7BF922DB}"/>
              </a:ext>
            </a:extLst>
          </p:cNvPr>
          <p:cNvSpPr txBox="1"/>
          <p:nvPr/>
        </p:nvSpPr>
        <p:spPr>
          <a:xfrm>
            <a:off x="8186546" y="576500"/>
            <a:ext cx="2658932" cy="1892826"/>
          </a:xfrm>
          <a:prstGeom prst="rect">
            <a:avLst/>
          </a:prstGeom>
          <a:solidFill>
            <a:schemeClr val="bg1"/>
          </a:solidFill>
        </p:spPr>
        <p:txBody>
          <a:bodyPr wrap="square" lIns="0" tIns="0" rIns="0" bIns="0" rtlCol="0">
            <a:spAutoFit/>
          </a:bodyPr>
          <a:lstStyle/>
          <a:p>
            <a:pPr lvl="0" algn="just">
              <a:spcBef>
                <a:spcPts val="600"/>
              </a:spcBef>
            </a:pPr>
            <a:r>
              <a:rPr lang="ja-JP" altLang="ja-JP" sz="900" kern="100" dirty="0">
                <a:effectLst/>
                <a:latin typeface="Arial" panose="020B0604020202020204" pitchFamily="34" charset="0"/>
                <a:ea typeface="游ゴシック" panose="020B0400000000000000" pitchFamily="50" charset="-128"/>
                <a:cs typeface="Arial" panose="020B0604020202020204" pitchFamily="34" charset="0"/>
              </a:rPr>
              <a:t>生き残ったファンドだけではなく、後に清算または統合されたファンドも調査対象に含まれるため、</a:t>
            </a:r>
            <a:r>
              <a:rPr lang="ja-JP" altLang="ja-JP" sz="900" b="1" kern="100" dirty="0">
                <a:effectLst/>
                <a:latin typeface="Arial" panose="020B0604020202020204" pitchFamily="34" charset="0"/>
                <a:ea typeface="游ゴシック" panose="020B0400000000000000" pitchFamily="50" charset="-128"/>
                <a:cs typeface="Arial" panose="020B0604020202020204" pitchFamily="34" charset="0"/>
              </a:rPr>
              <a:t>生存バイアスを排除する</a:t>
            </a:r>
            <a:r>
              <a:rPr lang="ja-JP" altLang="ja-JP" sz="900" kern="100" dirty="0">
                <a:effectLst/>
                <a:latin typeface="Arial" panose="020B0604020202020204" pitchFamily="34" charset="0"/>
                <a:ea typeface="游ゴシック" panose="020B0400000000000000" pitchFamily="50" charset="-128"/>
                <a:cs typeface="Arial" panose="020B0604020202020204" pitchFamily="34" charset="0"/>
              </a:rPr>
              <a:t>ことができる。 </a:t>
            </a:r>
            <a:endParaRPr lang="en-US" altLang="ja-JP" sz="900" kern="100" dirty="0">
              <a:effectLst/>
              <a:latin typeface="Arial" panose="020B0604020202020204" pitchFamily="34" charset="0"/>
              <a:ea typeface="游ゴシック" panose="020B0400000000000000" pitchFamily="50" charset="-128"/>
              <a:cs typeface="Arial" panose="020B0604020202020204" pitchFamily="34" charset="0"/>
            </a:endParaRPr>
          </a:p>
          <a:p>
            <a:pPr lvl="0" algn="just">
              <a:spcBef>
                <a:spcPts val="600"/>
              </a:spcBef>
            </a:pPr>
            <a:r>
              <a:rPr lang="ja-JP" altLang="ja-JP" sz="900" kern="100" dirty="0">
                <a:effectLst/>
                <a:latin typeface="Arial" panose="020B0604020202020204" pitchFamily="34" charset="0"/>
                <a:ea typeface="游ゴシック" panose="020B0400000000000000" pitchFamily="50" charset="-128"/>
                <a:cs typeface="Arial" panose="020B0604020202020204" pitchFamily="34" charset="0"/>
              </a:rPr>
              <a:t>同一のファンド・カテゴリーのベンチマークを使ってアクティブ運用ファンドのリターンを測定しているため、</a:t>
            </a:r>
            <a:r>
              <a:rPr lang="ja-JP" altLang="ja-JP" sz="900" b="1" kern="100" dirty="0">
                <a:effectLst/>
                <a:latin typeface="Arial" panose="020B0604020202020204" pitchFamily="34" charset="0"/>
                <a:ea typeface="游ゴシック" panose="020B0400000000000000" pitchFamily="50" charset="-128"/>
                <a:cs typeface="Arial" panose="020B0604020202020204" pitchFamily="34" charset="0"/>
              </a:rPr>
              <a:t>同一条件での比較</a:t>
            </a:r>
            <a:r>
              <a:rPr lang="ja-JP" altLang="ja-JP" sz="900" kern="100" dirty="0">
                <a:effectLst/>
                <a:latin typeface="Arial" panose="020B0604020202020204" pitchFamily="34" charset="0"/>
                <a:ea typeface="游ゴシック" panose="020B0400000000000000" pitchFamily="50" charset="-128"/>
                <a:cs typeface="Arial" panose="020B0604020202020204" pitchFamily="34" charset="0"/>
              </a:rPr>
              <a:t>が</a:t>
            </a:r>
            <a:r>
              <a:rPr lang="ja-JP" altLang="en-US" sz="900" kern="100" dirty="0">
                <a:effectLst/>
                <a:latin typeface="Arial" panose="020B0604020202020204" pitchFamily="34" charset="0"/>
                <a:ea typeface="游ゴシック" panose="020B0400000000000000" pitchFamily="50" charset="-128"/>
                <a:cs typeface="Arial" panose="020B0604020202020204" pitchFamily="34" charset="0"/>
              </a:rPr>
              <a:t>でき</a:t>
            </a:r>
            <a:r>
              <a:rPr lang="ja-JP" altLang="ja-JP" sz="900" kern="100" dirty="0">
                <a:effectLst/>
                <a:latin typeface="Arial" panose="020B0604020202020204" pitchFamily="34" charset="0"/>
                <a:ea typeface="游ゴシック" panose="020B0400000000000000" pitchFamily="50" charset="-128"/>
                <a:cs typeface="Arial" panose="020B0604020202020204" pitchFamily="34" charset="0"/>
              </a:rPr>
              <a:t>る。</a:t>
            </a:r>
          </a:p>
          <a:p>
            <a:pPr lvl="0" algn="just">
              <a:spcBef>
                <a:spcPts val="600"/>
              </a:spcBef>
            </a:pPr>
            <a:r>
              <a:rPr lang="ja-JP" altLang="ja-JP" sz="900" kern="100" dirty="0">
                <a:effectLst/>
                <a:latin typeface="Arial" panose="020B0604020202020204" pitchFamily="34" charset="0"/>
                <a:ea typeface="游ゴシック" panose="020B0400000000000000" pitchFamily="50" charset="-128"/>
                <a:cs typeface="Arial" panose="020B0604020202020204" pitchFamily="34" charset="0"/>
              </a:rPr>
              <a:t>均等加重平均及び資産加重平均の両方を用いることで、ファンドの</a:t>
            </a:r>
            <a:r>
              <a:rPr lang="ja-JP" altLang="ja-JP" sz="900" b="1" kern="100" dirty="0">
                <a:effectLst/>
                <a:latin typeface="Arial" panose="020B0604020202020204" pitchFamily="34" charset="0"/>
                <a:ea typeface="游ゴシック" panose="020B0400000000000000" pitchFamily="50" charset="-128"/>
                <a:cs typeface="Arial" panose="020B0604020202020204" pitchFamily="34" charset="0"/>
              </a:rPr>
              <a:t>資産規模の違いによる影響</a:t>
            </a:r>
            <a:r>
              <a:rPr lang="ja-JP" altLang="ja-JP" sz="900" kern="100" dirty="0">
                <a:effectLst/>
                <a:latin typeface="Arial" panose="020B0604020202020204" pitchFamily="34" charset="0"/>
                <a:ea typeface="游ゴシック" panose="020B0400000000000000" pitchFamily="50" charset="-128"/>
                <a:cs typeface="Arial" panose="020B0604020202020204" pitchFamily="34" charset="0"/>
              </a:rPr>
              <a:t>も考慮している。</a:t>
            </a:r>
          </a:p>
          <a:p>
            <a:pPr lvl="0" algn="just">
              <a:spcBef>
                <a:spcPts val="600"/>
              </a:spcBef>
            </a:pPr>
            <a:r>
              <a:rPr lang="ja-JP" altLang="ja-JP" sz="900" kern="100" dirty="0">
                <a:effectLst/>
                <a:latin typeface="Arial" panose="020B0604020202020204" pitchFamily="34" charset="0"/>
                <a:ea typeface="游ゴシック" panose="020B0400000000000000" pitchFamily="50" charset="-128"/>
                <a:cs typeface="Arial" panose="020B0604020202020204" pitchFamily="34" charset="0"/>
              </a:rPr>
              <a:t>時価総額の</a:t>
            </a:r>
            <a:r>
              <a:rPr lang="ja-JP" altLang="en-US" sz="900" kern="100" dirty="0">
                <a:effectLst/>
                <a:latin typeface="Arial" panose="020B0604020202020204" pitchFamily="34" charset="0"/>
                <a:ea typeface="游ゴシック" panose="020B0400000000000000" pitchFamily="50" charset="-128"/>
                <a:cs typeface="Arial" panose="020B0604020202020204" pitchFamily="34" charset="0"/>
              </a:rPr>
              <a:t>大きい</a:t>
            </a:r>
            <a:r>
              <a:rPr lang="ja-JP" altLang="ja-JP" sz="900" kern="100" dirty="0">
                <a:effectLst/>
                <a:latin typeface="Arial" panose="020B0604020202020204" pitchFamily="34" charset="0"/>
                <a:ea typeface="游ゴシック" panose="020B0400000000000000" pitchFamily="50" charset="-128"/>
                <a:cs typeface="Arial" panose="020B0604020202020204" pitchFamily="34" charset="0"/>
              </a:rPr>
              <a:t>シェア・クラスだけを使用することで、複数のシェア・クラスを</a:t>
            </a:r>
            <a:r>
              <a:rPr lang="ja-JP" altLang="ja-JP" sz="900" b="1" kern="100" dirty="0">
                <a:effectLst/>
                <a:latin typeface="Arial" panose="020B0604020202020204" pitchFamily="34" charset="0"/>
                <a:ea typeface="游ゴシック" panose="020B0400000000000000" pitchFamily="50" charset="-128"/>
                <a:cs typeface="Arial" panose="020B0604020202020204" pitchFamily="34" charset="0"/>
              </a:rPr>
              <a:t>二重にカウントすることを避けている</a:t>
            </a:r>
            <a:r>
              <a:rPr lang="ja-JP" altLang="ja-JP" sz="900" kern="100" dirty="0">
                <a:effectLst/>
                <a:latin typeface="Arial" panose="020B0604020202020204" pitchFamily="34" charset="0"/>
                <a:ea typeface="游ゴシック" panose="020B0400000000000000" pitchFamily="50" charset="-128"/>
                <a:cs typeface="Arial" panose="020B0604020202020204" pitchFamily="34" charset="0"/>
              </a:rPr>
              <a:t>。</a:t>
            </a:r>
            <a:endParaRPr kumimoji="1" lang="ja-JP" altLang="en-US" sz="900" dirty="0">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594191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5FCE0F1-8FC2-4210-1404-B6A8190165A8}"/>
              </a:ext>
            </a:extLst>
          </p:cNvPr>
          <p:cNvSpPr>
            <a:spLocks noGrp="1"/>
          </p:cNvSpPr>
          <p:nvPr>
            <p:ph type="ftr" sz="quarter" idx="11"/>
          </p:nvPr>
        </p:nvSpPr>
        <p:spPr/>
        <p:txBody>
          <a:bodyPr/>
          <a:lstStyle/>
          <a:p>
            <a:r>
              <a:rPr lang="en-GB">
                <a:latin typeface="Arial" panose="020B0604020202020204" pitchFamily="34" charset="0"/>
                <a:ea typeface="游ゴシック" panose="020B0400000000000000" pitchFamily="50" charset="-128"/>
                <a:cs typeface="Arial" panose="020B0604020202020204" pitchFamily="34" charset="0"/>
              </a:rPr>
              <a:t>S&amp;P Dow Jones Indices - For Financial Professionals Only</a:t>
            </a:r>
            <a:endParaRPr lang="en-US">
              <a:latin typeface="Arial" panose="020B0604020202020204" pitchFamily="34" charset="0"/>
              <a:ea typeface="游ゴシック" panose="020B0400000000000000" pitchFamily="50"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D5280F7-88FF-5883-3E8A-2B571897F910}"/>
              </a:ext>
            </a:extLst>
          </p:cNvPr>
          <p:cNvSpPr>
            <a:spLocks noGrp="1"/>
          </p:cNvSpPr>
          <p:nvPr>
            <p:ph type="sldNum" sz="quarter" idx="12"/>
          </p:nvPr>
        </p:nvSpPr>
        <p:spPr/>
        <p:txBody>
          <a:bodyPr/>
          <a:lstStyle/>
          <a:p>
            <a:fld id="{5246FB18-5DF1-419A-B975-14AFDDD65B9F}" type="slidenum">
              <a:rPr lang="en-US" smtClean="0">
                <a:latin typeface="Arial" panose="020B0604020202020204" pitchFamily="34" charset="0"/>
                <a:ea typeface="游ゴシック" panose="020B0400000000000000" pitchFamily="50" charset="-128"/>
                <a:cs typeface="Arial" panose="020B0604020202020204" pitchFamily="34" charset="0"/>
              </a:rPr>
              <a:t>5</a:t>
            </a:fld>
            <a:endParaRPr lang="en-US">
              <a:latin typeface="Arial" panose="020B0604020202020204" pitchFamily="34" charset="0"/>
              <a:ea typeface="游ゴシック" panose="020B0400000000000000" pitchFamily="50" charset="-128"/>
              <a:cs typeface="Arial" panose="020B0604020202020204" pitchFamily="34" charset="0"/>
            </a:endParaRPr>
          </a:p>
        </p:txBody>
      </p:sp>
      <p:sp>
        <p:nvSpPr>
          <p:cNvPr id="5" name="Text Placeholder 4">
            <a:extLst>
              <a:ext uri="{FF2B5EF4-FFF2-40B4-BE49-F238E27FC236}">
                <a16:creationId xmlns:a16="http://schemas.microsoft.com/office/drawing/2014/main" id="{B97D03A8-FD92-9A3E-1A51-661182501638}"/>
              </a:ext>
            </a:extLst>
          </p:cNvPr>
          <p:cNvSpPr>
            <a:spLocks noGrp="1"/>
          </p:cNvSpPr>
          <p:nvPr>
            <p:ph type="body" sz="quarter" idx="13"/>
          </p:nvPr>
        </p:nvSpPr>
        <p:spPr>
          <a:xfrm>
            <a:off x="567039" y="1053636"/>
            <a:ext cx="10475209" cy="443198"/>
          </a:xfrm>
          <a:noFill/>
        </p:spPr>
        <p:txBody>
          <a:bodyPr wrap="square">
            <a:spAutoFit/>
          </a:bodyPr>
          <a:lstStyle/>
          <a:p>
            <a:r>
              <a:rPr lang="ja-JP" altLang="en-US" sz="1600" dirty="0">
                <a:latin typeface="Arial" panose="020B0604020202020204" pitchFamily="34" charset="0"/>
                <a:ea typeface="游ゴシック" panose="020B0400000000000000" pitchFamily="50" charset="-128"/>
                <a:cs typeface="Arial" panose="020B0604020202020204" pitchFamily="34" charset="0"/>
              </a:rPr>
              <a:t>世界の先進国株式市場では</a:t>
            </a:r>
            <a:r>
              <a:rPr lang="en-US" altLang="ja-JP" sz="1600" dirty="0">
                <a:latin typeface="Arial" panose="020B0604020202020204" pitchFamily="34" charset="0"/>
                <a:ea typeface="游ゴシック" panose="020B0400000000000000" pitchFamily="50" charset="-128"/>
                <a:cs typeface="Arial" panose="020B0604020202020204" pitchFamily="34" charset="0"/>
              </a:rPr>
              <a:t>2024</a:t>
            </a:r>
            <a:r>
              <a:rPr lang="ja-JP" altLang="en-US" sz="1600" dirty="0">
                <a:latin typeface="Arial" panose="020B0604020202020204" pitchFamily="34" charset="0"/>
                <a:ea typeface="游ゴシック" panose="020B0400000000000000" pitchFamily="50" charset="-128"/>
                <a:cs typeface="Arial" panose="020B0604020202020204" pitchFamily="34" charset="0"/>
              </a:rPr>
              <a:t>年及び過去</a:t>
            </a:r>
            <a:r>
              <a:rPr lang="en-US" altLang="ja-JP" sz="1600" dirty="0">
                <a:latin typeface="Arial" panose="020B0604020202020204" pitchFamily="34" charset="0"/>
                <a:ea typeface="游ゴシック" panose="020B0400000000000000" pitchFamily="50" charset="-128"/>
                <a:cs typeface="Arial" panose="020B0604020202020204" pitchFamily="34" charset="0"/>
              </a:rPr>
              <a:t>10</a:t>
            </a:r>
            <a:r>
              <a:rPr lang="ja-JP" altLang="en-US" sz="1600" dirty="0">
                <a:latin typeface="Arial" panose="020B0604020202020204" pitchFamily="34" charset="0"/>
                <a:ea typeface="游ゴシック" panose="020B0400000000000000" pitchFamily="50" charset="-128"/>
                <a:cs typeface="Arial" panose="020B0604020202020204" pitchFamily="34" charset="0"/>
              </a:rPr>
              <a:t>年間において、指数に占める特定の国・企業・セクターの割合が高まっている</a:t>
            </a:r>
            <a:endParaRPr lang="en-GB" sz="1600" dirty="0">
              <a:latin typeface="Arial" panose="020B0604020202020204" pitchFamily="34" charset="0"/>
              <a:ea typeface="游ゴシック" panose="020B0400000000000000" pitchFamily="50" charset="-128"/>
              <a:cs typeface="Arial" panose="020B0604020202020204" pitchFamily="34" charset="0"/>
            </a:endParaRPr>
          </a:p>
        </p:txBody>
      </p:sp>
      <p:sp>
        <p:nvSpPr>
          <p:cNvPr id="7" name="Title 6">
            <a:extLst>
              <a:ext uri="{FF2B5EF4-FFF2-40B4-BE49-F238E27FC236}">
                <a16:creationId xmlns:a16="http://schemas.microsoft.com/office/drawing/2014/main" id="{4A4E98C1-037F-1579-15C2-DB3EE9E582B9}"/>
              </a:ext>
            </a:extLst>
          </p:cNvPr>
          <p:cNvSpPr>
            <a:spLocks noGrp="1"/>
          </p:cNvSpPr>
          <p:nvPr>
            <p:ph type="title"/>
          </p:nvPr>
        </p:nvSpPr>
        <p:spPr/>
        <p:txBody>
          <a:bodyPr vert="horz" lIns="0" tIns="0" rIns="0" bIns="0" rtlCol="0" anchor="t">
            <a:noAutofit/>
          </a:bodyPr>
          <a:lstStyle/>
          <a:p>
            <a:r>
              <a:rPr lang="ja-JP" altLang="en-US" b="1" dirty="0">
                <a:latin typeface="Arial" panose="020B0604020202020204" pitchFamily="34" charset="0"/>
                <a:ea typeface="游ゴシック" panose="020B0400000000000000" pitchFamily="50" charset="-128"/>
                <a:cs typeface="Arial" panose="020B0604020202020204" pitchFamily="34" charset="0"/>
              </a:rPr>
              <a:t>世界の株式市場では集中化傾向が強まっている（</a:t>
            </a:r>
            <a:r>
              <a:rPr lang="en-GB" b="1" dirty="0">
                <a:latin typeface="Arial" panose="020B0604020202020204" pitchFamily="34" charset="0"/>
                <a:ea typeface="游ゴシック" panose="020B0400000000000000" pitchFamily="50" charset="-128"/>
                <a:cs typeface="Arial" panose="020B0604020202020204" pitchFamily="34" charset="0"/>
              </a:rPr>
              <a:t>S&amp;P </a:t>
            </a:r>
            <a:r>
              <a:rPr lang="ja-JP" altLang="en-US" b="1" dirty="0">
                <a:latin typeface="Arial" panose="020B0604020202020204" pitchFamily="34" charset="0"/>
                <a:ea typeface="游ゴシック" panose="020B0400000000000000" pitchFamily="50" charset="-128"/>
                <a:cs typeface="Arial" panose="020B0604020202020204" pitchFamily="34" charset="0"/>
              </a:rPr>
              <a:t>ワールド指数）</a:t>
            </a:r>
            <a:endParaRPr lang="en-GB" b="1" dirty="0">
              <a:latin typeface="Arial" panose="020B0604020202020204" pitchFamily="34" charset="0"/>
              <a:ea typeface="游ゴシック" panose="020B0400000000000000" pitchFamily="50" charset="-128"/>
              <a:cs typeface="Arial" panose="020B0604020202020204" pitchFamily="34" charset="0"/>
            </a:endParaRPr>
          </a:p>
        </p:txBody>
      </p:sp>
      <p:pic>
        <p:nvPicPr>
          <p:cNvPr id="9" name="Picture 8">
            <a:extLst>
              <a:ext uri="{FF2B5EF4-FFF2-40B4-BE49-F238E27FC236}">
                <a16:creationId xmlns:a16="http://schemas.microsoft.com/office/drawing/2014/main" id="{72771F43-2BC0-D032-98A6-62AD189D1040}"/>
              </a:ext>
            </a:extLst>
          </p:cNvPr>
          <p:cNvPicPr>
            <a:picLocks noChangeAspect="1"/>
          </p:cNvPicPr>
          <p:nvPr/>
        </p:nvPicPr>
        <p:blipFill>
          <a:blip r:embed="rId2"/>
          <a:stretch>
            <a:fillRect/>
          </a:stretch>
        </p:blipFill>
        <p:spPr>
          <a:xfrm>
            <a:off x="1102896" y="1487287"/>
            <a:ext cx="9766210" cy="4444503"/>
          </a:xfrm>
          <a:prstGeom prst="rect">
            <a:avLst/>
          </a:prstGeom>
        </p:spPr>
      </p:pic>
      <p:sp>
        <p:nvSpPr>
          <p:cNvPr id="10" name="Rectangle 1">
            <a:extLst>
              <a:ext uri="{FF2B5EF4-FFF2-40B4-BE49-F238E27FC236}">
                <a16:creationId xmlns:a16="http://schemas.microsoft.com/office/drawing/2014/main" id="{CEED9A2F-F5DA-25CB-8658-BBAF4BBAF1A8}"/>
              </a:ext>
            </a:extLst>
          </p:cNvPr>
          <p:cNvSpPr>
            <a:spLocks noGrp="1" noChangeArrowheads="1"/>
          </p:cNvSpPr>
          <p:nvPr>
            <p:ph type="body" sz="quarter" idx="15"/>
          </p:nvPr>
        </p:nvSpPr>
        <p:spPr bwMode="auto">
          <a:xfrm>
            <a:off x="567040" y="5864581"/>
            <a:ext cx="1015111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出所：</a:t>
            </a:r>
            <a:r>
              <a:rPr kumimoji="0" lang="en-US" altLang="ja-JP"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S&amp;P </a:t>
            </a:r>
            <a:r>
              <a:rPr kumimoji="0" lang="ja-JP" altLang="en-US"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ダウ・ジョーンズ・インデックス</a:t>
            </a:r>
            <a:r>
              <a:rPr kumimoji="0" lang="en-US" altLang="ja-JP"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LLC</a:t>
            </a:r>
            <a:r>
              <a:rPr kumimoji="0" lang="ja-JP" altLang="en-US"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r>
              <a:rPr kumimoji="0" lang="en-US" altLang="ja-JP"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2024</a:t>
            </a:r>
            <a:r>
              <a:rPr kumimoji="0" lang="ja-JP" altLang="en-US"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年</a:t>
            </a:r>
            <a:r>
              <a:rPr kumimoji="0" lang="en-US" altLang="ja-JP"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a:t>
            </a:r>
            <a:r>
              <a:rPr kumimoji="0" lang="ja-JP" altLang="en-US"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月</a:t>
            </a:r>
            <a:r>
              <a:rPr kumimoji="0" lang="en-US" altLang="ja-JP"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31</a:t>
            </a:r>
            <a:r>
              <a:rPr kumimoji="0" lang="ja-JP" altLang="en-US"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日現在のデータ。過去のパフォーマンスは将来の</a:t>
            </a:r>
            <a:r>
              <a:rPr lang="ja-JP" altLang="en-US" sz="800" dirty="0">
                <a:solidFill>
                  <a:srgbClr val="000000"/>
                </a:solidFill>
                <a:latin typeface="Arial" panose="020B0604020202020204" pitchFamily="34" charset="0"/>
                <a:ea typeface="游ゴシック" panose="020B0400000000000000" pitchFamily="50" charset="-128"/>
                <a:cs typeface="Arial" panose="020B0604020202020204" pitchFamily="34" charset="0"/>
              </a:rPr>
              <a:t>パフォーマンス</a:t>
            </a:r>
            <a:r>
              <a:rPr kumimoji="0" lang="ja-JP" altLang="en-US"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を保証するものではありません。図表は説明目的のために提示されています。</a:t>
            </a:r>
            <a:r>
              <a:rPr kumimoji="0" lang="en-US" altLang="ja-JP"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S&amp;P </a:t>
            </a:r>
            <a:r>
              <a:rPr kumimoji="0" lang="ja-JP" altLang="en-US" sz="800" b="0" i="0" u="none" strike="noStrike" cap="none" normalizeH="0" baseline="0" dirty="0">
                <a:ln>
                  <a:noFill/>
                </a:ln>
                <a:solidFill>
                  <a:srgbClr val="000000"/>
                </a:solidFill>
                <a:effectLst/>
                <a:latin typeface="Arial" panose="020B0604020202020204" pitchFamily="34" charset="0"/>
                <a:ea typeface="游ゴシック" panose="020B0400000000000000" pitchFamily="50" charset="-128"/>
                <a:cs typeface="Arial" panose="020B0604020202020204" pitchFamily="34" charset="0"/>
              </a:rPr>
              <a:t>ワールド指数（米ドル建て）に基づいています。</a:t>
            </a:r>
            <a:endParaRPr kumimoji="0" lang="en-US" altLang="en-US" sz="1800" b="0" i="0" u="none" strike="noStrike" cap="none" normalizeH="0" baseline="0" dirty="0">
              <a:ln>
                <a:noFill/>
              </a:ln>
              <a:solidFill>
                <a:schemeClr val="tx1"/>
              </a:solidFill>
              <a:effectLst/>
              <a:latin typeface="Arial" panose="020B0604020202020204" pitchFamily="34" charset="0"/>
              <a:ea typeface="游ゴシック" panose="020B0400000000000000"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E9494CA7-AF8B-AA48-2F3C-A55343BEF036}"/>
              </a:ext>
            </a:extLst>
          </p:cNvPr>
          <p:cNvSpPr txBox="1"/>
          <p:nvPr/>
        </p:nvSpPr>
        <p:spPr>
          <a:xfrm>
            <a:off x="5440703" y="5591476"/>
            <a:ext cx="1728000" cy="241980"/>
          </a:xfrm>
          <a:prstGeom prst="rect">
            <a:avLst/>
          </a:prstGeom>
          <a:solidFill>
            <a:schemeClr val="bg1"/>
          </a:solidFill>
        </p:spPr>
        <p:txBody>
          <a:bodyPr wrap="none" lIns="36000" tIns="36000" rIns="0" bIns="36000" rtlCol="0">
            <a:spAutoFit/>
          </a:bodyPr>
          <a:lstStyle/>
          <a:p>
            <a:r>
              <a:rPr kumimoji="1" lang="ja-JP" altLang="en-US" sz="1100" dirty="0">
                <a:latin typeface="Arial" panose="020B0604020202020204" pitchFamily="34" charset="0"/>
                <a:ea typeface="游ゴシック" panose="020B0400000000000000" pitchFamily="50" charset="-128"/>
                <a:cs typeface="Arial" panose="020B0604020202020204" pitchFamily="34" charset="0"/>
              </a:rPr>
              <a:t>時価総額上位</a:t>
            </a:r>
            <a:r>
              <a:rPr kumimoji="1" lang="en-US" altLang="ja-JP" sz="1100" dirty="0">
                <a:latin typeface="Arial" panose="020B0604020202020204" pitchFamily="34" charset="0"/>
                <a:ea typeface="游ゴシック" panose="020B0400000000000000" pitchFamily="50" charset="-128"/>
                <a:cs typeface="Arial" panose="020B0604020202020204" pitchFamily="34" charset="0"/>
              </a:rPr>
              <a:t>50</a:t>
            </a:r>
            <a:r>
              <a:rPr kumimoji="1" lang="ja-JP" altLang="en-US" sz="1100" dirty="0">
                <a:latin typeface="Arial" panose="020B0604020202020204" pitchFamily="34" charset="0"/>
                <a:ea typeface="游ゴシック" panose="020B0400000000000000" pitchFamily="50" charset="-128"/>
                <a:cs typeface="Arial" panose="020B0604020202020204" pitchFamily="34" charset="0"/>
              </a:rPr>
              <a:t>社</a:t>
            </a:r>
            <a:endParaRPr kumimoji="1" lang="en-US" altLang="ja-JP" sz="1100" dirty="0">
              <a:latin typeface="Arial" panose="020B0604020202020204" pitchFamily="34" charset="0"/>
              <a:ea typeface="游ゴシック" panose="020B0400000000000000"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8EA274C3-2F2E-FA54-7D62-A56534308A77}"/>
              </a:ext>
            </a:extLst>
          </p:cNvPr>
          <p:cNvSpPr txBox="1"/>
          <p:nvPr/>
        </p:nvSpPr>
        <p:spPr>
          <a:xfrm>
            <a:off x="3097974" y="5591476"/>
            <a:ext cx="1305931" cy="241980"/>
          </a:xfrm>
          <a:prstGeom prst="rect">
            <a:avLst/>
          </a:prstGeom>
          <a:solidFill>
            <a:schemeClr val="bg1"/>
          </a:solidFill>
        </p:spPr>
        <p:txBody>
          <a:bodyPr wrap="none" lIns="36000" tIns="36000" rIns="0" bIns="36000" rtlCol="0">
            <a:spAutoFit/>
          </a:bodyPr>
          <a:lstStyle/>
          <a:p>
            <a:r>
              <a:rPr kumimoji="1" lang="ja-JP" altLang="en-US" sz="1100" dirty="0">
                <a:latin typeface="Arial" panose="020B0604020202020204" pitchFamily="34" charset="0"/>
                <a:ea typeface="游ゴシック" panose="020B0400000000000000" pitchFamily="50" charset="-128"/>
                <a:cs typeface="Arial" panose="020B0604020202020204" pitchFamily="34" charset="0"/>
              </a:rPr>
              <a:t>時価総額の大きい国</a:t>
            </a:r>
            <a:endParaRPr kumimoji="1" lang="en-US" altLang="ja-JP" sz="1100" dirty="0">
              <a:latin typeface="Arial" panose="020B0604020202020204" pitchFamily="34" charset="0"/>
              <a:ea typeface="游ゴシック" panose="020B0400000000000000" pitchFamily="50"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5743B2F2-CDB3-D356-AE31-FAB270082399}"/>
              </a:ext>
            </a:extLst>
          </p:cNvPr>
          <p:cNvSpPr txBox="1"/>
          <p:nvPr/>
        </p:nvSpPr>
        <p:spPr>
          <a:xfrm>
            <a:off x="8222308" y="5591476"/>
            <a:ext cx="1729123" cy="241980"/>
          </a:xfrm>
          <a:prstGeom prst="rect">
            <a:avLst/>
          </a:prstGeom>
          <a:solidFill>
            <a:schemeClr val="bg1"/>
          </a:solidFill>
        </p:spPr>
        <p:txBody>
          <a:bodyPr wrap="none" lIns="36000" tIns="36000" rIns="0" bIns="36000" rtlCol="0">
            <a:spAutoFit/>
          </a:bodyPr>
          <a:lstStyle/>
          <a:p>
            <a:r>
              <a:rPr kumimoji="1" lang="ja-JP" altLang="en-US" sz="1100" dirty="0">
                <a:latin typeface="Arial" panose="020B0604020202020204" pitchFamily="34" charset="0"/>
                <a:ea typeface="游ゴシック" panose="020B0400000000000000" pitchFamily="50" charset="-128"/>
                <a:cs typeface="Arial" panose="020B0604020202020204" pitchFamily="34" charset="0"/>
              </a:rPr>
              <a:t>時価総額の大きいセクター</a:t>
            </a:r>
            <a:endParaRPr kumimoji="1" lang="en-US" altLang="ja-JP" sz="1100" dirty="0">
              <a:latin typeface="Arial" panose="020B0604020202020204" pitchFamily="34" charset="0"/>
              <a:ea typeface="游ゴシック" panose="020B0400000000000000"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9EF32E07-A5AC-7AC9-53A6-5AEA0F67097C}"/>
              </a:ext>
            </a:extLst>
          </p:cNvPr>
          <p:cNvSpPr txBox="1"/>
          <p:nvPr/>
        </p:nvSpPr>
        <p:spPr>
          <a:xfrm rot="16200000">
            <a:off x="499968" y="2965355"/>
            <a:ext cx="1403714" cy="257369"/>
          </a:xfrm>
          <a:prstGeom prst="rect">
            <a:avLst/>
          </a:prstGeom>
          <a:solidFill>
            <a:schemeClr val="bg1"/>
          </a:solidFill>
        </p:spPr>
        <p:txBody>
          <a:bodyPr wrap="none" lIns="36000" tIns="36000" rIns="0" bIns="36000" rtlCol="0">
            <a:spAutoFit/>
          </a:bodyPr>
          <a:lstStyle/>
          <a:p>
            <a:pPr algn="ctr"/>
            <a:r>
              <a:rPr kumimoji="1" lang="ja-JP" altLang="en-US" sz="1200" dirty="0">
                <a:latin typeface="Arial" panose="020B0604020202020204" pitchFamily="34" charset="0"/>
                <a:ea typeface="游ゴシック" panose="020B0400000000000000" pitchFamily="50" charset="-128"/>
                <a:cs typeface="Arial" panose="020B0604020202020204" pitchFamily="34" charset="0"/>
              </a:rPr>
              <a:t>指数構成比率（</a:t>
            </a:r>
            <a:r>
              <a:rPr kumimoji="1" lang="en-US" altLang="ja-JP" sz="1200" dirty="0">
                <a:latin typeface="Arial" panose="020B0604020202020204" pitchFamily="34" charset="0"/>
                <a:ea typeface="游ゴシック" panose="020B0400000000000000" pitchFamily="50" charset="-128"/>
                <a:cs typeface="Arial" panose="020B0604020202020204" pitchFamily="34" charset="0"/>
              </a:rPr>
              <a:t>%</a:t>
            </a:r>
            <a:r>
              <a:rPr kumimoji="1" lang="ja-JP" altLang="en-US" sz="1200" dirty="0">
                <a:latin typeface="Arial" panose="020B0604020202020204" pitchFamily="34" charset="0"/>
                <a:ea typeface="游ゴシック" panose="020B0400000000000000" pitchFamily="50" charset="-128"/>
                <a:cs typeface="Arial" panose="020B0604020202020204" pitchFamily="34" charset="0"/>
              </a:rPr>
              <a:t>）</a:t>
            </a:r>
            <a:endParaRPr kumimoji="1" lang="en-US" altLang="ja-JP" sz="1200" dirty="0">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61364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C5EABED-F37C-AC5B-B594-29BCB93123C5}"/>
              </a:ext>
            </a:extLst>
          </p:cNvPr>
          <p:cNvSpPr>
            <a:spLocks noGrp="1"/>
          </p:cNvSpPr>
          <p:nvPr>
            <p:ph type="ftr" sz="quarter" idx="11"/>
          </p:nvPr>
        </p:nvSpPr>
        <p:spPr/>
        <p:txBody>
          <a:bodyPr/>
          <a:lstStyle/>
          <a:p>
            <a:r>
              <a:rPr lang="en-GB">
                <a:latin typeface="Arial" panose="020B0604020202020204" pitchFamily="34" charset="0"/>
                <a:ea typeface="游ゴシック" panose="020B0400000000000000" pitchFamily="50" charset="-128"/>
                <a:cs typeface="Arial" panose="020B0604020202020204" pitchFamily="34" charset="0"/>
              </a:rPr>
              <a:t>S&amp;P Dow Jones Indices – For Financial Professionals Only</a:t>
            </a:r>
            <a:endParaRPr lang="en-US">
              <a:latin typeface="Arial" panose="020B0604020202020204" pitchFamily="34" charset="0"/>
              <a:ea typeface="游ゴシック" panose="020B0400000000000000" pitchFamily="50" charset="-128"/>
              <a:cs typeface="Arial" panose="020B0604020202020204" pitchFamily="34" charset="0"/>
            </a:endParaRPr>
          </a:p>
        </p:txBody>
      </p:sp>
      <p:sp>
        <p:nvSpPr>
          <p:cNvPr id="4" name="Slide Number Placeholder 3">
            <a:extLst>
              <a:ext uri="{FF2B5EF4-FFF2-40B4-BE49-F238E27FC236}">
                <a16:creationId xmlns:a16="http://schemas.microsoft.com/office/drawing/2014/main" id="{E7758B3F-6E88-23E8-1BCA-B59EC0AB7863}"/>
              </a:ext>
            </a:extLst>
          </p:cNvPr>
          <p:cNvSpPr>
            <a:spLocks noGrp="1"/>
          </p:cNvSpPr>
          <p:nvPr>
            <p:ph type="sldNum" sz="quarter" idx="12"/>
          </p:nvPr>
        </p:nvSpPr>
        <p:spPr/>
        <p:txBody>
          <a:bodyPr/>
          <a:lstStyle/>
          <a:p>
            <a:fld id="{5CFA18E4-D58E-4B28-B105-28D9665A8EBC}" type="slidenum">
              <a:rPr lang="en-US" smtClean="0">
                <a:latin typeface="Arial" panose="020B0604020202020204" pitchFamily="34" charset="0"/>
                <a:ea typeface="游ゴシック" panose="020B0400000000000000" pitchFamily="50" charset="-128"/>
                <a:cs typeface="Arial" panose="020B0604020202020204" pitchFamily="34" charset="0"/>
              </a:rPr>
              <a:t>6</a:t>
            </a:fld>
            <a:endParaRPr lang="en-US">
              <a:latin typeface="Arial" panose="020B0604020202020204" pitchFamily="34" charset="0"/>
              <a:ea typeface="游ゴシック" panose="020B0400000000000000" pitchFamily="50" charset="-128"/>
              <a:cs typeface="Arial" panose="020B0604020202020204" pitchFamily="34" charset="0"/>
            </a:endParaRPr>
          </a:p>
        </p:txBody>
      </p:sp>
      <p:sp>
        <p:nvSpPr>
          <p:cNvPr id="5" name="Title 4">
            <a:extLst>
              <a:ext uri="{FF2B5EF4-FFF2-40B4-BE49-F238E27FC236}">
                <a16:creationId xmlns:a16="http://schemas.microsoft.com/office/drawing/2014/main" id="{762833DD-0ED2-B139-17CC-7A4C76FA7CB8}"/>
              </a:ext>
            </a:extLst>
          </p:cNvPr>
          <p:cNvSpPr>
            <a:spLocks noGrp="1"/>
          </p:cNvSpPr>
          <p:nvPr>
            <p:ph type="title"/>
          </p:nvPr>
        </p:nvSpPr>
        <p:spPr>
          <a:xfrm>
            <a:off x="554495" y="633716"/>
            <a:ext cx="11062709" cy="648111"/>
          </a:xfrm>
        </p:spPr>
        <p:txBody>
          <a:bodyPr vert="horz" lIns="0" tIns="0" rIns="0" bIns="0" rtlCol="0" anchor="t">
            <a:noAutofit/>
          </a:bodyPr>
          <a:lstStyle/>
          <a:p>
            <a:r>
              <a:rPr lang="ja-JP" altLang="en-US" b="1" dirty="0">
                <a:latin typeface="Arial" panose="020B0604020202020204" pitchFamily="34" charset="0"/>
                <a:ea typeface="游ゴシック" panose="020B0400000000000000" pitchFamily="50" charset="-128"/>
                <a:cs typeface="Arial" panose="020B0604020202020204" pitchFamily="34" charset="0"/>
              </a:rPr>
              <a:t>株価が適正水準から大きく乖離している兆候が見られる</a:t>
            </a:r>
            <a:endParaRPr lang="en-US" b="1" dirty="0">
              <a:latin typeface="Arial" panose="020B0604020202020204" pitchFamily="34" charset="0"/>
              <a:ea typeface="游ゴシック" panose="020B0400000000000000" pitchFamily="50" charset="-128"/>
              <a:cs typeface="Arial" panose="020B0604020202020204" pitchFamily="34" charset="0"/>
            </a:endParaRPr>
          </a:p>
        </p:txBody>
      </p:sp>
      <p:sp>
        <p:nvSpPr>
          <p:cNvPr id="7" name="Text Placeholder 4">
            <a:extLst>
              <a:ext uri="{FF2B5EF4-FFF2-40B4-BE49-F238E27FC236}">
                <a16:creationId xmlns:a16="http://schemas.microsoft.com/office/drawing/2014/main" id="{2D65409B-7A0C-7695-7304-F056985A9896}"/>
              </a:ext>
            </a:extLst>
          </p:cNvPr>
          <p:cNvSpPr txBox="1">
            <a:spLocks/>
          </p:cNvSpPr>
          <p:nvPr/>
        </p:nvSpPr>
        <p:spPr>
          <a:xfrm>
            <a:off x="480451" y="5866688"/>
            <a:ext cx="11379200" cy="299721"/>
          </a:xfrm>
          <a:prstGeom prst="rect">
            <a:avLst/>
          </a:prstGeom>
        </p:spPr>
        <p:txBody>
          <a:bodyPr lIns="91440" tIns="45720" rIns="91440" bIns="45720" anchor="t"/>
          <a:lstStyle>
            <a:lvl1pPr marL="169863" indent="-169863"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341313" indent="-1714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517525" indent="-176213"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mn-lt"/>
                <a:ea typeface="+mn-ea"/>
                <a:cs typeface="+mn-cs"/>
              </a:defRPr>
            </a:lvl3pPr>
            <a:lvl4pPr marL="687388" indent="-16986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70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en-US" sz="800" dirty="0">
                <a:latin typeface="Arial" panose="020B0604020202020204" pitchFamily="34" charset="0"/>
                <a:ea typeface="游ゴシック" panose="020B0400000000000000" pitchFamily="50" charset="-128"/>
                <a:cs typeface="Arial" panose="020B0604020202020204" pitchFamily="34" charset="0"/>
              </a:rPr>
              <a:t>出所：</a:t>
            </a:r>
            <a:r>
              <a:rPr lang="en-US" sz="800" dirty="0">
                <a:latin typeface="Arial" panose="020B0604020202020204" pitchFamily="34" charset="0"/>
                <a:ea typeface="游ゴシック" panose="020B0400000000000000" pitchFamily="50" charset="-128"/>
                <a:cs typeface="Arial" panose="020B0604020202020204" pitchFamily="34" charset="0"/>
              </a:rPr>
              <a:t>S&amp;P </a:t>
            </a:r>
            <a:r>
              <a:rPr lang="ja-JP" altLang="en-US" sz="800" dirty="0">
                <a:latin typeface="Arial" panose="020B0604020202020204" pitchFamily="34" charset="0"/>
                <a:ea typeface="游ゴシック" panose="020B0400000000000000" pitchFamily="50" charset="-128"/>
                <a:cs typeface="Arial" panose="020B0604020202020204" pitchFamily="34" charset="0"/>
              </a:rPr>
              <a:t>ダウ・ジョーンズ・インデックス</a:t>
            </a:r>
            <a:r>
              <a:rPr lang="en-US" sz="800" dirty="0">
                <a:latin typeface="Arial" panose="020B0604020202020204" pitchFamily="34" charset="0"/>
                <a:ea typeface="游ゴシック" panose="020B0400000000000000" pitchFamily="50" charset="-128"/>
                <a:cs typeface="Arial" panose="020B0604020202020204" pitchFamily="34" charset="0"/>
              </a:rPr>
              <a:t>LLC。2025</a:t>
            </a:r>
            <a:r>
              <a:rPr lang="ja-JP" altLang="en-US" sz="800" dirty="0">
                <a:latin typeface="Arial" panose="020B0604020202020204" pitchFamily="34" charset="0"/>
                <a:ea typeface="游ゴシック" panose="020B0400000000000000" pitchFamily="50" charset="-128"/>
                <a:cs typeface="Arial" panose="020B0604020202020204" pitchFamily="34" charset="0"/>
              </a:rPr>
              <a:t>年</a:t>
            </a:r>
            <a:r>
              <a:rPr lang="en-US" altLang="ja-JP" sz="800" dirty="0">
                <a:latin typeface="Arial" panose="020B0604020202020204" pitchFamily="34" charset="0"/>
                <a:ea typeface="游ゴシック" panose="020B0400000000000000" pitchFamily="50" charset="-128"/>
                <a:cs typeface="Arial" panose="020B0604020202020204" pitchFamily="34" charset="0"/>
              </a:rPr>
              <a:t>5</a:t>
            </a:r>
            <a:r>
              <a:rPr lang="ja-JP" altLang="en-US" sz="800" dirty="0">
                <a:latin typeface="Arial" panose="020B0604020202020204" pitchFamily="34" charset="0"/>
                <a:ea typeface="游ゴシック" panose="020B0400000000000000" pitchFamily="50" charset="-128"/>
                <a:cs typeface="Arial" panose="020B0604020202020204" pitchFamily="34" charset="0"/>
              </a:rPr>
              <a:t>月</a:t>
            </a:r>
            <a:r>
              <a:rPr lang="en-US" altLang="ja-JP" sz="800" dirty="0">
                <a:latin typeface="Arial" panose="020B0604020202020204" pitchFamily="34" charset="0"/>
                <a:ea typeface="游ゴシック" panose="020B0400000000000000" pitchFamily="50" charset="-128"/>
                <a:cs typeface="Arial" panose="020B0604020202020204" pitchFamily="34" charset="0"/>
              </a:rPr>
              <a:t>5</a:t>
            </a:r>
            <a:r>
              <a:rPr lang="ja-JP" altLang="en-US" sz="800" dirty="0">
                <a:latin typeface="Arial" panose="020B0604020202020204" pitchFamily="34" charset="0"/>
                <a:ea typeface="游ゴシック" panose="020B0400000000000000" pitchFamily="50" charset="-128"/>
                <a:cs typeface="Arial" panose="020B0604020202020204" pitchFamily="34" charset="0"/>
              </a:rPr>
              <a:t>日現在のデータ。過去のパフォーマンスは将来のパフォーマンスを保証するものではありません。図表は説明目的のために提示されており、仮説に基づく過去のパフォーマンスを反映しています。バックテストのパフォーマンスに関する固有の限界について詳しい情報をお求めの方は、この資料の最後にあるパフォーマンス開示をご覧ください。（</a:t>
            </a:r>
            <a:r>
              <a:rPr lang="en-US" altLang="ja-JP" sz="800" dirty="0">
                <a:latin typeface="Arial" panose="020B0604020202020204" pitchFamily="34" charset="0"/>
                <a:ea typeface="游ゴシック" panose="020B0400000000000000" pitchFamily="50" charset="-128"/>
                <a:cs typeface="Arial" panose="020B0604020202020204" pitchFamily="34" charset="0"/>
              </a:rPr>
              <a:t>1</a:t>
            </a:r>
            <a:r>
              <a:rPr lang="ja-JP" altLang="en-US" sz="800" dirty="0">
                <a:latin typeface="Arial" panose="020B0604020202020204" pitchFamily="34" charset="0"/>
                <a:ea typeface="游ゴシック" panose="020B0400000000000000" pitchFamily="50" charset="-128"/>
                <a:cs typeface="Arial" panose="020B0604020202020204" pitchFamily="34" charset="0"/>
              </a:rPr>
              <a:t>）指数の詳細なメソドロジーについては、</a:t>
            </a:r>
            <a:r>
              <a:rPr lang="en-US" sz="800" dirty="0">
                <a:latin typeface="Arial" panose="020B0604020202020204" pitchFamily="34" charset="0"/>
                <a:ea typeface="游ゴシック" panose="020B0400000000000000" pitchFamily="50" charset="-128"/>
                <a:cs typeface="Arial" panose="020B0604020202020204" pitchFamily="34" charset="0"/>
                <a:hlinkClick r:id="rId3"/>
              </a:rPr>
              <a:t>www.spglobal.com/spdji</a:t>
            </a:r>
            <a:r>
              <a:rPr lang="ja-JP" altLang="en-US" sz="800" dirty="0">
                <a:latin typeface="Arial" panose="020B0604020202020204" pitchFamily="34" charset="0"/>
                <a:ea typeface="游ゴシック" panose="020B0400000000000000" pitchFamily="50" charset="-128"/>
                <a:cs typeface="Arial" panose="020B0604020202020204" pitchFamily="34" charset="0"/>
              </a:rPr>
              <a:t>をご覧ください。</a:t>
            </a:r>
            <a:endParaRPr lang="en-US" sz="800" dirty="0">
              <a:effectLst/>
              <a:latin typeface="Arial" panose="020B0604020202020204" pitchFamily="34" charset="0"/>
              <a:ea typeface="游ゴシック" panose="020B0400000000000000" pitchFamily="50" charset="-128"/>
              <a:cs typeface="Arial" panose="020B0604020202020204" pitchFamily="34" charset="0"/>
            </a:endParaRPr>
          </a:p>
        </p:txBody>
      </p:sp>
      <p:sp>
        <p:nvSpPr>
          <p:cNvPr id="9" name="TextBox 8">
            <a:extLst>
              <a:ext uri="{FF2B5EF4-FFF2-40B4-BE49-F238E27FC236}">
                <a16:creationId xmlns:a16="http://schemas.microsoft.com/office/drawing/2014/main" id="{15B1B336-EEAB-5CFE-4F4A-56AB85F77869}"/>
              </a:ext>
            </a:extLst>
          </p:cNvPr>
          <p:cNvSpPr txBox="1"/>
          <p:nvPr/>
        </p:nvSpPr>
        <p:spPr>
          <a:xfrm>
            <a:off x="462867" y="1031124"/>
            <a:ext cx="11154337" cy="338554"/>
          </a:xfrm>
          <a:prstGeom prst="rect">
            <a:avLst/>
          </a:prstGeom>
          <a:noFill/>
        </p:spPr>
        <p:txBody>
          <a:bodyPr wrap="square">
            <a:spAutoFit/>
          </a:bodyPr>
          <a:lstStyle>
            <a:defPPr>
              <a:defRPr lang="en-US"/>
            </a:defPPr>
            <a:lvl1pPr>
              <a:defRPr>
                <a:solidFill>
                  <a:schemeClr val="bg1">
                    <a:lumMod val="50000"/>
                  </a:schemeClr>
                </a:solidFill>
                <a:effectLst/>
                <a:ea typeface="MS Mincho" panose="02020609040205080304" pitchFamily="49" charset="-128"/>
                <a:cs typeface="Arial" panose="020B0604020202020204" pitchFamily="34" charset="0"/>
              </a:defRPr>
            </a:lvl1pPr>
          </a:lstStyle>
          <a:p>
            <a:r>
              <a:rPr lang="en-US" altLang="ja-JP" sz="1600" dirty="0">
                <a:solidFill>
                  <a:schemeClr val="tx1"/>
                </a:solidFill>
                <a:latin typeface="Arial" panose="020B0604020202020204" pitchFamily="34" charset="0"/>
                <a:ea typeface="游ゴシック" panose="020B0400000000000000" pitchFamily="50" charset="-128"/>
              </a:rPr>
              <a:t>S&amp;P 500</a:t>
            </a:r>
            <a:r>
              <a:rPr lang="ja-JP" altLang="en-US" sz="1600" dirty="0">
                <a:solidFill>
                  <a:schemeClr val="tx1"/>
                </a:solidFill>
                <a:latin typeface="Arial" panose="020B0604020202020204" pitchFamily="34" charset="0"/>
                <a:ea typeface="游ゴシック" panose="020B0400000000000000" pitchFamily="50" charset="-128"/>
              </a:rPr>
              <a:t>モメンタム指数は、過去から現在に至るまで、</a:t>
            </a:r>
            <a:r>
              <a:rPr lang="en-US" altLang="ja-JP" sz="1600" dirty="0">
                <a:solidFill>
                  <a:schemeClr val="tx1"/>
                </a:solidFill>
                <a:latin typeface="Arial" panose="020B0604020202020204" pitchFamily="34" charset="0"/>
                <a:ea typeface="游ゴシック" panose="020B0400000000000000" pitchFamily="50" charset="-128"/>
              </a:rPr>
              <a:t>S&amp;P 500</a:t>
            </a:r>
            <a:r>
              <a:rPr lang="ja-JP" altLang="en-US" sz="1600" dirty="0">
                <a:solidFill>
                  <a:schemeClr val="tx1"/>
                </a:solidFill>
                <a:latin typeface="Arial" panose="020B0604020202020204" pitchFamily="34" charset="0"/>
                <a:ea typeface="游ゴシック" panose="020B0400000000000000" pitchFamily="50" charset="-128"/>
              </a:rPr>
              <a:t>に対して相対的に高いパフォーマンスを示している</a:t>
            </a:r>
            <a:endParaRPr lang="en-US" sz="1600" dirty="0">
              <a:solidFill>
                <a:schemeClr val="tx1"/>
              </a:solidFill>
              <a:latin typeface="Arial" panose="020B0604020202020204" pitchFamily="34" charset="0"/>
              <a:ea typeface="游ゴシック" panose="020B0400000000000000" pitchFamily="50" charset="-128"/>
            </a:endParaRPr>
          </a:p>
        </p:txBody>
      </p:sp>
      <p:sp>
        <p:nvSpPr>
          <p:cNvPr id="10" name="TextBox 9">
            <a:extLst>
              <a:ext uri="{FF2B5EF4-FFF2-40B4-BE49-F238E27FC236}">
                <a16:creationId xmlns:a16="http://schemas.microsoft.com/office/drawing/2014/main" id="{42DCA8AB-AE7F-3C43-6190-4E2CD4448A50}"/>
              </a:ext>
            </a:extLst>
          </p:cNvPr>
          <p:cNvSpPr txBox="1"/>
          <p:nvPr/>
        </p:nvSpPr>
        <p:spPr>
          <a:xfrm>
            <a:off x="480451" y="1893911"/>
            <a:ext cx="2882181" cy="2954655"/>
          </a:xfrm>
          <a:prstGeom prst="rect">
            <a:avLst/>
          </a:prstGeom>
          <a:noFill/>
        </p:spPr>
        <p:txBody>
          <a:bodyPr wrap="square">
            <a:spAutoFit/>
          </a:bodyPr>
          <a:lstStyle/>
          <a:p>
            <a:pPr marL="285750" indent="-285750">
              <a:spcAft>
                <a:spcPts val="600"/>
              </a:spcAft>
              <a:buClr>
                <a:schemeClr val="tx1"/>
              </a:buClr>
              <a:buFont typeface="Arial" panose="020B0604020202020204" pitchFamily="34" charset="0"/>
              <a:buChar char="•"/>
              <a:tabLst>
                <a:tab pos="114300" algn="l"/>
              </a:tabLst>
            </a:pPr>
            <a:r>
              <a:rPr lang="en-US" sz="1600" u="sng" dirty="0">
                <a:solidFill>
                  <a:schemeClr val="accent1"/>
                </a:solidFill>
                <a:effectLst/>
                <a:latin typeface="Arial" panose="020B0604020202020204" pitchFamily="34" charset="0"/>
                <a:ea typeface="游ゴシック" panose="020B0400000000000000" pitchFamily="50" charset="-128"/>
                <a:cs typeface="Arial" panose="020B0604020202020204" pitchFamily="34" charset="0"/>
                <a:hlinkClick r:id="rId4">
                  <a:extLst>
                    <a:ext uri="{A12FA001-AC4F-418D-AE19-62706E023703}">
                      <ahyp:hlinkClr xmlns:ahyp="http://schemas.microsoft.com/office/drawing/2018/hyperlinkcolor" val="tx"/>
                    </a:ext>
                  </a:extLst>
                </a:hlinkClick>
              </a:rPr>
              <a:t>S&amp;P 500</a:t>
            </a:r>
            <a:r>
              <a:rPr lang="ja-JP" altLang="en-US" sz="1600" u="sng" dirty="0">
                <a:solidFill>
                  <a:schemeClr val="accent1"/>
                </a:solidFill>
                <a:effectLst/>
                <a:latin typeface="Arial" panose="020B0604020202020204" pitchFamily="34" charset="0"/>
                <a:ea typeface="游ゴシック" panose="020B0400000000000000" pitchFamily="50" charset="-128"/>
                <a:cs typeface="Arial" panose="020B0604020202020204" pitchFamily="34" charset="0"/>
                <a:hlinkClick r:id="rId4">
                  <a:extLst>
                    <a:ext uri="{A12FA001-AC4F-418D-AE19-62706E023703}">
                      <ahyp:hlinkClr xmlns:ahyp="http://schemas.microsoft.com/office/drawing/2018/hyperlinkcolor" val="tx"/>
                    </a:ext>
                  </a:extLst>
                </a:hlinkClick>
              </a:rPr>
              <a:t>モメンタム指数</a:t>
            </a:r>
            <a:r>
              <a:rPr lang="en-US" sz="1600" dirty="0">
                <a:effectLst/>
                <a:latin typeface="Arial" panose="020B0604020202020204" pitchFamily="34" charset="0"/>
                <a:ea typeface="游ゴシック" panose="020B0400000000000000" pitchFamily="50" charset="-128"/>
                <a:cs typeface="Arial" panose="020B0604020202020204" pitchFamily="34" charset="0"/>
              </a:rPr>
              <a:t> </a:t>
            </a:r>
            <a:r>
              <a:rPr lang="ja-JP" altLang="en-US" sz="1600" dirty="0">
                <a:effectLst/>
                <a:latin typeface="Arial" panose="020B0604020202020204" pitchFamily="34" charset="0"/>
                <a:ea typeface="游ゴシック" panose="020B0400000000000000" pitchFamily="50" charset="-128"/>
                <a:cs typeface="Arial" panose="020B0604020202020204" pitchFamily="34" charset="0"/>
              </a:rPr>
              <a:t>は、</a:t>
            </a:r>
            <a:r>
              <a:rPr lang="en-US" sz="1600" dirty="0">
                <a:effectLst/>
                <a:latin typeface="Arial" panose="020B0604020202020204" pitchFamily="34" charset="0"/>
                <a:ea typeface="游ゴシック" panose="020B0400000000000000" pitchFamily="50" charset="-128"/>
                <a:cs typeface="Arial" panose="020B0604020202020204" pitchFamily="34" charset="0"/>
              </a:rPr>
              <a:t>S&amp;P 50</a:t>
            </a:r>
            <a:r>
              <a:rPr lang="en-US" altLang="ja-JP" sz="1600" dirty="0">
                <a:effectLst/>
                <a:latin typeface="Arial" panose="020B0604020202020204" pitchFamily="34" charset="0"/>
                <a:ea typeface="游ゴシック" panose="020B0400000000000000" pitchFamily="50" charset="-128"/>
                <a:cs typeface="Arial" panose="020B0604020202020204" pitchFamily="34" charset="0"/>
              </a:rPr>
              <a:t>0</a:t>
            </a:r>
            <a:r>
              <a:rPr lang="ja-JP" altLang="en-US" sz="1600" dirty="0">
                <a:effectLst/>
                <a:latin typeface="Arial" panose="020B0604020202020204" pitchFamily="34" charset="0"/>
                <a:ea typeface="游ゴシック" panose="020B0400000000000000" pitchFamily="50" charset="-128"/>
                <a:cs typeface="Arial" panose="020B0604020202020204" pitchFamily="34" charset="0"/>
              </a:rPr>
              <a:t>の構成銘柄の中で</a:t>
            </a:r>
            <a:r>
              <a:rPr lang="ja-JP" altLang="en-US" sz="1600" dirty="0">
                <a:latin typeface="Arial" panose="020B0604020202020204" pitchFamily="34" charset="0"/>
                <a:ea typeface="游ゴシック" panose="020B0400000000000000" pitchFamily="50" charset="-128"/>
                <a:cs typeface="Arial" panose="020B0604020202020204" pitchFamily="34" charset="0"/>
              </a:rPr>
              <a:t>株価の上昇傾向が強い</a:t>
            </a:r>
            <a:r>
              <a:rPr lang="en-US" altLang="ja-JP" sz="1600" dirty="0">
                <a:effectLst/>
                <a:latin typeface="Arial" panose="020B0604020202020204" pitchFamily="34" charset="0"/>
                <a:ea typeface="游ゴシック" panose="020B0400000000000000" pitchFamily="50" charset="-128"/>
                <a:cs typeface="Arial" panose="020B0604020202020204" pitchFamily="34" charset="0"/>
              </a:rPr>
              <a:t>100</a:t>
            </a:r>
            <a:r>
              <a:rPr lang="ja-JP" altLang="en-US" sz="1600" dirty="0">
                <a:effectLst/>
                <a:latin typeface="Arial" panose="020B0604020202020204" pitchFamily="34" charset="0"/>
                <a:ea typeface="游ゴシック" panose="020B0400000000000000" pitchFamily="50" charset="-128"/>
                <a:cs typeface="Arial" panose="020B0604020202020204" pitchFamily="34" charset="0"/>
              </a:rPr>
              <a:t>銘柄を選び、年</a:t>
            </a:r>
            <a:r>
              <a:rPr lang="en-US" altLang="ja-JP" sz="1600" dirty="0">
                <a:effectLst/>
                <a:latin typeface="Arial" panose="020B0604020202020204" pitchFamily="34" charset="0"/>
                <a:ea typeface="游ゴシック" panose="020B0400000000000000" pitchFamily="50" charset="-128"/>
                <a:cs typeface="Arial" panose="020B0604020202020204" pitchFamily="34" charset="0"/>
              </a:rPr>
              <a:t>2</a:t>
            </a:r>
            <a:r>
              <a:rPr lang="ja-JP" altLang="en-US" sz="1600" dirty="0">
                <a:effectLst/>
                <a:latin typeface="Arial" panose="020B0604020202020204" pitchFamily="34" charset="0"/>
                <a:ea typeface="游ゴシック" panose="020B0400000000000000" pitchFamily="50" charset="-128"/>
                <a:cs typeface="Arial" panose="020B0604020202020204" pitchFamily="34" charset="0"/>
              </a:rPr>
              <a:t>回の頻度でリバランスを行う</a:t>
            </a:r>
            <a:r>
              <a:rPr lang="en-US" sz="1600" baseline="30000" dirty="0">
                <a:effectLst/>
                <a:latin typeface="Arial" panose="020B0604020202020204" pitchFamily="34" charset="0"/>
                <a:ea typeface="游ゴシック" panose="020B0400000000000000" pitchFamily="50" charset="-128"/>
                <a:cs typeface="Arial" panose="020B0604020202020204" pitchFamily="34" charset="0"/>
              </a:rPr>
              <a:t>1</a:t>
            </a:r>
            <a:r>
              <a:rPr lang="en-US" sz="1600" dirty="0">
                <a:effectLst/>
                <a:latin typeface="Arial" panose="020B0604020202020204" pitchFamily="34" charset="0"/>
                <a:ea typeface="游ゴシック" panose="020B0400000000000000" pitchFamily="50" charset="-128"/>
                <a:cs typeface="Arial" panose="020B0604020202020204" pitchFamily="34" charset="0"/>
              </a:rPr>
              <a:t>  </a:t>
            </a:r>
            <a:r>
              <a:rPr lang="en-GB" sz="1600" dirty="0">
                <a:effectLst/>
                <a:latin typeface="Arial" panose="020B0604020202020204" pitchFamily="34" charset="0"/>
                <a:ea typeface="游ゴシック" panose="020B0400000000000000" pitchFamily="50" charset="-128"/>
                <a:cs typeface="Arial" panose="020B0604020202020204" pitchFamily="34" charset="0"/>
              </a:rPr>
              <a:t>  </a:t>
            </a:r>
          </a:p>
          <a:p>
            <a:pPr marL="285750" indent="-285750">
              <a:spcAft>
                <a:spcPts val="600"/>
              </a:spcAft>
              <a:buFont typeface="Arial" panose="020B0604020202020204" pitchFamily="34" charset="0"/>
              <a:buChar char="•"/>
              <a:tabLst>
                <a:tab pos="114300" algn="l"/>
              </a:tabLst>
            </a:pPr>
            <a:endParaRPr lang="en-US" sz="1600" dirty="0">
              <a:latin typeface="Arial" panose="020B0604020202020204" pitchFamily="34" charset="0"/>
              <a:ea typeface="游ゴシック" panose="020B0400000000000000" pitchFamily="50" charset="-128"/>
              <a:cs typeface="Arial" panose="020B0604020202020204" pitchFamily="34" charset="0"/>
            </a:endParaRPr>
          </a:p>
          <a:p>
            <a:pPr marL="285750" indent="-285750">
              <a:buFont typeface="Arial" panose="020B0604020202020204" pitchFamily="34" charset="0"/>
              <a:buChar char="•"/>
            </a:pPr>
            <a:r>
              <a:rPr lang="ja-JP" altLang="en-US" sz="1600" dirty="0">
                <a:effectLst/>
                <a:latin typeface="Arial" panose="020B0604020202020204" pitchFamily="34" charset="0"/>
                <a:ea typeface="游ゴシック" panose="020B0400000000000000" pitchFamily="50" charset="-128"/>
                <a:cs typeface="Arial" panose="020B0604020202020204" pitchFamily="34" charset="0"/>
              </a:rPr>
              <a:t>この指数は</a:t>
            </a:r>
            <a:r>
              <a:rPr lang="en-US" altLang="ja-JP" sz="1600" dirty="0">
                <a:effectLst/>
                <a:latin typeface="Arial" panose="020B0604020202020204" pitchFamily="34" charset="0"/>
                <a:ea typeface="游ゴシック" panose="020B0400000000000000" pitchFamily="50" charset="-128"/>
                <a:cs typeface="Arial" panose="020B0604020202020204" pitchFamily="34" charset="0"/>
              </a:rPr>
              <a:t>2014</a:t>
            </a:r>
            <a:r>
              <a:rPr lang="ja-JP" altLang="en-US" sz="1600" dirty="0">
                <a:latin typeface="Arial" panose="020B0604020202020204" pitchFamily="34" charset="0"/>
                <a:ea typeface="游ゴシック" panose="020B0400000000000000" pitchFamily="50" charset="-128"/>
                <a:cs typeface="Arial" panose="020B0604020202020204" pitchFamily="34" charset="0"/>
              </a:rPr>
              <a:t>年</a:t>
            </a:r>
            <a:r>
              <a:rPr lang="en-US" altLang="ja-JP" sz="1600" dirty="0">
                <a:latin typeface="Arial" panose="020B0604020202020204" pitchFamily="34" charset="0"/>
                <a:ea typeface="游ゴシック" panose="020B0400000000000000" pitchFamily="50" charset="-128"/>
                <a:cs typeface="Arial" panose="020B0604020202020204" pitchFamily="34" charset="0"/>
              </a:rPr>
              <a:t>11</a:t>
            </a:r>
            <a:r>
              <a:rPr lang="ja-JP" altLang="en-US" sz="1600" dirty="0">
                <a:latin typeface="Arial" panose="020B0604020202020204" pitchFamily="34" charset="0"/>
                <a:ea typeface="游ゴシック" panose="020B0400000000000000" pitchFamily="50" charset="-128"/>
                <a:cs typeface="Arial" panose="020B0604020202020204" pitchFamily="34" charset="0"/>
              </a:rPr>
              <a:t>月に算出を開始し、</a:t>
            </a:r>
            <a:r>
              <a:rPr lang="en-US" altLang="ja-JP" sz="1600" dirty="0">
                <a:latin typeface="Arial" panose="020B0604020202020204" pitchFamily="34" charset="0"/>
                <a:ea typeface="游ゴシック" panose="020B0400000000000000" pitchFamily="50" charset="-128"/>
                <a:cs typeface="Arial" panose="020B0604020202020204" pitchFamily="34" charset="0"/>
              </a:rPr>
              <a:t>1970</a:t>
            </a:r>
            <a:r>
              <a:rPr lang="ja-JP" altLang="en-US" sz="1600" dirty="0">
                <a:latin typeface="Arial" panose="020B0604020202020204" pitchFamily="34" charset="0"/>
                <a:ea typeface="游ゴシック" panose="020B0400000000000000" pitchFamily="50" charset="-128"/>
                <a:cs typeface="Arial" panose="020B0604020202020204" pitchFamily="34" charset="0"/>
              </a:rPr>
              <a:t>年代初めまで遡ってバックテストを行っている</a:t>
            </a:r>
            <a:endParaRPr lang="en-GB" sz="1600" dirty="0">
              <a:latin typeface="Arial" panose="020B0604020202020204" pitchFamily="34" charset="0"/>
              <a:ea typeface="游ゴシック" panose="020B0400000000000000" pitchFamily="50" charset="-128"/>
              <a:cs typeface="Arial" panose="020B0604020202020204" pitchFamily="34" charset="0"/>
            </a:endParaRPr>
          </a:p>
        </p:txBody>
      </p:sp>
      <p:pic>
        <p:nvPicPr>
          <p:cNvPr id="8" name="Picture 7">
            <a:extLst>
              <a:ext uri="{FF2B5EF4-FFF2-40B4-BE49-F238E27FC236}">
                <a16:creationId xmlns:a16="http://schemas.microsoft.com/office/drawing/2014/main" id="{082C0CDF-059B-4360-D7F0-73AB3FD3AB69}"/>
              </a:ext>
            </a:extLst>
          </p:cNvPr>
          <p:cNvPicPr>
            <a:picLocks noChangeAspect="1"/>
          </p:cNvPicPr>
          <p:nvPr/>
        </p:nvPicPr>
        <p:blipFill>
          <a:blip r:embed="rId5"/>
          <a:stretch>
            <a:fillRect/>
          </a:stretch>
        </p:blipFill>
        <p:spPr>
          <a:xfrm>
            <a:off x="3522638" y="1341055"/>
            <a:ext cx="7835534" cy="4175031"/>
          </a:xfrm>
          <a:prstGeom prst="rect">
            <a:avLst/>
          </a:prstGeom>
        </p:spPr>
      </p:pic>
      <p:sp>
        <p:nvSpPr>
          <p:cNvPr id="2" name="テキスト ボックス 1">
            <a:extLst>
              <a:ext uri="{FF2B5EF4-FFF2-40B4-BE49-F238E27FC236}">
                <a16:creationId xmlns:a16="http://schemas.microsoft.com/office/drawing/2014/main" id="{F5EAAAF4-D087-68C9-E8D5-71C1464A7FDC}"/>
              </a:ext>
            </a:extLst>
          </p:cNvPr>
          <p:cNvSpPr txBox="1"/>
          <p:nvPr/>
        </p:nvSpPr>
        <p:spPr>
          <a:xfrm>
            <a:off x="4843510" y="1349907"/>
            <a:ext cx="5595437" cy="472813"/>
          </a:xfrm>
          <a:prstGeom prst="rect">
            <a:avLst/>
          </a:prstGeom>
          <a:solidFill>
            <a:schemeClr val="bg1"/>
          </a:solidFill>
        </p:spPr>
        <p:txBody>
          <a:bodyPr wrap="none" lIns="36000" tIns="36000" rIns="0" bIns="36000" rtlCol="0">
            <a:spAutoFit/>
          </a:bodyPr>
          <a:lstStyle/>
          <a:p>
            <a:pPr algn="ctr"/>
            <a:r>
              <a:rPr kumimoji="1" lang="en-US" altLang="ja-JP" sz="1400" b="1" dirty="0">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400" b="1" dirty="0">
                <a:latin typeface="Arial" panose="020B0604020202020204" pitchFamily="34" charset="0"/>
                <a:ea typeface="游ゴシック" panose="020B0400000000000000" pitchFamily="50" charset="-128"/>
                <a:cs typeface="Arial" panose="020B0604020202020204" pitchFamily="34" charset="0"/>
              </a:rPr>
              <a:t>モメンタム指数の相対パフォーマンス（</a:t>
            </a:r>
            <a:r>
              <a:rPr kumimoji="1" lang="en-US" altLang="ja-JP" sz="1400" b="1" dirty="0">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400" b="1" dirty="0">
                <a:latin typeface="Arial" panose="020B0604020202020204" pitchFamily="34" charset="0"/>
                <a:ea typeface="游ゴシック" panose="020B0400000000000000" pitchFamily="50" charset="-128"/>
                <a:cs typeface="Arial" panose="020B0604020202020204" pitchFamily="34" charset="0"/>
              </a:rPr>
              <a:t>との比較）</a:t>
            </a:r>
            <a:br>
              <a:rPr kumimoji="1" lang="en-US" altLang="ja-JP" sz="1400" b="1" dirty="0">
                <a:latin typeface="Arial" panose="020B0604020202020204" pitchFamily="34" charset="0"/>
                <a:ea typeface="游ゴシック" panose="020B0400000000000000" pitchFamily="50" charset="-128"/>
                <a:cs typeface="Arial" panose="020B0604020202020204" pitchFamily="34" charset="0"/>
              </a:rPr>
            </a:br>
            <a:r>
              <a:rPr kumimoji="1" lang="ja-JP" altLang="en-US" sz="1200" b="1" dirty="0">
                <a:solidFill>
                  <a:schemeClr val="tx1">
                    <a:lumMod val="50000"/>
                    <a:lumOff val="50000"/>
                  </a:schemeClr>
                </a:solidFill>
                <a:latin typeface="Arial" panose="020B0604020202020204" pitchFamily="34" charset="0"/>
                <a:ea typeface="游ゴシック" panose="020B0400000000000000" pitchFamily="50" charset="-128"/>
                <a:cs typeface="Arial" panose="020B0604020202020204" pitchFamily="34" charset="0"/>
              </a:rPr>
              <a:t>（トータル・リターン、</a:t>
            </a:r>
            <a:r>
              <a:rPr kumimoji="1" lang="en-US" altLang="ja-JP" sz="1200" b="1" dirty="0">
                <a:solidFill>
                  <a:schemeClr val="tx1">
                    <a:lumMod val="50000"/>
                    <a:lumOff val="50000"/>
                  </a:schemeClr>
                </a:solidFill>
                <a:latin typeface="Arial" panose="020B0604020202020204" pitchFamily="34" charset="0"/>
                <a:ea typeface="游ゴシック" panose="020B0400000000000000" pitchFamily="50" charset="-128"/>
                <a:cs typeface="Arial" panose="020B0604020202020204" pitchFamily="34" charset="0"/>
              </a:rPr>
              <a:t>1990</a:t>
            </a:r>
            <a:r>
              <a:rPr kumimoji="1" lang="ja-JP" altLang="en-US" sz="1200" b="1" dirty="0">
                <a:solidFill>
                  <a:schemeClr val="tx1">
                    <a:lumMod val="50000"/>
                    <a:lumOff val="50000"/>
                  </a:schemeClr>
                </a:solidFill>
                <a:latin typeface="Arial" panose="020B0604020202020204" pitchFamily="34" charset="0"/>
                <a:ea typeface="游ゴシック" panose="020B0400000000000000" pitchFamily="50" charset="-128"/>
                <a:cs typeface="Arial" panose="020B0604020202020204" pitchFamily="34" charset="0"/>
              </a:rPr>
              <a:t>年の水準を</a:t>
            </a:r>
            <a:r>
              <a:rPr kumimoji="1" lang="en-US" altLang="ja-JP" sz="1200" b="1" dirty="0">
                <a:solidFill>
                  <a:schemeClr val="tx1">
                    <a:lumMod val="50000"/>
                    <a:lumOff val="50000"/>
                  </a:schemeClr>
                </a:solidFill>
                <a:latin typeface="Arial" panose="020B0604020202020204" pitchFamily="34" charset="0"/>
                <a:ea typeface="游ゴシック" panose="020B0400000000000000" pitchFamily="50" charset="-128"/>
                <a:cs typeface="Arial" panose="020B0604020202020204" pitchFamily="34" charset="0"/>
              </a:rPr>
              <a:t>1</a:t>
            </a:r>
            <a:r>
              <a:rPr kumimoji="1" lang="ja-JP" altLang="en-US" sz="1200" b="1" dirty="0">
                <a:solidFill>
                  <a:schemeClr val="tx1">
                    <a:lumMod val="50000"/>
                    <a:lumOff val="50000"/>
                  </a:schemeClr>
                </a:solidFill>
                <a:latin typeface="Arial" panose="020B0604020202020204" pitchFamily="34" charset="0"/>
                <a:ea typeface="游ゴシック" panose="020B0400000000000000" pitchFamily="50" charset="-128"/>
                <a:cs typeface="Arial" panose="020B0604020202020204" pitchFamily="34" charset="0"/>
              </a:rPr>
              <a:t>として指数化）</a:t>
            </a:r>
            <a:endParaRPr kumimoji="1" lang="en-US" altLang="ja-JP" sz="1400" b="1" dirty="0">
              <a:solidFill>
                <a:schemeClr val="tx1">
                  <a:lumMod val="50000"/>
                  <a:lumOff val="50000"/>
                </a:schemeClr>
              </a:solidFill>
              <a:latin typeface="Arial" panose="020B0604020202020204" pitchFamily="34" charset="0"/>
              <a:ea typeface="游ゴシック" panose="020B0400000000000000"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CBCAA763-4875-9145-544D-6FAD1620F02C}"/>
              </a:ext>
            </a:extLst>
          </p:cNvPr>
          <p:cNvSpPr txBox="1"/>
          <p:nvPr/>
        </p:nvSpPr>
        <p:spPr>
          <a:xfrm rot="16200000">
            <a:off x="2061514" y="3040283"/>
            <a:ext cx="3133353" cy="411257"/>
          </a:xfrm>
          <a:prstGeom prst="rect">
            <a:avLst/>
          </a:prstGeom>
          <a:solidFill>
            <a:schemeClr val="bg1"/>
          </a:solidFill>
        </p:spPr>
        <p:txBody>
          <a:bodyPr wrap="none" lIns="36000" tIns="36000" rIns="0" bIns="36000" rtlCol="0">
            <a:spAutoFit/>
          </a:bodyPr>
          <a:lstStyle/>
          <a:p>
            <a:pPr algn="ctr"/>
            <a:r>
              <a:rPr kumimoji="1" lang="en-US" altLang="ja-JP" sz="1100" dirty="0">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dirty="0">
                <a:latin typeface="Arial" panose="020B0604020202020204" pitchFamily="34" charset="0"/>
                <a:ea typeface="游ゴシック" panose="020B0400000000000000" pitchFamily="50" charset="-128"/>
                <a:cs typeface="Arial" panose="020B0604020202020204" pitchFamily="34" charset="0"/>
              </a:rPr>
              <a:t>モメンタム指数のトータルリターンを、</a:t>
            </a:r>
          </a:p>
          <a:p>
            <a:pPr algn="ctr"/>
            <a:r>
              <a:rPr kumimoji="1" lang="en-US" altLang="ja-JP" sz="1100" dirty="0">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dirty="0">
                <a:latin typeface="Arial" panose="020B0604020202020204" pitchFamily="34" charset="0"/>
                <a:ea typeface="游ゴシック" panose="020B0400000000000000" pitchFamily="50" charset="-128"/>
                <a:cs typeface="Arial" panose="020B0604020202020204" pitchFamily="34" charset="0"/>
              </a:rPr>
              <a:t>のトータルリターンで割った値</a:t>
            </a:r>
            <a:endParaRPr kumimoji="1" lang="en-US" altLang="ja-JP" sz="1100" dirty="0">
              <a:solidFill>
                <a:schemeClr val="tx1">
                  <a:lumMod val="50000"/>
                  <a:lumOff val="50000"/>
                </a:schemeClr>
              </a:solidFill>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268918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952115D-887E-EC5A-185B-9E22059E65D7}"/>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a:ea typeface="+mn-ea"/>
                <a:cs typeface="+mn-cs"/>
              </a:rPr>
              <a:t>S&amp;P Dow Jones Indices - For Financial Professionals Only</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65AEBA91-61A0-465C-D5F7-E37CF809DA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ext Placeholder 4">
            <a:extLst>
              <a:ext uri="{FF2B5EF4-FFF2-40B4-BE49-F238E27FC236}">
                <a16:creationId xmlns:a16="http://schemas.microsoft.com/office/drawing/2014/main" id="{0CF661A0-06EB-C4F3-BF10-88BEAEC4DAAA}"/>
              </a:ext>
            </a:extLst>
          </p:cNvPr>
          <p:cNvSpPr>
            <a:spLocks noGrp="1"/>
          </p:cNvSpPr>
          <p:nvPr>
            <p:ph type="body" sz="quarter" idx="13"/>
          </p:nvPr>
        </p:nvSpPr>
        <p:spPr>
          <a:xfrm>
            <a:off x="567039" y="1058237"/>
            <a:ext cx="11064240" cy="249299"/>
          </a:xfrm>
          <a:noFill/>
        </p:spPr>
        <p:txBody>
          <a:bodyPr wrap="square">
            <a:spAutoFit/>
          </a:bodyPr>
          <a:lstStyle/>
          <a:p>
            <a:r>
              <a:rPr lang="ja-JP" altLang="en-US" dirty="0">
                <a:latin typeface="Arial" panose="020B0604020202020204" pitchFamily="34" charset="0"/>
                <a:ea typeface="游ゴシック" panose="020B0400000000000000" pitchFamily="50" charset="-128"/>
                <a:cs typeface="Arial" panose="020B0604020202020204" pitchFamily="34" charset="0"/>
              </a:rPr>
              <a:t>一部の例外を除き、各国株式市場の時価総額に占める大型銘柄の割合が高まっている</a:t>
            </a:r>
            <a:endParaRPr lang="en-US" dirty="0">
              <a:latin typeface="Arial" panose="020B0604020202020204" pitchFamily="34" charset="0"/>
              <a:ea typeface="游ゴシック" panose="020B0400000000000000" pitchFamily="50" charset="-128"/>
              <a:cs typeface="Arial" panose="020B0604020202020204" pitchFamily="34" charset="0"/>
            </a:endParaRPr>
          </a:p>
        </p:txBody>
      </p:sp>
      <p:sp>
        <p:nvSpPr>
          <p:cNvPr id="6" name="Text Placeholder 5">
            <a:extLst>
              <a:ext uri="{FF2B5EF4-FFF2-40B4-BE49-F238E27FC236}">
                <a16:creationId xmlns:a16="http://schemas.microsoft.com/office/drawing/2014/main" id="{50C34F83-B23D-8EA9-1B3F-34EB64551B68}"/>
              </a:ext>
            </a:extLst>
          </p:cNvPr>
          <p:cNvSpPr>
            <a:spLocks noGrp="1"/>
          </p:cNvSpPr>
          <p:nvPr>
            <p:ph type="body" sz="quarter" idx="15"/>
          </p:nvPr>
        </p:nvSpPr>
        <p:spPr/>
        <p:txBody>
          <a:bodyPr/>
          <a:lstStyle/>
          <a:p>
            <a:r>
              <a:rPr lang="ja-JP" altLang="en-US"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出所：</a:t>
            </a:r>
            <a:r>
              <a:rPr lang="en-US" altLang="ja-JP"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S&amp;P </a:t>
            </a:r>
            <a:r>
              <a:rPr lang="ja-JP" altLang="en-US"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ダウ・ジョーンズ・インデックス</a:t>
            </a:r>
            <a:r>
              <a:rPr lang="en-US" altLang="ja-JP"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LLC</a:t>
            </a:r>
            <a:r>
              <a:rPr lang="ja-JP" altLang="en-US"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a:t>
            </a:r>
            <a:r>
              <a:rPr lang="en-US" altLang="ja-JP"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2024</a:t>
            </a:r>
            <a:r>
              <a:rPr lang="ja-JP" altLang="en-US"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年</a:t>
            </a:r>
            <a:r>
              <a:rPr lang="en-US" altLang="ja-JP"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12</a:t>
            </a:r>
            <a:r>
              <a:rPr lang="ja-JP" altLang="en-US"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月</a:t>
            </a:r>
            <a:r>
              <a:rPr lang="en-US" altLang="ja-JP"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31</a:t>
            </a:r>
            <a:r>
              <a:rPr lang="ja-JP" altLang="en-US" sz="9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日現在のデータ。過去のパフォーマンスは将来の結果を保証するものではありません。図表は説明目的のために提示されています。</a:t>
            </a:r>
            <a:endParaRPr lang="en-US" dirty="0">
              <a:latin typeface="Arial" panose="020B0604020202020204" pitchFamily="34" charset="0"/>
              <a:ea typeface="游ゴシック" panose="020B0400000000000000" pitchFamily="50" charset="-128"/>
              <a:cs typeface="Arial" panose="020B0604020202020204" pitchFamily="34" charset="0"/>
            </a:endParaRPr>
          </a:p>
        </p:txBody>
      </p:sp>
      <p:sp>
        <p:nvSpPr>
          <p:cNvPr id="7" name="Title 6">
            <a:extLst>
              <a:ext uri="{FF2B5EF4-FFF2-40B4-BE49-F238E27FC236}">
                <a16:creationId xmlns:a16="http://schemas.microsoft.com/office/drawing/2014/main" id="{E5F63403-D395-8BE9-9188-15FE89B4667F}"/>
              </a:ext>
            </a:extLst>
          </p:cNvPr>
          <p:cNvSpPr>
            <a:spLocks noGrp="1"/>
          </p:cNvSpPr>
          <p:nvPr>
            <p:ph type="title"/>
          </p:nvPr>
        </p:nvSpPr>
        <p:spPr/>
        <p:txBody>
          <a:bodyPr vert="horz" lIns="0" tIns="0" rIns="0" bIns="0" rtlCol="0" anchor="t">
            <a:noAutofit/>
          </a:bodyPr>
          <a:lstStyle/>
          <a:p>
            <a:r>
              <a:rPr lang="ja-JP" altLang="en-US" b="1" dirty="0">
                <a:latin typeface="Arial" panose="020B0604020202020204" pitchFamily="34" charset="0"/>
                <a:ea typeface="游ゴシック" panose="020B0400000000000000" pitchFamily="50" charset="-128"/>
                <a:cs typeface="Arial" panose="020B0604020202020204" pitchFamily="34" charset="0"/>
              </a:rPr>
              <a:t>少数の大型銘柄に投資資金が集中 </a:t>
            </a:r>
            <a:r>
              <a:rPr lang="en-US" altLang="ja-JP" b="1" dirty="0">
                <a:latin typeface="Arial" panose="020B0604020202020204" pitchFamily="34" charset="0"/>
                <a:ea typeface="游ゴシック" panose="020B0400000000000000" pitchFamily="50" charset="-128"/>
                <a:cs typeface="Arial" panose="020B0604020202020204" pitchFamily="34" charset="0"/>
              </a:rPr>
              <a:t>- </a:t>
            </a:r>
            <a:r>
              <a:rPr lang="ja-JP" altLang="en-US" b="1" dirty="0">
                <a:latin typeface="Arial" panose="020B0604020202020204" pitchFamily="34" charset="0"/>
                <a:ea typeface="游ゴシック" panose="020B0400000000000000" pitchFamily="50" charset="-128"/>
                <a:cs typeface="Arial" panose="020B0604020202020204" pitchFamily="34" charset="0"/>
              </a:rPr>
              <a:t>世界的な傾向</a:t>
            </a:r>
            <a:endParaRPr lang="en-US" b="1" dirty="0">
              <a:latin typeface="Arial" panose="020B0604020202020204" pitchFamily="34" charset="0"/>
              <a:ea typeface="游ゴシック" panose="020B0400000000000000" pitchFamily="50" charset="-128"/>
              <a:cs typeface="Arial" panose="020B0604020202020204" pitchFamily="34" charset="0"/>
            </a:endParaRPr>
          </a:p>
        </p:txBody>
      </p:sp>
      <p:pic>
        <p:nvPicPr>
          <p:cNvPr id="9" name="Picture 8">
            <a:extLst>
              <a:ext uri="{FF2B5EF4-FFF2-40B4-BE49-F238E27FC236}">
                <a16:creationId xmlns:a16="http://schemas.microsoft.com/office/drawing/2014/main" id="{AD627BA5-98AD-D309-C6EC-0A3CC67B6271}"/>
              </a:ext>
            </a:extLst>
          </p:cNvPr>
          <p:cNvPicPr>
            <a:picLocks noChangeAspect="1"/>
          </p:cNvPicPr>
          <p:nvPr/>
        </p:nvPicPr>
        <p:blipFill>
          <a:blip r:embed="rId2"/>
          <a:stretch>
            <a:fillRect/>
          </a:stretch>
        </p:blipFill>
        <p:spPr>
          <a:xfrm>
            <a:off x="901132" y="1681628"/>
            <a:ext cx="9952160" cy="4268101"/>
          </a:xfrm>
          <a:prstGeom prst="rect">
            <a:avLst/>
          </a:prstGeom>
        </p:spPr>
      </p:pic>
      <p:sp>
        <p:nvSpPr>
          <p:cNvPr id="2" name="テキスト ボックス 1">
            <a:extLst>
              <a:ext uri="{FF2B5EF4-FFF2-40B4-BE49-F238E27FC236}">
                <a16:creationId xmlns:a16="http://schemas.microsoft.com/office/drawing/2014/main" id="{FA576791-BFBE-737A-4E2A-01408A55E513}"/>
              </a:ext>
            </a:extLst>
          </p:cNvPr>
          <p:cNvSpPr txBox="1"/>
          <p:nvPr/>
        </p:nvSpPr>
        <p:spPr>
          <a:xfrm>
            <a:off x="2392192" y="1666326"/>
            <a:ext cx="7397859" cy="318924"/>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B5C2CB"/>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600" b="0" i="0" u="none" strike="noStrike" kern="1200" cap="none" spc="0" normalizeH="0" baseline="0" noProof="0" dirty="0">
                <a:ln>
                  <a:noFill/>
                </a:ln>
                <a:solidFill>
                  <a:srgbClr val="B5C2CB"/>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2020</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年末　 </a:t>
            </a:r>
            <a:r>
              <a:rPr kumimoji="1" lang="ja-JP" altLang="en-US" sz="1600" b="0" i="0" u="none" strike="noStrike" kern="1200" cap="none" spc="0" normalizeH="0" baseline="0" noProof="0" dirty="0">
                <a:ln>
                  <a:noFill/>
                </a:ln>
                <a:solidFill>
                  <a:srgbClr val="849FAE"/>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2021</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年末　　</a:t>
            </a:r>
            <a:r>
              <a:rPr kumimoji="1" lang="ja-JP" altLang="en-US" sz="1600" b="0" i="0" u="none" strike="noStrike" kern="1200" cap="none" spc="0" normalizeH="0" baseline="0" noProof="0" dirty="0">
                <a:ln>
                  <a:noFill/>
                </a:ln>
                <a:solidFill>
                  <a:srgbClr val="006D89"/>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2022</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年末　　</a:t>
            </a:r>
            <a:r>
              <a:rPr kumimoji="1" lang="ja-JP" altLang="en-US" sz="1600" b="0" i="0" u="none" strike="noStrike" kern="1200" cap="none" spc="0" normalizeH="0" baseline="0" noProof="0" dirty="0">
                <a:ln>
                  <a:noFill/>
                </a:ln>
                <a:solidFill>
                  <a:srgbClr val="006079"/>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2023</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年末　　</a:t>
            </a:r>
            <a:r>
              <a:rPr kumimoji="1" lang="ja-JP" altLang="en-US" sz="1600" b="0" i="0" u="none" strike="noStrike" kern="1200" cap="none" spc="0" normalizeH="0" baseline="0" noProof="0" dirty="0">
                <a:ln>
                  <a:noFill/>
                </a:ln>
                <a:solidFill>
                  <a:srgbClr val="005066"/>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 2024</a:t>
            </a:r>
            <a:r>
              <a:rPr kumimoji="1" lang="ja-JP" altLang="en-US" sz="16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年末　</a:t>
            </a:r>
          </a:p>
        </p:txBody>
      </p:sp>
      <p:sp>
        <p:nvSpPr>
          <p:cNvPr id="8" name="テキスト ボックス 7">
            <a:extLst>
              <a:ext uri="{FF2B5EF4-FFF2-40B4-BE49-F238E27FC236}">
                <a16:creationId xmlns:a16="http://schemas.microsoft.com/office/drawing/2014/main" id="{952AF757-BC08-096A-5329-7F902052EF1A}"/>
              </a:ext>
            </a:extLst>
          </p:cNvPr>
          <p:cNvSpPr txBox="1"/>
          <p:nvPr/>
        </p:nvSpPr>
        <p:spPr>
          <a:xfrm rot="16200000">
            <a:off x="-161006" y="3099547"/>
            <a:ext cx="2641749"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指数全体に占める時価総額上位</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社の割合</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大中型株指数）</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FDD15914-E00C-E6B0-16FB-946A6D84B1F6}"/>
              </a:ext>
            </a:extLst>
          </p:cNvPr>
          <p:cNvSpPr txBox="1"/>
          <p:nvPr/>
        </p:nvSpPr>
        <p:spPr>
          <a:xfrm>
            <a:off x="1016024" y="4672849"/>
            <a:ext cx="9767940" cy="1131923"/>
          </a:xfrm>
          <a:prstGeom prst="rect">
            <a:avLst/>
          </a:prstGeom>
          <a:solidFill>
            <a:schemeClr val="bg1"/>
          </a:solidFill>
        </p:spPr>
        <p:txBody>
          <a:bodyPr wrap="square" lIns="0" tIns="36000" rIns="0" bIns="3600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AB26A455-33EA-BEE8-48DE-38F2DDC487FB}"/>
              </a:ext>
            </a:extLst>
          </p:cNvPr>
          <p:cNvSpPr txBox="1"/>
          <p:nvPr/>
        </p:nvSpPr>
        <p:spPr>
          <a:xfrm>
            <a:off x="1915197" y="4668859"/>
            <a:ext cx="621965"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フランス</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4</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C8FA2450-76D8-8C7D-593D-F433BE83FCF7}"/>
              </a:ext>
            </a:extLst>
          </p:cNvPr>
          <p:cNvSpPr txBox="1"/>
          <p:nvPr/>
        </p:nvSpPr>
        <p:spPr>
          <a:xfrm>
            <a:off x="2732495" y="4668859"/>
            <a:ext cx="621965"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スイス</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3</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9E607F21-09BC-FCB4-06EE-E40324810701}"/>
              </a:ext>
            </a:extLst>
          </p:cNvPr>
          <p:cNvSpPr txBox="1"/>
          <p:nvPr/>
        </p:nvSpPr>
        <p:spPr>
          <a:xfrm>
            <a:off x="3549793" y="4668859"/>
            <a:ext cx="621965"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英国</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9</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DACB1E11-3A12-EB92-4FEC-026DF66CD484}"/>
              </a:ext>
            </a:extLst>
          </p:cNvPr>
          <p:cNvSpPr txBox="1"/>
          <p:nvPr/>
        </p:nvSpPr>
        <p:spPr>
          <a:xfrm>
            <a:off x="7524661" y="4668859"/>
            <a:ext cx="897682"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10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オーストラリア</a:t>
            </a:r>
            <a:endParaRPr kumimoji="1" lang="en-US" altLang="ja-JP" sz="1100" b="0" i="0" u="none" strike="noStrike" kern="1200" cap="none" spc="-10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8</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AA2CC786-E18E-43F2-8BD9-619B54E6173E}"/>
              </a:ext>
            </a:extLst>
          </p:cNvPr>
          <p:cNvSpPr txBox="1"/>
          <p:nvPr/>
        </p:nvSpPr>
        <p:spPr>
          <a:xfrm>
            <a:off x="4258803" y="4668859"/>
            <a:ext cx="846386"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スウェーデン</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6</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6" name="テキスト ボックス 15">
            <a:extLst>
              <a:ext uri="{FF2B5EF4-FFF2-40B4-BE49-F238E27FC236}">
                <a16:creationId xmlns:a16="http://schemas.microsoft.com/office/drawing/2014/main" id="{7E2C3433-55B3-9736-248F-AD0354F18358}"/>
              </a:ext>
            </a:extLst>
          </p:cNvPr>
          <p:cNvSpPr txBox="1"/>
          <p:nvPr/>
        </p:nvSpPr>
        <p:spPr>
          <a:xfrm>
            <a:off x="5180203" y="4668859"/>
            <a:ext cx="621965"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香港</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4</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7" name="テキスト ボックス 16">
            <a:extLst>
              <a:ext uri="{FF2B5EF4-FFF2-40B4-BE49-F238E27FC236}">
                <a16:creationId xmlns:a16="http://schemas.microsoft.com/office/drawing/2014/main" id="{F97DD286-623C-07CF-37F4-83D2C2C09771}"/>
              </a:ext>
            </a:extLst>
          </p:cNvPr>
          <p:cNvSpPr txBox="1"/>
          <p:nvPr/>
        </p:nvSpPr>
        <p:spPr>
          <a:xfrm>
            <a:off x="6009534" y="4668859"/>
            <a:ext cx="621965"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ドイツ</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5</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8" name="テキスト ボックス 17">
            <a:extLst>
              <a:ext uri="{FF2B5EF4-FFF2-40B4-BE49-F238E27FC236}">
                <a16:creationId xmlns:a16="http://schemas.microsoft.com/office/drawing/2014/main" id="{1FBE11D6-BD6E-5620-F9E1-B0FBB4717E38}"/>
              </a:ext>
            </a:extLst>
          </p:cNvPr>
          <p:cNvSpPr txBox="1"/>
          <p:nvPr/>
        </p:nvSpPr>
        <p:spPr>
          <a:xfrm>
            <a:off x="6802769" y="4668859"/>
            <a:ext cx="700513"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日本</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37</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8B1D1758-ACB1-DFC5-CD47-BFED8AADE64B}"/>
              </a:ext>
            </a:extLst>
          </p:cNvPr>
          <p:cNvSpPr txBox="1"/>
          <p:nvPr/>
        </p:nvSpPr>
        <p:spPr>
          <a:xfrm>
            <a:off x="8431689" y="4668859"/>
            <a:ext cx="700513"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米国</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47</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2F5EB3E1-F8BE-FE55-4EF7-09FBDA61305C}"/>
              </a:ext>
            </a:extLst>
          </p:cNvPr>
          <p:cNvSpPr txBox="1"/>
          <p:nvPr/>
        </p:nvSpPr>
        <p:spPr>
          <a:xfrm>
            <a:off x="9243311" y="4668859"/>
            <a:ext cx="705321"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デンマーク</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1</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21" name="テキスト ボックス 20">
            <a:extLst>
              <a:ext uri="{FF2B5EF4-FFF2-40B4-BE49-F238E27FC236}">
                <a16:creationId xmlns:a16="http://schemas.microsoft.com/office/drawing/2014/main" id="{EDCB6BF6-A30C-2A4D-06D7-7FF97570627B}"/>
              </a:ext>
            </a:extLst>
          </p:cNvPr>
          <p:cNvSpPr txBox="1"/>
          <p:nvPr/>
        </p:nvSpPr>
        <p:spPr>
          <a:xfrm>
            <a:off x="10071775" y="4668859"/>
            <a:ext cx="700513" cy="411257"/>
          </a:xfrm>
          <a:prstGeom prst="rect">
            <a:avLst/>
          </a:prstGeom>
          <a:solidFill>
            <a:schemeClr val="bg1"/>
          </a:solidFill>
        </p:spPr>
        <p:txBody>
          <a:bodyPr wrap="non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台湾</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N = 16</a:t>
            </a: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endParaRPr kumimoji="1" lang="en-US" altLang="ja-JP"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55338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C54FD-7F43-80EE-5DA8-63E99182F2F1}"/>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8E47AC-0475-D3AC-6325-CAB8A75EE174}"/>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S&amp;P Dow Jones Indices – For Financial Professionals Only</a:t>
            </a:r>
          </a:p>
        </p:txBody>
      </p:sp>
      <p:sp>
        <p:nvSpPr>
          <p:cNvPr id="4" name="Slide Number Placeholder 3">
            <a:extLst>
              <a:ext uri="{FF2B5EF4-FFF2-40B4-BE49-F238E27FC236}">
                <a16:creationId xmlns:a16="http://schemas.microsoft.com/office/drawing/2014/main" id="{E833EB9A-C3BB-1FB9-7D5E-0267735938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5" name="Title 4">
            <a:extLst>
              <a:ext uri="{FF2B5EF4-FFF2-40B4-BE49-F238E27FC236}">
                <a16:creationId xmlns:a16="http://schemas.microsoft.com/office/drawing/2014/main" id="{B0A47096-D408-07C7-3B5F-63D499C88E76}"/>
              </a:ext>
            </a:extLst>
          </p:cNvPr>
          <p:cNvSpPr>
            <a:spLocks noGrp="1"/>
          </p:cNvSpPr>
          <p:nvPr>
            <p:ph type="title"/>
          </p:nvPr>
        </p:nvSpPr>
        <p:spPr>
          <a:xfrm>
            <a:off x="546099" y="710226"/>
            <a:ext cx="11062709" cy="648111"/>
          </a:xfrm>
        </p:spPr>
        <p:txBody>
          <a:bodyPr/>
          <a:lstStyle/>
          <a:p>
            <a:r>
              <a:rPr lang="ja-JP" altLang="en-US" b="1" dirty="0">
                <a:latin typeface="Arial" panose="020B0604020202020204" pitchFamily="34" charset="0"/>
                <a:ea typeface="游ゴシック" panose="020B0400000000000000" pitchFamily="50" charset="-128"/>
                <a:cs typeface="Arial" panose="020B0604020202020204" pitchFamily="34" charset="0"/>
              </a:rPr>
              <a:t>米国では株式市場の牽引役が変化</a:t>
            </a:r>
            <a:endParaRPr lang="en-GB" b="1" dirty="0">
              <a:latin typeface="Arial" panose="020B0604020202020204" pitchFamily="34" charset="0"/>
              <a:ea typeface="游ゴシック" panose="020B0400000000000000" pitchFamily="50" charset="-128"/>
              <a:cs typeface="Arial" panose="020B0604020202020204" pitchFamily="34" charset="0"/>
            </a:endParaRPr>
          </a:p>
        </p:txBody>
      </p:sp>
      <p:sp>
        <p:nvSpPr>
          <p:cNvPr id="6" name="Text Placeholder 5">
            <a:extLst>
              <a:ext uri="{FF2B5EF4-FFF2-40B4-BE49-F238E27FC236}">
                <a16:creationId xmlns:a16="http://schemas.microsoft.com/office/drawing/2014/main" id="{269EDD6F-4BAD-6E07-44F1-C63455D56DBE}"/>
              </a:ext>
            </a:extLst>
          </p:cNvPr>
          <p:cNvSpPr>
            <a:spLocks noGrp="1"/>
          </p:cNvSpPr>
          <p:nvPr>
            <p:ph type="body" sz="quarter" idx="15"/>
          </p:nvPr>
        </p:nvSpPr>
        <p:spPr>
          <a:xfrm>
            <a:off x="570915" y="5589576"/>
            <a:ext cx="11060912" cy="525368"/>
          </a:xfrm>
        </p:spPr>
        <p:txBody>
          <a:bodyPr/>
          <a:lstStyle/>
          <a:p>
            <a:r>
              <a:rPr lang="ja-JP" altLang="en-US" sz="800" dirty="0">
                <a:latin typeface="Arial" panose="020B0604020202020204" pitchFamily="34" charset="0"/>
                <a:ea typeface="游ゴシック" panose="020B0400000000000000" pitchFamily="50" charset="-128"/>
                <a:cs typeface="Arial" panose="020B0604020202020204" pitchFamily="34" charset="0"/>
              </a:rPr>
              <a:t>出所：</a:t>
            </a:r>
            <a:r>
              <a:rPr lang="en-US" altLang="ja-JP" sz="800" dirty="0">
                <a:latin typeface="Arial" panose="020B0604020202020204" pitchFamily="34" charset="0"/>
                <a:ea typeface="游ゴシック" panose="020B0400000000000000" pitchFamily="50" charset="-128"/>
                <a:cs typeface="Arial" panose="020B0604020202020204" pitchFamily="34" charset="0"/>
              </a:rPr>
              <a:t>S&amp;P </a:t>
            </a:r>
            <a:r>
              <a:rPr lang="ja-JP" altLang="en-US" sz="800" dirty="0">
                <a:latin typeface="Arial" panose="020B0604020202020204" pitchFamily="34" charset="0"/>
                <a:ea typeface="游ゴシック" panose="020B0400000000000000" pitchFamily="50" charset="-128"/>
                <a:cs typeface="Arial" panose="020B0604020202020204" pitchFamily="34" charset="0"/>
              </a:rPr>
              <a:t>ダウ・ジョーンズ・インデックス、ファクトセット。</a:t>
            </a:r>
            <a:r>
              <a:rPr lang="en-US" altLang="ja-JP" sz="800" dirty="0">
                <a:latin typeface="Arial" panose="020B0604020202020204" pitchFamily="34" charset="0"/>
                <a:ea typeface="游ゴシック" panose="020B0400000000000000" pitchFamily="50" charset="-128"/>
                <a:cs typeface="Arial" panose="020B0604020202020204" pitchFamily="34" charset="0"/>
              </a:rPr>
              <a:t>2025</a:t>
            </a:r>
            <a:r>
              <a:rPr lang="ja-JP" altLang="en-US" sz="800" dirty="0">
                <a:latin typeface="Arial" panose="020B0604020202020204" pitchFamily="34" charset="0"/>
                <a:ea typeface="游ゴシック" panose="020B0400000000000000" pitchFamily="50" charset="-128"/>
                <a:cs typeface="Arial" panose="020B0604020202020204" pitchFamily="34" charset="0"/>
              </a:rPr>
              <a:t>年</a:t>
            </a:r>
            <a:r>
              <a:rPr lang="en-US" altLang="ja-JP" sz="800" dirty="0">
                <a:latin typeface="Arial" panose="020B0604020202020204" pitchFamily="34" charset="0"/>
                <a:ea typeface="游ゴシック" panose="020B0400000000000000" pitchFamily="50" charset="-128"/>
                <a:cs typeface="Arial" panose="020B0604020202020204" pitchFamily="34" charset="0"/>
              </a:rPr>
              <a:t>3</a:t>
            </a:r>
            <a:r>
              <a:rPr lang="ja-JP" altLang="en-US" sz="800" dirty="0">
                <a:latin typeface="Arial" panose="020B0604020202020204" pitchFamily="34" charset="0"/>
                <a:ea typeface="游ゴシック" panose="020B0400000000000000" pitchFamily="50" charset="-128"/>
                <a:cs typeface="Arial" panose="020B0604020202020204" pitchFamily="34" charset="0"/>
              </a:rPr>
              <a:t>月</a:t>
            </a:r>
            <a:r>
              <a:rPr lang="en-US" altLang="ja-JP" sz="800" dirty="0">
                <a:latin typeface="Arial" panose="020B0604020202020204" pitchFamily="34" charset="0"/>
                <a:ea typeface="游ゴシック" panose="020B0400000000000000" pitchFamily="50" charset="-128"/>
                <a:cs typeface="Arial" panose="020B0604020202020204" pitchFamily="34" charset="0"/>
              </a:rPr>
              <a:t>31</a:t>
            </a:r>
            <a:r>
              <a:rPr lang="ja-JP" altLang="en-US" sz="800" dirty="0">
                <a:latin typeface="Arial" panose="020B0604020202020204" pitchFamily="34" charset="0"/>
                <a:ea typeface="游ゴシック" panose="020B0400000000000000" pitchFamily="50" charset="-128"/>
                <a:cs typeface="Arial" panose="020B0604020202020204" pitchFamily="34" charset="0"/>
              </a:rPr>
              <a:t>日現在のデータ。説明目的のためだけに提示されています。過去のパフォーマンスは将来のパフォーマンスを保証するものではありません。</a:t>
            </a:r>
            <a:endParaRPr lang="en-GB" sz="800" dirty="0">
              <a:latin typeface="Arial" panose="020B0604020202020204" pitchFamily="34" charset="0"/>
              <a:ea typeface="游ゴシック" panose="020B0400000000000000" pitchFamily="50" charset="-128"/>
              <a:cs typeface="Arial" panose="020B0604020202020204" pitchFamily="34" charset="0"/>
            </a:endParaRPr>
          </a:p>
        </p:txBody>
      </p:sp>
      <p:sp>
        <p:nvSpPr>
          <p:cNvPr id="17" name="Content Placeholder 2">
            <a:extLst>
              <a:ext uri="{FF2B5EF4-FFF2-40B4-BE49-F238E27FC236}">
                <a16:creationId xmlns:a16="http://schemas.microsoft.com/office/drawing/2014/main" id="{E9871BA8-DA4C-CD29-998C-0B1F29307BCE}"/>
              </a:ext>
            </a:extLst>
          </p:cNvPr>
          <p:cNvSpPr>
            <a:spLocks noGrp="1"/>
          </p:cNvSpPr>
          <p:nvPr>
            <p:ph idx="1"/>
          </p:nvPr>
        </p:nvSpPr>
        <p:spPr>
          <a:xfrm>
            <a:off x="546099" y="1034282"/>
            <a:ext cx="11137901" cy="525368"/>
          </a:xfrm>
          <a:ln>
            <a:noFill/>
          </a:ln>
        </p:spPr>
        <p:txBody>
          <a:bodyPr vert="horz" lIns="0" tIns="45720" rIns="91440" bIns="45720" rtlCol="0">
            <a:noAutofit/>
          </a:bodyPr>
          <a:lstStyle/>
          <a:p>
            <a:pPr marL="0" indent="0">
              <a:spcBef>
                <a:spcPts val="2400"/>
              </a:spcBef>
              <a:buNone/>
            </a:pPr>
            <a:r>
              <a:rPr lang="ja-JP" altLang="en-US" dirty="0">
                <a:latin typeface="Arial" panose="020B0604020202020204" pitchFamily="34" charset="0"/>
                <a:ea typeface="游ゴシック" panose="020B0400000000000000" pitchFamily="50" charset="-128"/>
                <a:cs typeface="Arial" panose="020B0604020202020204" pitchFamily="34" charset="0"/>
              </a:rPr>
              <a:t>今年に入ってから、</a:t>
            </a:r>
            <a:r>
              <a:rPr lang="en-US" altLang="ja-JP" dirty="0">
                <a:latin typeface="Arial" panose="020B0604020202020204" pitchFamily="34" charset="0"/>
                <a:ea typeface="游ゴシック" panose="020B0400000000000000" pitchFamily="50" charset="-128"/>
                <a:cs typeface="Arial" panose="020B0604020202020204" pitchFamily="34" charset="0"/>
              </a:rPr>
              <a:t>S&amp;P 500</a:t>
            </a:r>
            <a:r>
              <a:rPr lang="ja-JP" altLang="en-US" dirty="0">
                <a:latin typeface="Arial" panose="020B0604020202020204" pitchFamily="34" charset="0"/>
                <a:ea typeface="游ゴシック" panose="020B0400000000000000" pitchFamily="50" charset="-128"/>
                <a:cs typeface="Arial" panose="020B0604020202020204" pitchFamily="34" charset="0"/>
              </a:rPr>
              <a:t>構成銘柄の過半数が</a:t>
            </a:r>
            <a:r>
              <a:rPr lang="en-US" altLang="ja-JP" dirty="0">
                <a:latin typeface="Arial" panose="020B0604020202020204" pitchFamily="34" charset="0"/>
                <a:ea typeface="游ゴシック" panose="020B0400000000000000" pitchFamily="50" charset="-128"/>
                <a:cs typeface="Arial" panose="020B0604020202020204" pitchFamily="34" charset="0"/>
              </a:rPr>
              <a:t>S&amp;P 500</a:t>
            </a:r>
            <a:r>
              <a:rPr lang="ja-JP" altLang="en-US" dirty="0">
                <a:latin typeface="Arial" panose="020B0604020202020204" pitchFamily="34" charset="0"/>
                <a:ea typeface="游ゴシック" panose="020B0400000000000000" pitchFamily="50" charset="-128"/>
                <a:cs typeface="Arial" panose="020B0604020202020204" pitchFamily="34" charset="0"/>
              </a:rPr>
              <a:t>をアウトパフォームしている。これに対し、</a:t>
            </a:r>
            <a:r>
              <a:rPr lang="en-US" altLang="ja-JP" dirty="0">
                <a:latin typeface="Arial" panose="020B0604020202020204" pitchFamily="34" charset="0"/>
                <a:ea typeface="游ゴシック" panose="020B0400000000000000" pitchFamily="50" charset="-128"/>
                <a:cs typeface="Arial" panose="020B0604020202020204" pitchFamily="34" charset="0"/>
              </a:rPr>
              <a:t>2024</a:t>
            </a:r>
            <a:r>
              <a:rPr lang="ja-JP" altLang="en-US" dirty="0">
                <a:latin typeface="Arial" panose="020B0604020202020204" pitchFamily="34" charset="0"/>
                <a:ea typeface="游ゴシック" panose="020B0400000000000000" pitchFamily="50" charset="-128"/>
                <a:cs typeface="Arial" panose="020B0604020202020204" pitchFamily="34" charset="0"/>
              </a:rPr>
              <a:t>年には</a:t>
            </a:r>
            <a:r>
              <a:rPr lang="en-US" altLang="ja-JP" dirty="0">
                <a:latin typeface="Arial" panose="020B0604020202020204" pitchFamily="34" charset="0"/>
                <a:ea typeface="游ゴシック" panose="020B0400000000000000" pitchFamily="50" charset="-128"/>
                <a:cs typeface="Arial" panose="020B0604020202020204" pitchFamily="34" charset="0"/>
              </a:rPr>
              <a:t>S&amp;P 500</a:t>
            </a:r>
            <a:r>
              <a:rPr lang="ja-JP" altLang="en-US" dirty="0">
                <a:latin typeface="Arial" panose="020B0604020202020204" pitchFamily="34" charset="0"/>
                <a:ea typeface="游ゴシック" panose="020B0400000000000000" pitchFamily="50" charset="-128"/>
                <a:cs typeface="Arial" panose="020B0604020202020204" pitchFamily="34" charset="0"/>
              </a:rPr>
              <a:t>構成銘柄の</a:t>
            </a:r>
            <a:r>
              <a:rPr lang="en-US" altLang="ja-JP" dirty="0">
                <a:latin typeface="Arial" panose="020B0604020202020204" pitchFamily="34" charset="0"/>
                <a:ea typeface="游ゴシック" panose="020B0400000000000000" pitchFamily="50" charset="-128"/>
                <a:cs typeface="Arial" panose="020B0604020202020204" pitchFamily="34" charset="0"/>
              </a:rPr>
              <a:t>4</a:t>
            </a:r>
            <a:r>
              <a:rPr lang="ja-JP" altLang="en-US" dirty="0">
                <a:latin typeface="Arial" panose="020B0604020202020204" pitchFamily="34" charset="0"/>
                <a:ea typeface="游ゴシック" panose="020B0400000000000000" pitchFamily="50" charset="-128"/>
                <a:cs typeface="Arial" panose="020B0604020202020204" pitchFamily="34" charset="0"/>
              </a:rPr>
              <a:t>分の</a:t>
            </a:r>
            <a:r>
              <a:rPr lang="en-US" altLang="ja-JP" dirty="0">
                <a:latin typeface="Arial" panose="020B0604020202020204" pitchFamily="34" charset="0"/>
                <a:ea typeface="游ゴシック" panose="020B0400000000000000" pitchFamily="50" charset="-128"/>
                <a:cs typeface="Arial" panose="020B0604020202020204" pitchFamily="34" charset="0"/>
              </a:rPr>
              <a:t>3</a:t>
            </a:r>
            <a:r>
              <a:rPr lang="ja-JP" altLang="en-US" dirty="0">
                <a:latin typeface="Arial" panose="020B0604020202020204" pitchFamily="34" charset="0"/>
                <a:ea typeface="游ゴシック" panose="020B0400000000000000" pitchFamily="50" charset="-128"/>
                <a:cs typeface="Arial" panose="020B0604020202020204" pitchFamily="34" charset="0"/>
              </a:rPr>
              <a:t>近くが</a:t>
            </a:r>
            <a:r>
              <a:rPr lang="en-US" altLang="ja-JP" dirty="0">
                <a:latin typeface="Arial" panose="020B0604020202020204" pitchFamily="34" charset="0"/>
                <a:ea typeface="游ゴシック" panose="020B0400000000000000" pitchFamily="50" charset="-128"/>
                <a:cs typeface="Arial" panose="020B0604020202020204" pitchFamily="34" charset="0"/>
              </a:rPr>
              <a:t>S&amp;P 500</a:t>
            </a:r>
            <a:r>
              <a:rPr lang="ja-JP" altLang="en-US" dirty="0">
                <a:latin typeface="Arial" panose="020B0604020202020204" pitchFamily="34" charset="0"/>
                <a:ea typeface="游ゴシック" panose="020B0400000000000000" pitchFamily="50" charset="-128"/>
                <a:cs typeface="Arial" panose="020B0604020202020204" pitchFamily="34" charset="0"/>
              </a:rPr>
              <a:t>をアンダーパフォームしていた</a:t>
            </a:r>
            <a:endParaRPr lang="en-US" dirty="0">
              <a:latin typeface="Arial" panose="020B0604020202020204" pitchFamily="34" charset="0"/>
              <a:ea typeface="游ゴシック" panose="020B0400000000000000" pitchFamily="50" charset="-128"/>
              <a:cs typeface="Arial" panose="020B0604020202020204" pitchFamily="34" charset="0"/>
            </a:endParaRPr>
          </a:p>
        </p:txBody>
      </p:sp>
      <p:pic>
        <p:nvPicPr>
          <p:cNvPr id="7" name="Picture 6">
            <a:extLst>
              <a:ext uri="{FF2B5EF4-FFF2-40B4-BE49-F238E27FC236}">
                <a16:creationId xmlns:a16="http://schemas.microsoft.com/office/drawing/2014/main" id="{FE1150E9-F069-89A7-41C2-8B2CD3101B7B}"/>
              </a:ext>
            </a:extLst>
          </p:cNvPr>
          <p:cNvPicPr>
            <a:picLocks noChangeAspect="1"/>
          </p:cNvPicPr>
          <p:nvPr/>
        </p:nvPicPr>
        <p:blipFill>
          <a:blip r:embed="rId2"/>
          <a:stretch>
            <a:fillRect/>
          </a:stretch>
        </p:blipFill>
        <p:spPr>
          <a:xfrm>
            <a:off x="570915" y="1964707"/>
            <a:ext cx="10756639" cy="3336022"/>
          </a:xfrm>
          <a:prstGeom prst="rect">
            <a:avLst/>
          </a:prstGeom>
        </p:spPr>
      </p:pic>
      <p:sp>
        <p:nvSpPr>
          <p:cNvPr id="2" name="テキスト ボックス 1">
            <a:extLst>
              <a:ext uri="{FF2B5EF4-FFF2-40B4-BE49-F238E27FC236}">
                <a16:creationId xmlns:a16="http://schemas.microsoft.com/office/drawing/2014/main" id="{212C279B-6EF2-6C8A-CF58-A528ECCF5944}"/>
              </a:ext>
            </a:extLst>
          </p:cNvPr>
          <p:cNvSpPr txBox="1"/>
          <p:nvPr/>
        </p:nvSpPr>
        <p:spPr>
          <a:xfrm>
            <a:off x="1176960" y="2491471"/>
            <a:ext cx="2153648" cy="215444"/>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accent1"/>
                </a:solidFill>
                <a:effectLst/>
                <a:uLnTx/>
                <a:uFillTx/>
                <a:latin typeface="Arial" panose="020B0604020202020204" pitchFamily="34" charset="0"/>
                <a:ea typeface="游ゴシック" panose="020B0400000000000000" pitchFamily="50" charset="-128"/>
                <a:cs typeface="Arial" panose="020B0604020202020204" pitchFamily="34" charset="0"/>
              </a:rPr>
              <a:t>72%</a:t>
            </a:r>
            <a:r>
              <a:rPr kumimoji="1" lang="ja-JP" altLang="en-US" sz="1000" b="1" i="0" u="none" strike="noStrike" kern="1200" cap="none" spc="0" normalizeH="0" baseline="0" noProof="0" dirty="0">
                <a:ln>
                  <a:noFill/>
                </a:ln>
                <a:solidFill>
                  <a:schemeClr val="accent1"/>
                </a:solidFill>
                <a:effectLst/>
                <a:uLnTx/>
                <a:uFillTx/>
                <a:latin typeface="Arial" panose="020B0604020202020204" pitchFamily="34" charset="0"/>
                <a:ea typeface="游ゴシック" panose="020B0400000000000000" pitchFamily="50" charset="-128"/>
                <a:cs typeface="Arial" panose="020B0604020202020204" pitchFamily="34" charset="0"/>
              </a:rPr>
              <a:t>がアンダーパフォーム</a:t>
            </a:r>
          </a:p>
        </p:txBody>
      </p:sp>
      <p:sp>
        <p:nvSpPr>
          <p:cNvPr id="8" name="テキスト ボックス 7">
            <a:extLst>
              <a:ext uri="{FF2B5EF4-FFF2-40B4-BE49-F238E27FC236}">
                <a16:creationId xmlns:a16="http://schemas.microsoft.com/office/drawing/2014/main" id="{230DF8D9-D5ED-9F20-4555-8097BF60D160}"/>
              </a:ext>
            </a:extLst>
          </p:cNvPr>
          <p:cNvSpPr txBox="1"/>
          <p:nvPr/>
        </p:nvSpPr>
        <p:spPr>
          <a:xfrm>
            <a:off x="6723511" y="1881360"/>
            <a:ext cx="4442092" cy="50359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構成銘柄の相対パフォーマンス</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2025</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3</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月期）</a:t>
            </a:r>
          </a:p>
        </p:txBody>
      </p:sp>
      <p:sp>
        <p:nvSpPr>
          <p:cNvPr id="9" name="テキスト ボックス 8">
            <a:extLst>
              <a:ext uri="{FF2B5EF4-FFF2-40B4-BE49-F238E27FC236}">
                <a16:creationId xmlns:a16="http://schemas.microsoft.com/office/drawing/2014/main" id="{871A38BD-9654-B4C7-E8E7-41513E843C35}"/>
              </a:ext>
            </a:extLst>
          </p:cNvPr>
          <p:cNvSpPr txBox="1"/>
          <p:nvPr/>
        </p:nvSpPr>
        <p:spPr>
          <a:xfrm>
            <a:off x="6711478" y="2526746"/>
            <a:ext cx="2149916" cy="288147"/>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accent1"/>
                </a:solidFill>
                <a:effectLst/>
                <a:uLnTx/>
                <a:uFillTx/>
                <a:latin typeface="Arial" panose="020B0604020202020204" pitchFamily="34" charset="0"/>
                <a:ea typeface="游ゴシック" panose="020B0400000000000000" pitchFamily="50" charset="-128"/>
                <a:cs typeface="Arial" panose="020B0604020202020204" pitchFamily="34" charset="0"/>
              </a:rPr>
              <a:t>38%</a:t>
            </a:r>
            <a:r>
              <a:rPr kumimoji="1" lang="ja-JP" altLang="en-US" sz="1000" b="1" i="0" u="none" strike="noStrike" kern="1200" cap="none" spc="0" normalizeH="0" baseline="0" noProof="0" dirty="0">
                <a:ln>
                  <a:noFill/>
                </a:ln>
                <a:solidFill>
                  <a:schemeClr val="accent1"/>
                </a:solidFill>
                <a:effectLst/>
                <a:uLnTx/>
                <a:uFillTx/>
                <a:latin typeface="Arial" panose="020B0604020202020204" pitchFamily="34" charset="0"/>
                <a:ea typeface="游ゴシック" panose="020B0400000000000000" pitchFamily="50" charset="-128"/>
                <a:cs typeface="Arial" panose="020B0604020202020204" pitchFamily="34" charset="0"/>
              </a:rPr>
              <a:t>がアンダーパフォーム</a:t>
            </a:r>
          </a:p>
        </p:txBody>
      </p:sp>
      <p:sp>
        <p:nvSpPr>
          <p:cNvPr id="10" name="テキスト ボックス 9">
            <a:extLst>
              <a:ext uri="{FF2B5EF4-FFF2-40B4-BE49-F238E27FC236}">
                <a16:creationId xmlns:a16="http://schemas.microsoft.com/office/drawing/2014/main" id="{B1C93466-0F56-4190-B81E-3BD0C73DA34D}"/>
              </a:ext>
            </a:extLst>
          </p:cNvPr>
          <p:cNvSpPr txBox="1"/>
          <p:nvPr/>
        </p:nvSpPr>
        <p:spPr>
          <a:xfrm>
            <a:off x="1249152" y="1881360"/>
            <a:ext cx="4442092" cy="50359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構成銘柄の相対パフォーマンス</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en-US" altLang="ja-JP"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2024</a:t>
            </a:r>
            <a:r>
              <a:rPr kumimoji="1" lang="ja-JP" altLang="en-US" sz="14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年度）</a:t>
            </a:r>
          </a:p>
        </p:txBody>
      </p:sp>
      <p:sp>
        <p:nvSpPr>
          <p:cNvPr id="11" name="テキスト ボックス 10">
            <a:extLst>
              <a:ext uri="{FF2B5EF4-FFF2-40B4-BE49-F238E27FC236}">
                <a16:creationId xmlns:a16="http://schemas.microsoft.com/office/drawing/2014/main" id="{A88E2AC8-4542-CA08-B380-0F41EE97D2B4}"/>
              </a:ext>
            </a:extLst>
          </p:cNvPr>
          <p:cNvSpPr txBox="1"/>
          <p:nvPr/>
        </p:nvSpPr>
        <p:spPr>
          <a:xfrm rot="16200000">
            <a:off x="-188301" y="3478512"/>
            <a:ext cx="1584037" cy="24198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銘柄数</a:t>
            </a:r>
          </a:p>
        </p:txBody>
      </p:sp>
      <p:sp>
        <p:nvSpPr>
          <p:cNvPr id="12" name="テキスト ボックス 11">
            <a:extLst>
              <a:ext uri="{FF2B5EF4-FFF2-40B4-BE49-F238E27FC236}">
                <a16:creationId xmlns:a16="http://schemas.microsoft.com/office/drawing/2014/main" id="{F1C96675-5C9A-0DE4-A3F2-1442391A9591}"/>
              </a:ext>
            </a:extLst>
          </p:cNvPr>
          <p:cNvSpPr txBox="1"/>
          <p:nvPr/>
        </p:nvSpPr>
        <p:spPr>
          <a:xfrm rot="16200000">
            <a:off x="5378033" y="3478513"/>
            <a:ext cx="1584037" cy="24198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銘柄数</a:t>
            </a:r>
          </a:p>
        </p:txBody>
      </p:sp>
      <p:sp>
        <p:nvSpPr>
          <p:cNvPr id="13" name="テキスト ボックス 12">
            <a:extLst>
              <a:ext uri="{FF2B5EF4-FFF2-40B4-BE49-F238E27FC236}">
                <a16:creationId xmlns:a16="http://schemas.microsoft.com/office/drawing/2014/main" id="{F0AAB296-C5B7-F1D9-88E0-7EC94ABCE4EF}"/>
              </a:ext>
            </a:extLst>
          </p:cNvPr>
          <p:cNvSpPr txBox="1"/>
          <p:nvPr/>
        </p:nvSpPr>
        <p:spPr>
          <a:xfrm>
            <a:off x="1260727" y="5118030"/>
            <a:ext cx="4442092" cy="24198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に対する相対リターン</a:t>
            </a:r>
          </a:p>
        </p:txBody>
      </p:sp>
      <p:sp>
        <p:nvSpPr>
          <p:cNvPr id="14" name="テキスト ボックス 13">
            <a:extLst>
              <a:ext uri="{FF2B5EF4-FFF2-40B4-BE49-F238E27FC236}">
                <a16:creationId xmlns:a16="http://schemas.microsoft.com/office/drawing/2014/main" id="{B1297343-53FA-5A47-E746-C5417269169D}"/>
              </a:ext>
            </a:extLst>
          </p:cNvPr>
          <p:cNvSpPr txBox="1"/>
          <p:nvPr/>
        </p:nvSpPr>
        <p:spPr>
          <a:xfrm>
            <a:off x="6724115" y="5118030"/>
            <a:ext cx="4442092" cy="241980"/>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に対する相対リターン</a:t>
            </a:r>
            <a:endParaRPr kumimoji="1" lang="en-US" altLang="ja-JP" sz="11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101773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1B8C0B7-06DC-A61E-96E3-5F780BA23A93}"/>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a:ea typeface="+mn-ea"/>
                <a:cs typeface="+mn-cs"/>
              </a:rPr>
              <a:t>S&amp;P Dow Jones Indices - For Financial Professionals Only</a:t>
            </a:r>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4" name="Slide Number Placeholder 3">
            <a:extLst>
              <a:ext uri="{FF2B5EF4-FFF2-40B4-BE49-F238E27FC236}">
                <a16:creationId xmlns:a16="http://schemas.microsoft.com/office/drawing/2014/main" id="{6EFC9E74-A18C-8085-B313-FB7FA3171D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6FB18-5DF1-419A-B975-14AFDDD65B9F}"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
        <p:nvSpPr>
          <p:cNvPr id="7" name="Title 6">
            <a:extLst>
              <a:ext uri="{FF2B5EF4-FFF2-40B4-BE49-F238E27FC236}">
                <a16:creationId xmlns:a16="http://schemas.microsoft.com/office/drawing/2014/main" id="{6A86596F-458F-6991-1B3C-731E7C2A86E0}"/>
              </a:ext>
            </a:extLst>
          </p:cNvPr>
          <p:cNvSpPr>
            <a:spLocks noGrp="1"/>
          </p:cNvSpPr>
          <p:nvPr>
            <p:ph type="title"/>
          </p:nvPr>
        </p:nvSpPr>
        <p:spPr/>
        <p:txBody>
          <a:bodyPr vert="horz" lIns="0" tIns="0" rIns="0" bIns="0" rtlCol="0" anchor="t">
            <a:noAutofit/>
          </a:bodyPr>
          <a:lstStyle/>
          <a:p>
            <a:r>
              <a:rPr lang="ja-JP" altLang="en-US" b="1" dirty="0">
                <a:latin typeface="Arial" panose="020B0604020202020204" pitchFamily="34" charset="0"/>
                <a:ea typeface="游ゴシック" panose="020B0400000000000000" pitchFamily="50" charset="-128"/>
                <a:cs typeface="Arial" panose="020B0604020202020204" pitchFamily="34" charset="0"/>
              </a:rPr>
              <a:t>リスク環境の変化</a:t>
            </a:r>
            <a:endParaRPr lang="en-US" b="1" dirty="0">
              <a:latin typeface="Arial" panose="020B0604020202020204" pitchFamily="34" charset="0"/>
              <a:ea typeface="游ゴシック" panose="020B0400000000000000" pitchFamily="50" charset="-128"/>
              <a:cs typeface="Arial" panose="020B0604020202020204" pitchFamily="34" charset="0"/>
            </a:endParaRPr>
          </a:p>
        </p:txBody>
      </p:sp>
      <p:sp>
        <p:nvSpPr>
          <p:cNvPr id="10" name="Text Placeholder 9">
            <a:extLst>
              <a:ext uri="{FF2B5EF4-FFF2-40B4-BE49-F238E27FC236}">
                <a16:creationId xmlns:a16="http://schemas.microsoft.com/office/drawing/2014/main" id="{45136CFB-142C-7049-8867-9DA0B03C07ED}"/>
              </a:ext>
            </a:extLst>
          </p:cNvPr>
          <p:cNvSpPr>
            <a:spLocks noGrp="1"/>
          </p:cNvSpPr>
          <p:nvPr>
            <p:ph type="body" sz="quarter" idx="15"/>
          </p:nvPr>
        </p:nvSpPr>
        <p:spPr/>
        <p:txBody>
          <a:bodyPr/>
          <a:lstStyle/>
          <a:p>
            <a:pPr algn="l"/>
            <a:r>
              <a:rPr lang="ja-JP" altLang="en-US" sz="800" i="1" dirty="0">
                <a:latin typeface="Arial" panose="020B0604020202020204" pitchFamily="34" charset="0"/>
                <a:ea typeface="游ゴシック" panose="020B0400000000000000" pitchFamily="50" charset="-128"/>
                <a:cs typeface="Arial" panose="020B0604020202020204" pitchFamily="34" charset="0"/>
              </a:rPr>
              <a:t>出所：</a:t>
            </a:r>
            <a:r>
              <a:rPr lang="en-US" altLang="ja-JP" sz="800" i="1" dirty="0">
                <a:latin typeface="Arial" panose="020B0604020202020204" pitchFamily="34" charset="0"/>
                <a:ea typeface="游ゴシック" panose="020B0400000000000000" pitchFamily="50" charset="-128"/>
                <a:cs typeface="Arial" panose="020B0604020202020204" pitchFamily="34" charset="0"/>
              </a:rPr>
              <a:t>S&amp;P </a:t>
            </a:r>
            <a:r>
              <a:rPr lang="ja-JP" altLang="en-US" sz="800" i="1" dirty="0">
                <a:latin typeface="Arial" panose="020B0604020202020204" pitchFamily="34" charset="0"/>
                <a:ea typeface="游ゴシック" panose="020B0400000000000000" pitchFamily="50" charset="-128"/>
                <a:cs typeface="Arial" panose="020B0604020202020204" pitchFamily="34" charset="0"/>
              </a:rPr>
              <a:t>ダウ・ジョーンズ・インデックス</a:t>
            </a:r>
            <a:r>
              <a:rPr lang="en-US" altLang="ja-JP" sz="800" i="1" dirty="0">
                <a:latin typeface="Arial" panose="020B0604020202020204" pitchFamily="34" charset="0"/>
                <a:ea typeface="游ゴシック" panose="020B0400000000000000" pitchFamily="50" charset="-128"/>
                <a:cs typeface="Arial" panose="020B0604020202020204" pitchFamily="34" charset="0"/>
              </a:rPr>
              <a:t>LLC</a:t>
            </a:r>
            <a:r>
              <a:rPr lang="ja-JP" altLang="en-US" sz="800" i="1" dirty="0">
                <a:latin typeface="Arial" panose="020B0604020202020204" pitchFamily="34" charset="0"/>
                <a:ea typeface="游ゴシック" panose="020B0400000000000000" pitchFamily="50" charset="-128"/>
                <a:cs typeface="Arial" panose="020B0604020202020204" pitchFamily="34" charset="0"/>
              </a:rPr>
              <a:t>。</a:t>
            </a:r>
            <a:r>
              <a:rPr lang="en-US" altLang="ja-JP" sz="800" i="1" dirty="0">
                <a:latin typeface="Arial" panose="020B0604020202020204" pitchFamily="34" charset="0"/>
                <a:ea typeface="游ゴシック" panose="020B0400000000000000" pitchFamily="50" charset="-128"/>
                <a:cs typeface="Arial" panose="020B0604020202020204" pitchFamily="34" charset="0"/>
              </a:rPr>
              <a:t>2025</a:t>
            </a:r>
            <a:r>
              <a:rPr lang="ja-JP" altLang="en-US" sz="800" i="1" dirty="0">
                <a:latin typeface="Arial" panose="020B0604020202020204" pitchFamily="34" charset="0"/>
                <a:ea typeface="游ゴシック" panose="020B0400000000000000" pitchFamily="50" charset="-128"/>
                <a:cs typeface="Arial" panose="020B0604020202020204" pitchFamily="34" charset="0"/>
              </a:rPr>
              <a:t>年</a:t>
            </a:r>
            <a:r>
              <a:rPr lang="en-US" altLang="ja-JP" sz="800" i="1" dirty="0">
                <a:latin typeface="Arial" panose="020B0604020202020204" pitchFamily="34" charset="0"/>
                <a:ea typeface="游ゴシック" panose="020B0400000000000000" pitchFamily="50" charset="-128"/>
                <a:cs typeface="Arial" panose="020B0604020202020204" pitchFamily="34" charset="0"/>
              </a:rPr>
              <a:t>4</a:t>
            </a:r>
            <a:r>
              <a:rPr lang="ja-JP" altLang="en-US" sz="800" i="1" dirty="0">
                <a:latin typeface="Arial" panose="020B0604020202020204" pitchFamily="34" charset="0"/>
                <a:ea typeface="游ゴシック" panose="020B0400000000000000" pitchFamily="50" charset="-128"/>
                <a:cs typeface="Arial" panose="020B0604020202020204" pitchFamily="34" charset="0"/>
              </a:rPr>
              <a:t>月</a:t>
            </a:r>
            <a:r>
              <a:rPr lang="en-US" altLang="ja-JP" sz="800" i="1" dirty="0">
                <a:latin typeface="Arial" panose="020B0604020202020204" pitchFamily="34" charset="0"/>
                <a:ea typeface="游ゴシック" panose="020B0400000000000000" pitchFamily="50" charset="-128"/>
                <a:cs typeface="Arial" panose="020B0604020202020204" pitchFamily="34" charset="0"/>
              </a:rPr>
              <a:t>30</a:t>
            </a:r>
            <a:r>
              <a:rPr lang="ja-JP" altLang="en-US" sz="800" i="1" dirty="0">
                <a:latin typeface="Arial" panose="020B0604020202020204" pitchFamily="34" charset="0"/>
                <a:ea typeface="游ゴシック" panose="020B0400000000000000" pitchFamily="50" charset="-128"/>
                <a:cs typeface="Arial" panose="020B0604020202020204" pitchFamily="34" charset="0"/>
              </a:rPr>
              <a:t>日現在のデータ。説明目的のためだけに提示されています。過去のパフォーマンスは将来のパフォーマンスを保証するものではありません。</a:t>
            </a:r>
            <a:endParaRPr lang="en-GB" dirty="0">
              <a:latin typeface="Arial" panose="020B0604020202020204" pitchFamily="34" charset="0"/>
              <a:ea typeface="游ゴシック" panose="020B0400000000000000" pitchFamily="50" charset="-128"/>
              <a:cs typeface="Arial" panose="020B0604020202020204" pitchFamily="34" charset="0"/>
            </a:endParaRPr>
          </a:p>
        </p:txBody>
      </p:sp>
      <p:pic>
        <p:nvPicPr>
          <p:cNvPr id="6" name="Picture 5">
            <a:extLst>
              <a:ext uri="{FF2B5EF4-FFF2-40B4-BE49-F238E27FC236}">
                <a16:creationId xmlns:a16="http://schemas.microsoft.com/office/drawing/2014/main" id="{C68C90F2-08CC-B57D-B0CB-9E48AEFB5163}"/>
              </a:ext>
            </a:extLst>
          </p:cNvPr>
          <p:cNvPicPr>
            <a:picLocks noChangeAspect="1"/>
          </p:cNvPicPr>
          <p:nvPr/>
        </p:nvPicPr>
        <p:blipFill>
          <a:blip r:embed="rId2"/>
          <a:stretch>
            <a:fillRect/>
          </a:stretch>
        </p:blipFill>
        <p:spPr>
          <a:xfrm>
            <a:off x="1019624" y="1476824"/>
            <a:ext cx="9966482" cy="4503778"/>
          </a:xfrm>
          <a:prstGeom prst="rect">
            <a:avLst/>
          </a:prstGeom>
        </p:spPr>
      </p:pic>
      <p:sp>
        <p:nvSpPr>
          <p:cNvPr id="2" name="Text Placeholder 4">
            <a:extLst>
              <a:ext uri="{FF2B5EF4-FFF2-40B4-BE49-F238E27FC236}">
                <a16:creationId xmlns:a16="http://schemas.microsoft.com/office/drawing/2014/main" id="{AF072BC0-257E-C395-F8EF-8B3A10896FA1}"/>
              </a:ext>
            </a:extLst>
          </p:cNvPr>
          <p:cNvSpPr>
            <a:spLocks noGrp="1"/>
          </p:cNvSpPr>
          <p:nvPr>
            <p:ph type="body" sz="quarter" idx="13"/>
          </p:nvPr>
        </p:nvSpPr>
        <p:spPr>
          <a:xfrm>
            <a:off x="567039" y="1102197"/>
            <a:ext cx="11064240" cy="498598"/>
          </a:xfrm>
          <a:noFill/>
        </p:spPr>
        <p:txBody>
          <a:bodyPr wrap="square">
            <a:spAutoFit/>
          </a:bodyPr>
          <a:lstStyle/>
          <a:p>
            <a:r>
              <a:rPr lang="ja-JP" altLang="en-US" dirty="0">
                <a:latin typeface="Arial" panose="020B0604020202020204" pitchFamily="34" charset="0"/>
                <a:ea typeface="游ゴシック" panose="020B0400000000000000" pitchFamily="50" charset="-128"/>
                <a:cs typeface="Arial" panose="020B0604020202020204" pitchFamily="34" charset="0"/>
              </a:rPr>
              <a:t>リスクオンとリスクオフが繰り返されるボラティリティの高い環境から、パフォーマンスのばらつきが大きくなる環境に変化している</a:t>
            </a:r>
            <a:endParaRPr lang="en-GB" dirty="0">
              <a:latin typeface="Arial" panose="020B0604020202020204" pitchFamily="34" charset="0"/>
              <a:ea typeface="游ゴシック" panose="020B0400000000000000"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A33FA023-1024-0C19-ED49-C8283EC6B4F3}"/>
              </a:ext>
            </a:extLst>
          </p:cNvPr>
          <p:cNvSpPr txBox="1"/>
          <p:nvPr/>
        </p:nvSpPr>
        <p:spPr>
          <a:xfrm>
            <a:off x="3270456" y="1464792"/>
            <a:ext cx="5139617" cy="288147"/>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sng"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en-US" altLang="ja-JP" sz="1400" b="1" i="0" u="sng" strike="noStrike" kern="1200" cap="none" spc="0" normalizeH="0" baseline="3000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a:t>
            </a:r>
            <a:r>
              <a:rPr kumimoji="1" lang="ja-JP" altLang="en-US" sz="1400" b="1" i="0" u="sng"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の直近</a:t>
            </a:r>
            <a:r>
              <a:rPr kumimoji="1" lang="en-US" altLang="ja-JP" sz="1400" b="1" i="0" u="sng"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12</a:t>
            </a:r>
            <a:r>
              <a:rPr kumimoji="1" lang="ja-JP" altLang="en-US" sz="1400" b="1" i="0" u="sng"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ヵ月のボラティリティとばらつき</a:t>
            </a:r>
          </a:p>
        </p:txBody>
      </p:sp>
      <p:sp>
        <p:nvSpPr>
          <p:cNvPr id="8" name="テキスト ボックス 7">
            <a:extLst>
              <a:ext uri="{FF2B5EF4-FFF2-40B4-BE49-F238E27FC236}">
                <a16:creationId xmlns:a16="http://schemas.microsoft.com/office/drawing/2014/main" id="{8BFF18DA-4F76-1DCB-EBBA-DE219E1B4767}"/>
              </a:ext>
            </a:extLst>
          </p:cNvPr>
          <p:cNvSpPr txBox="1"/>
          <p:nvPr/>
        </p:nvSpPr>
        <p:spPr>
          <a:xfrm>
            <a:off x="9093742" y="1957173"/>
            <a:ext cx="2456576" cy="288147"/>
          </a:xfrm>
          <a:prstGeom prst="rect">
            <a:avLst/>
          </a:prstGeom>
          <a:solidFill>
            <a:schemeClr val="bg1"/>
          </a:solidFill>
        </p:spPr>
        <p:txBody>
          <a:bodyPr wrap="square" lIns="36000" tIns="36000" rIns="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のボラティリティ</a:t>
            </a:r>
          </a:p>
        </p:txBody>
      </p:sp>
      <p:sp>
        <p:nvSpPr>
          <p:cNvPr id="9" name="テキスト ボックス 8">
            <a:extLst>
              <a:ext uri="{FF2B5EF4-FFF2-40B4-BE49-F238E27FC236}">
                <a16:creationId xmlns:a16="http://schemas.microsoft.com/office/drawing/2014/main" id="{ED4F015E-6C6F-DCAE-A67D-673D97772398}"/>
              </a:ext>
            </a:extLst>
          </p:cNvPr>
          <p:cNvSpPr txBox="1"/>
          <p:nvPr/>
        </p:nvSpPr>
        <p:spPr>
          <a:xfrm>
            <a:off x="9093742" y="2519587"/>
            <a:ext cx="2456576" cy="288147"/>
          </a:xfrm>
          <a:prstGeom prst="rect">
            <a:avLst/>
          </a:prstGeom>
          <a:solidFill>
            <a:schemeClr val="bg1"/>
          </a:solidFill>
        </p:spPr>
        <p:txBody>
          <a:bodyPr wrap="square" lIns="36000" tIns="36000" rIns="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S&amp;P 500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のばらつき</a:t>
            </a:r>
          </a:p>
        </p:txBody>
      </p:sp>
      <p:sp>
        <p:nvSpPr>
          <p:cNvPr id="11" name="テキスト ボックス 10">
            <a:extLst>
              <a:ext uri="{FF2B5EF4-FFF2-40B4-BE49-F238E27FC236}">
                <a16:creationId xmlns:a16="http://schemas.microsoft.com/office/drawing/2014/main" id="{50F229F2-DEE3-F399-6C30-138BB9C1CAB9}"/>
              </a:ext>
            </a:extLst>
          </p:cNvPr>
          <p:cNvSpPr txBox="1"/>
          <p:nvPr/>
        </p:nvSpPr>
        <p:spPr>
          <a:xfrm rot="16200000">
            <a:off x="-421563" y="3378907"/>
            <a:ext cx="3106281" cy="257369"/>
          </a:xfrm>
          <a:prstGeom prst="rect">
            <a:avLst/>
          </a:prstGeom>
          <a:solidFill>
            <a:schemeClr val="bg1"/>
          </a:solidFill>
        </p:spPr>
        <p:txBody>
          <a:bodyPr wrap="square" lIns="0" tIns="36000" rIns="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直近</a:t>
            </a:r>
            <a:r>
              <a:rPr kumimoji="1" lang="en-US" altLang="ja-JP"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12</a:t>
            </a:r>
            <a:r>
              <a:rPr kumimoji="1" lang="ja-JP" altLang="en-US" sz="1200" b="1" i="0" u="none" strike="noStrike" kern="1200" cap="none" spc="0" normalizeH="0" baseline="0" noProof="0" dirty="0">
                <a:ln>
                  <a:noFill/>
                </a:ln>
                <a:solidFill>
                  <a:srgbClr val="000000"/>
                </a:solidFill>
                <a:effectLst/>
                <a:uLnTx/>
                <a:uFillTx/>
                <a:latin typeface="Arial" panose="020B0604020202020204" pitchFamily="34" charset="0"/>
                <a:ea typeface="游ゴシック" panose="020B0400000000000000" pitchFamily="50" charset="-128"/>
                <a:cs typeface="Arial" panose="020B0604020202020204" pitchFamily="34" charset="0"/>
              </a:rPr>
              <a:t>ヵ月の統計値、年率換算</a:t>
            </a:r>
          </a:p>
        </p:txBody>
      </p:sp>
    </p:spTree>
    <p:extLst>
      <p:ext uri="{BB962C8B-B14F-4D97-AF65-F5344CB8AC3E}">
        <p14:creationId xmlns:p14="http://schemas.microsoft.com/office/powerpoint/2010/main" val="906213782"/>
      </p:ext>
    </p:extLst>
  </p:cSld>
  <p:clrMapOvr>
    <a:masterClrMapping/>
  </p:clrMapOvr>
</p:sld>
</file>

<file path=ppt/theme/theme1.xml><?xml version="1.0" encoding="utf-8"?>
<a:theme xmlns:a="http://schemas.openxmlformats.org/drawingml/2006/main" name="S-P Dow Jones Indices 2022 16-9 Theme">
  <a:themeElements>
    <a:clrScheme name="SPG Temp Color theme">
      <a:dk1>
        <a:srgbClr val="000000"/>
      </a:dk1>
      <a:lt1>
        <a:sysClr val="window" lastClr="FFFFFF"/>
      </a:lt1>
      <a:dk2>
        <a:srgbClr val="404040"/>
      </a:dk2>
      <a:lt2>
        <a:srgbClr val="DCDCDC"/>
      </a:lt2>
      <a:accent1>
        <a:srgbClr val="D6002A"/>
      </a:accent1>
      <a:accent2>
        <a:srgbClr val="000000"/>
      </a:accent2>
      <a:accent3>
        <a:srgbClr val="C2C2C2"/>
      </a:accent3>
      <a:accent4>
        <a:srgbClr val="9E8D73"/>
      </a:accent4>
      <a:accent5>
        <a:srgbClr val="C7DAE0"/>
      </a:accent5>
      <a:accent6>
        <a:srgbClr val="EDF86F"/>
      </a:accent6>
      <a:hlink>
        <a:srgbClr val="000000"/>
      </a:hlink>
      <a:folHlink>
        <a:srgbClr val="000000"/>
      </a:folHlink>
    </a:clrScheme>
    <a:fontScheme name="SP Global Font Them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solidFill>
            <a:schemeClr val="accent3"/>
          </a:solidFill>
        </a:ln>
      </a:spPr>
      <a:bodyPr rtlCol="0" anchor="ctr"/>
      <a:lstStyle>
        <a:defPPr algn="ctr">
          <a:defRPr sz="1400" dirty="0" err="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dirty="0" err="1" smtClean="0"/>
        </a:defPPr>
      </a:lstStyle>
    </a:txDef>
  </a:objectDefaults>
  <a:extraClrSchemeLst/>
  <a:custClrLst>
    <a:custClr name="Ocean 7">
      <a:srgbClr val="006D89"/>
    </a:custClr>
    <a:custClr name="Gold 5">
      <a:srgbClr val="F1A649"/>
    </a:custClr>
    <a:custClr name="Purple 7">
      <a:srgbClr val="782080"/>
    </a:custClr>
    <a:custClr name="Teal 7">
      <a:srgbClr val="54BAA0"/>
    </a:custClr>
    <a:custClr name="Magneta 7">
      <a:srgbClr val="B92051"/>
    </a:custClr>
    <a:custClr name="Blue 3">
      <a:srgbClr val="AAB5DF"/>
    </a:custClr>
    <a:custClr name="Blue 8">
      <a:srgbClr val="1D3BAA"/>
    </a:custClr>
    <a:custClr name="Orange 7">
      <a:srgbClr val="B280B6"/>
    </a:custClr>
    <a:custClr name="Ocean 5">
      <a:srgbClr val="C94100"/>
    </a:custClr>
    <a:custClr name="Maroon 9">
      <a:srgbClr val="6DACBC"/>
    </a:custClr>
    <a:custClr name="Maroon 9">
      <a:srgbClr val="6B0F01"/>
    </a:custClr>
    <a:custClr name="Maroon 7">
      <a:srgbClr val="A11602"/>
    </a:custClr>
    <a:custClr name="Maroon 5">
      <a:srgbClr val="BC594A"/>
    </a:custClr>
    <a:custClr name="Maroon 3">
      <a:srgbClr val="D79B93"/>
    </a:custClr>
    <a:custClr name="Maroon 2">
      <a:srgbClr val="E4BCB7"/>
    </a:custClr>
    <a:custClr name="Ocean 2">
      <a:srgbClr val="B6D5DD"/>
    </a:custClr>
    <a:custClr name="Ocean 3">
      <a:srgbClr val="92C0CC"/>
    </a:custClr>
    <a:custClr name="Ocean 5">
      <a:srgbClr val="4997AB"/>
    </a:custClr>
    <a:custClr name="Ocean 7">
      <a:srgbClr val="006D89"/>
    </a:custClr>
    <a:custClr name="Ocean 9">
      <a:srgbClr val="00495B"/>
    </a:custClr>
    <a:custClr name="Gold 9">
      <a:srgbClr val="9D5700"/>
    </a:custClr>
    <a:custClr name="Gold 7">
      <a:srgbClr val="EC8200"/>
    </a:custClr>
    <a:custClr name="Gold 5">
      <a:srgbClr val="F1A649"/>
    </a:custClr>
    <a:custClr name="Gold 3">
      <a:srgbClr val="F7C992"/>
    </a:custClr>
    <a:custClr name="Gold 2">
      <a:srgbClr val="FADBB6"/>
    </a:custClr>
    <a:custClr name="Purple 2">
      <a:srgbClr val="D8BFDB"/>
    </a:custClr>
    <a:custClr name="Purple 3">
      <a:srgbClr val="C59FC9"/>
    </a:custClr>
    <a:custClr name="Purple 5">
      <a:srgbClr val="9F60A4"/>
    </a:custClr>
    <a:custClr name="Purple 7">
      <a:srgbClr val="782080"/>
    </a:custClr>
    <a:custClr name="Purple 9">
      <a:srgbClr val="501555"/>
    </a:custClr>
    <a:custClr name="Orange 9">
      <a:srgbClr val="862B00"/>
    </a:custClr>
    <a:custClr name="Orange 7">
      <a:srgbClr val="C94100"/>
    </a:custClr>
    <a:custClr name="Orange 5">
      <a:srgbClr val="D87749"/>
    </a:custClr>
    <a:custClr name="Orange 3">
      <a:srgbClr val="E8AE92"/>
    </a:custClr>
    <a:custClr name="Orange 2">
      <a:srgbClr val="F0C9B6"/>
    </a:custClr>
    <a:custClr name="Blue 2">
      <a:srgbClr val="C0C8E7"/>
    </a:custClr>
    <a:custClr name="Blue 3">
      <a:srgbClr val="AAB5DF"/>
    </a:custClr>
    <a:custClr name="Blue 5">
      <a:srgbClr val="7284CA"/>
    </a:custClr>
    <a:custClr name="Blue 7">
      <a:srgbClr val="3953B4"/>
    </a:custClr>
    <a:custClr name="Blue 9">
      <a:srgbClr val="01229F"/>
    </a:custClr>
    <a:custClr name="Magneta 9">
      <a:srgbClr val="7B1536"/>
    </a:custClr>
    <a:custClr name="Magneta 7">
      <a:srgbClr val="B92051"/>
    </a:custClr>
    <a:custClr name="Magneta 5">
      <a:srgbClr val="CD6083"/>
    </a:custClr>
    <a:custClr name="Magneta 3">
      <a:srgbClr val="E19FB4"/>
    </a:custClr>
    <a:custClr name="Magneta 2">
      <a:srgbClr val="EBBFCD"/>
    </a:custClr>
    <a:custClr name="Green 2">
      <a:srgbClr val="BEDEC4"/>
    </a:custClr>
    <a:custClr name="Green 2">
      <a:srgbClr val="9DCEA6"/>
    </a:custClr>
    <a:custClr name="Green 5">
      <a:srgbClr val="5CAE6A"/>
    </a:custClr>
    <a:custClr name="Green 7">
      <a:srgbClr val="1B8D2F"/>
    </a:custClr>
    <a:custClr name="Green 9">
      <a:srgbClr val="125E1F"/>
    </a:custClr>
  </a:custClrLst>
  <a:extLst>
    <a:ext uri="{05A4C25C-085E-4340-85A3-A5531E510DB2}">
      <thm15:themeFamily xmlns:thm15="http://schemas.microsoft.com/office/thememl/2012/main" name="S-P Dow Jones Indices Template 2022 16-9  -  Read-Only" id="{D486FEAA-CEBC-4FF4-A710-99007629005D}" vid="{45D7EDF3-FA81-4B34-B358-044D36FE7E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BBSettings xmlns="http://schemas.bloomberg.com/settings/1.0">
  <Item name="DocumentId_Charts">{21938D2E-89FA-44A5-B207-A0F7C74309A0}</Item>
  <Item xmlns="" name="ShapesMap_Charts">{"{21938D2E-89FA-44A5-B207-A0F7C74309A0}":{"2147470749":{},"2147471407":{},"2147471501":{},"2147471503":{},"2147471506":{},"2147471509":{},"2147471510":{},"2147471511":{},"2147471513":{},"2147471514":{},"2147471516":{},"2147471517":{},"2147471518":{},"2147471519":{},"341":{},"343":{},"945":{},"966":{}}}</Item>
</BBSettings>
</file>

<file path=customXml/item2.xml><?xml version="1.0" encoding="utf-8"?>
<ct:contentTypeSchema xmlns:ct="http://schemas.microsoft.com/office/2006/metadata/contentType" xmlns:ma="http://schemas.microsoft.com/office/2006/metadata/properties/metaAttributes" ct:_="" ma:_="" ma:contentTypeName="Document" ma:contentTypeID="0x0101007F0FA16A311FDF42A7C2BE56A228368A" ma:contentTypeVersion="13" ma:contentTypeDescription="Create a new document." ma:contentTypeScope="" ma:versionID="4c70b87cac2ad807cf8450782a8c324a">
  <xsd:schema xmlns:xsd="http://www.w3.org/2001/XMLSchema" xmlns:xs="http://www.w3.org/2001/XMLSchema" xmlns:p="http://schemas.microsoft.com/office/2006/metadata/properties" xmlns:ns2="e858e338-b66d-49dd-9cb3-8be9f7b82c9f" xmlns:ns3="cb242c22-4d13-4a56-aa14-f7aafd2bb838" targetNamespace="http://schemas.microsoft.com/office/2006/metadata/properties" ma:root="true" ma:fieldsID="ae9d2bb5b5034955ffa1606b5ab028ca" ns2:_="" ns3:_="">
    <xsd:import namespace="e858e338-b66d-49dd-9cb3-8be9f7b82c9f"/>
    <xsd:import namespace="cb242c22-4d13-4a56-aa14-f7aafd2bb83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58e338-b66d-49dd-9cb3-8be9f7b82c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76f79bde-b34b-4e33-a562-f79c102b9a2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42c22-4d13-4a56-aa14-f7aafd2bb83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5aac987-5311-4660-b99a-38ee34accd15}" ma:internalName="TaxCatchAll" ma:showField="CatchAllData" ma:web="cb242c22-4d13-4a56-aa14-f7aafd2bb8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cb242c22-4d13-4a56-aa14-f7aafd2bb838" xsi:nil="true"/>
    <lcf76f155ced4ddcb4097134ff3c332f xmlns="e858e338-b66d-49dd-9cb3-8be9f7b82c9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AF7F95-96D7-4AEF-AF30-835647E523F6}">
  <ds:schemaRefs>
    <ds:schemaRef ds:uri=""/>
    <ds:schemaRef ds:uri="http://schemas.bloomberg.com/settings/1.0"/>
  </ds:schemaRefs>
</ds:datastoreItem>
</file>

<file path=customXml/itemProps2.xml><?xml version="1.0" encoding="utf-8"?>
<ds:datastoreItem xmlns:ds="http://schemas.openxmlformats.org/officeDocument/2006/customXml" ds:itemID="{EFAD2552-0821-41AF-BBEB-74A689692A04}"/>
</file>

<file path=customXml/itemProps3.xml><?xml version="1.0" encoding="utf-8"?>
<ds:datastoreItem xmlns:ds="http://schemas.openxmlformats.org/officeDocument/2006/customXml" ds:itemID="{CC25E3D5-3FC9-4EBE-A742-C7CBDE34D7C6}"/>
</file>

<file path=customXml/itemProps4.xml><?xml version="1.0" encoding="utf-8"?>
<ds:datastoreItem xmlns:ds="http://schemas.openxmlformats.org/officeDocument/2006/customXml" ds:itemID="{D06663BC-05E3-4BC4-9467-68EE01600F50}"/>
</file>

<file path=docProps/app.xml><?xml version="1.0" encoding="utf-8"?>
<Properties xmlns="http://schemas.openxmlformats.org/officeDocument/2006/extended-properties" xmlns:vt="http://schemas.openxmlformats.org/officeDocument/2006/docPropsVTypes">
  <TotalTime>4461</TotalTime>
  <Words>7399</Words>
  <Application>Microsoft Office PowerPoint</Application>
  <PresentationFormat>Widescreen</PresentationFormat>
  <Paragraphs>361</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游ゴシック</vt:lpstr>
      <vt:lpstr>Arial</vt:lpstr>
      <vt:lpstr>Arial Narrow</vt:lpstr>
      <vt:lpstr>Calibri</vt:lpstr>
      <vt:lpstr>Courier New</vt:lpstr>
      <vt:lpstr>Wingdings</vt:lpstr>
      <vt:lpstr>Wingdings 3</vt:lpstr>
      <vt:lpstr>S-P Dow Jones Indices 2022 16-9 Theme</vt:lpstr>
      <vt:lpstr>世界の金融市場において指数ソリューションの役割が変化</vt:lpstr>
      <vt:lpstr>これからの約20分で…</vt:lpstr>
      <vt:lpstr>アクティブ運用米国株式ミューチュアル・ファンドからの資金流出が継続</vt:lpstr>
      <vt:lpstr>PowerPoint Presentation</vt:lpstr>
      <vt:lpstr>世界の株式市場では集中化傾向が強まっている（S&amp;P ワールド指数）</vt:lpstr>
      <vt:lpstr>株価が適正水準から大きく乖離している兆候が見られる</vt:lpstr>
      <vt:lpstr>少数の大型銘柄に投資資金が集中 - 世界的な傾向</vt:lpstr>
      <vt:lpstr>米国では株式市場の牽引役が変化</vt:lpstr>
      <vt:lpstr>リスク環境の変化</vt:lpstr>
      <vt:lpstr>S&amp;P 500のセクター間のパフォーマンス格差（2024年12月）</vt:lpstr>
      <vt:lpstr>S&amp;P 500のセクター・業種別先物取引の拡大</vt:lpstr>
      <vt:lpstr>PowerPoint Presentation</vt:lpstr>
      <vt:lpstr>S&amp;P DJIの指数に連動する金融商品の資産と取引額</vt:lpstr>
      <vt:lpstr>アクティブ運用とパッシブ運用の保有期間の類似性</vt:lpstr>
      <vt:lpstr>債券市場においても、過去数十年間に株式市場で起きた変化と同様の現象が見られる</vt:lpstr>
      <vt:lpstr>General Disclaimer</vt:lpstr>
      <vt:lpstr>Performance Disclosure/Back-Tested Data </vt:lpstr>
    </vt:vector>
  </TitlesOfParts>
  <Company>SP Global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Selivanova, Dasha (Commercial)</dc:creator>
  <cp:lastModifiedBy>Higuchi, Kotomi (Commercial)</cp:lastModifiedBy>
  <cp:revision>68</cp:revision>
  <dcterms:created xsi:type="dcterms:W3CDTF">2024-11-11T14:12:43Z</dcterms:created>
  <dcterms:modified xsi:type="dcterms:W3CDTF">2025-06-02T03:13:03Z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e4321fe-1db3-4305-a2cc-aad91140672d_Enabled">
    <vt:lpwstr>true</vt:lpwstr>
  </property>
  <property fmtid="{D5CDD505-2E9C-101B-9397-08002B2CF9AE}" pid="3" name="MSIP_Label_1e4321fe-1db3-4305-a2cc-aad91140672d_SetDate">
    <vt:lpwstr>2025-01-30T14:47:31Z</vt:lpwstr>
  </property>
  <property fmtid="{D5CDD505-2E9C-101B-9397-08002B2CF9AE}" pid="4" name="MSIP_Label_1e4321fe-1db3-4305-a2cc-aad91140672d_Method">
    <vt:lpwstr>Privileged</vt:lpwstr>
  </property>
  <property fmtid="{D5CDD505-2E9C-101B-9397-08002B2CF9AE}" pid="5" name="MSIP_Label_1e4321fe-1db3-4305-a2cc-aad91140672d_Name">
    <vt:lpwstr>External</vt:lpwstr>
  </property>
  <property fmtid="{D5CDD505-2E9C-101B-9397-08002B2CF9AE}" pid="6" name="MSIP_Label_1e4321fe-1db3-4305-a2cc-aad91140672d_SiteId">
    <vt:lpwstr>8f3e36ea-8039-4b40-81a7-7dc0599e8645</vt:lpwstr>
  </property>
  <property fmtid="{D5CDD505-2E9C-101B-9397-08002B2CF9AE}" pid="7" name="MSIP_Label_1e4321fe-1db3-4305-a2cc-aad91140672d_ActionId">
    <vt:lpwstr>2592b8e1-bdbc-4947-9e2e-7ee0f6f38111</vt:lpwstr>
  </property>
  <property fmtid="{D5CDD505-2E9C-101B-9397-08002B2CF9AE}" pid="8" name="MSIP_Label_1e4321fe-1db3-4305-a2cc-aad91140672d_ContentBits">
    <vt:lpwstr>0</vt:lpwstr>
  </property>
  <property fmtid="{D5CDD505-2E9C-101B-9397-08002B2CF9AE}" pid="9" name="ContentTypeId">
    <vt:lpwstr>0x0101007F0FA16A311FDF42A7C2BE56A228368A</vt:lpwstr>
  </property>
</Properties>
</file>